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59" r:id="rId9"/>
    <p:sldId id="266" r:id="rId10"/>
    <p:sldId id="267" r:id="rId11"/>
    <p:sldId id="268" r:id="rId12"/>
    <p:sldId id="269" r:id="rId13"/>
    <p:sldId id="260" r:id="rId14"/>
    <p:sldId id="270" r:id="rId15"/>
    <p:sldId id="271" r:id="rId16"/>
    <p:sldId id="272" r:id="rId17"/>
    <p:sldId id="273" r:id="rId18"/>
    <p:sldId id="261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1" userDrawn="1">
          <p15:clr>
            <a:srgbClr val="A4A3A4"/>
          </p15:clr>
        </p15:guide>
        <p15:guide id="2" pos="395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66" d="100"/>
          <a:sy n="66" d="100"/>
        </p:scale>
        <p:origin x="2196" y="936"/>
      </p:cViewPr>
      <p:guideLst>
        <p:guide orient="horz" pos="2341"/>
        <p:guide pos="395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lumMod val="65000"/>
                </a:schemeClr>
              </a:solidFill>
              <a:ln w="76200">
                <a:solidFill>
                  <a:schemeClr val="bg1"/>
                </a:solidFill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07CD-4797-807B-BE9584FC522E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7CD-4797-807B-BE9584FC522E}"/>
              </c:ext>
            </c:extLst>
          </c:dPt>
          <c:dPt>
            <c:idx val="2"/>
            <c:bubble3D val="0"/>
            <c:spPr>
              <a:solidFill>
                <a:srgbClr val="C00000"/>
              </a:solidFill>
              <a:ln w="76200">
                <a:solidFill>
                  <a:schemeClr val="lt1"/>
                </a:solidFill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07CD-4797-807B-BE9584FC522E}"/>
              </c:ext>
            </c:extLst>
          </c:dPt>
          <c:dPt>
            <c:idx val="3"/>
            <c:bubble3D val="0"/>
            <c:spPr>
              <a:solidFill>
                <a:schemeClr val="tx1">
                  <a:lumMod val="85000"/>
                  <a:lumOff val="15000"/>
                </a:schemeClr>
              </a:solidFill>
              <a:ln w="76200">
                <a:solidFill>
                  <a:schemeClr val="lt1"/>
                </a:solidFill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07CD-4797-807B-BE9584FC522E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0.2</c:v>
                </c:pt>
                <c:pt idx="1">
                  <c:v>0.56999999999999995</c:v>
                </c:pt>
                <c:pt idx="2">
                  <c:v>0.15</c:v>
                </c:pt>
                <c:pt idx="3">
                  <c:v>0.08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7CD-4797-807B-BE9584FC52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85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190-4793-AC26-B113E7201400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190-4793-AC26-B113E7201400}"/>
              </c:ext>
            </c:extLst>
          </c:dPt>
          <c:dPt>
            <c:idx val="2"/>
            <c:bubble3D val="0"/>
            <c:spPr>
              <a:solidFill>
                <a:srgbClr val="C00000"/>
              </a:solidFill>
              <a:ln w="76200">
                <a:solidFill>
                  <a:schemeClr val="lt1"/>
                </a:solidFill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D190-4793-AC26-B113E7201400}"/>
              </c:ext>
            </c:extLst>
          </c:dPt>
          <c:dPt>
            <c:idx val="3"/>
            <c:bubble3D val="0"/>
            <c:spPr>
              <a:noFill/>
              <a:ln w="762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D190-4793-AC26-B113E7201400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0.25</c:v>
                </c:pt>
                <c:pt idx="1">
                  <c:v>0.4</c:v>
                </c:pt>
                <c:pt idx="2">
                  <c:v>0.15</c:v>
                </c:pt>
                <c:pt idx="3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190-4793-AC26-B113E720140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89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DC6-4508-875C-93B896F52AE8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DC6-4508-875C-93B896F52AE8}"/>
              </c:ext>
            </c:extLst>
          </c:dPt>
          <c:dPt>
            <c:idx val="2"/>
            <c:bubble3D val="0"/>
            <c:spPr>
              <a:solidFill>
                <a:schemeClr val="tx1">
                  <a:lumMod val="85000"/>
                  <a:lumOff val="15000"/>
                </a:schemeClr>
              </a:solidFill>
              <a:ln w="76200">
                <a:solidFill>
                  <a:schemeClr val="lt1"/>
                </a:solidFill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ADC6-4508-875C-93B896F52AE8}"/>
              </c:ext>
            </c:extLst>
          </c:dPt>
          <c:dPt>
            <c:idx val="3"/>
            <c:bubble3D val="0"/>
            <c:spPr>
              <a:solidFill>
                <a:srgbClr val="C00000"/>
              </a:solidFill>
              <a:ln w="76200">
                <a:solidFill>
                  <a:schemeClr val="lt1"/>
                </a:solidFill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ADC6-4508-875C-93B896F52AE8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0.25</c:v>
                </c:pt>
                <c:pt idx="1">
                  <c:v>0.45</c:v>
                </c:pt>
                <c:pt idx="2">
                  <c:v>0.1</c:v>
                </c:pt>
                <c:pt idx="3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DC6-4508-875C-93B896F52A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22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40"/>
      <c:rotY val="9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2-33AD-412D-B802-5DC92AC9B73D}"/>
              </c:ext>
            </c:extLst>
          </c:dPt>
          <c:dPt>
            <c:idx val="1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33AD-412D-B802-5DC92AC9B73D}"/>
              </c:ext>
            </c:extLst>
          </c:dPt>
          <c:dPt>
            <c:idx val="2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4-33AD-412D-B802-5DC92AC9B73D}"/>
              </c:ext>
            </c:extLst>
          </c:dPt>
          <c:dPt>
            <c:idx val="3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5-33AD-412D-B802-5DC92AC9B73D}"/>
              </c:ext>
            </c:extLst>
          </c:dPt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hape val="pyramid"/>
          <c:extLst>
            <c:ext xmlns:c16="http://schemas.microsoft.com/office/drawing/2014/chart" uri="{C3380CC4-5D6E-409C-BE32-E72D297353CC}">
              <c16:uniqueId val="{00000000-33AD-412D-B802-5DC92AC9B73D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/>
            <a:sp3d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hape val="pyramid"/>
          <c:extLst>
            <c:ext xmlns:c16="http://schemas.microsoft.com/office/drawing/2014/chart" uri="{C3380CC4-5D6E-409C-BE32-E72D297353CC}">
              <c16:uniqueId val="{00000001-33AD-412D-B802-5DC92AC9B7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9"/>
        <c:gapDepth val="0"/>
        <c:shape val="box"/>
        <c:axId val="412219504"/>
        <c:axId val="412219896"/>
        <c:axId val="0"/>
      </c:bar3DChart>
      <c:catAx>
        <c:axId val="412219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412219896"/>
        <c:crosses val="autoZero"/>
        <c:auto val="1"/>
        <c:lblAlgn val="ctr"/>
        <c:lblOffset val="100"/>
        <c:noMultiLvlLbl val="0"/>
      </c:catAx>
      <c:valAx>
        <c:axId val="412219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12219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3.png>
</file>

<file path=ppt/media/image14.jpeg>
</file>

<file path=ppt/media/image15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AA92F8-1CF2-4C8E-9225-C44A17794C99}" type="datetimeFigureOut">
              <a:rPr lang="zh-CN" altLang="en-US" smtClean="0"/>
              <a:t>2016/3/23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E9E477-7D8E-42CA-BCFE-1C70400439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07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9E477-7D8E-42CA-BCFE-1C704004395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60021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91F7E-E7E9-4992-A728-52063DE1C28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10069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91F7E-E7E9-4992-A728-52063DE1C28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49108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91F7E-E7E9-4992-A728-52063DE1C28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79856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9E477-7D8E-42CA-BCFE-1C704004395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14351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91F7E-E7E9-4992-A728-52063DE1C28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82513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91F7E-E7E9-4992-A728-52063DE1C28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30449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91F7E-E7E9-4992-A728-52063DE1C28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3472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91F7E-E7E9-4992-A728-52063DE1C283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26895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9E477-7D8E-42CA-BCFE-1C704004395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10535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91F7E-E7E9-4992-A728-52063DE1C283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86840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9E477-7D8E-42CA-BCFE-1C704004395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1285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91F7E-E7E9-4992-A728-52063DE1C283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42715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91F7E-E7E9-4992-A728-52063DE1C283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2757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91F7E-E7E9-4992-A728-52063DE1C283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49881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9E477-7D8E-42CA-BCFE-1C7040043951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3695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9E477-7D8E-42CA-BCFE-1C704004395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93031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91F7E-E7E9-4992-A728-52063DE1C28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00289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91F7E-E7E9-4992-A728-52063DE1C28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34942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91F7E-E7E9-4992-A728-52063DE1C28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09735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91F7E-E7E9-4992-A728-52063DE1C28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42678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9E477-7D8E-42CA-BCFE-1C704004395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52425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91F7E-E7E9-4992-A728-52063DE1C28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720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1B6DE-B835-4D36-97CC-FD2EC8516BC8}" type="datetime1">
              <a:rPr lang="zh-CN" altLang="en-US" smtClean="0"/>
              <a:t>2016/3/23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057" y="1"/>
            <a:ext cx="121930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703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A2AFC-1AE1-481F-A58B-CC8EAA5986EC}" type="datetime1">
              <a:rPr lang="zh-CN" altLang="en-US" smtClean="0"/>
              <a:t>2016/3/23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022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EF5F2-F90B-4530-9D65-BCDA11575A77}" type="datetime1">
              <a:rPr lang="zh-CN" altLang="en-US" smtClean="0"/>
              <a:t>2016/3/23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769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F3D5-1294-4C31-93AC-B04D1DD123D3}" type="datetime1">
              <a:rPr lang="zh-CN" altLang="en-US" smtClean="0"/>
              <a:t>2016/3/23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057" y="1"/>
            <a:ext cx="12193057" cy="6858000"/>
          </a:xfrm>
          <a:prstGeom prst="rect">
            <a:avLst/>
          </a:prstGeom>
        </p:spPr>
      </p:pic>
      <p:sp>
        <p:nvSpPr>
          <p:cNvPr id="8" name="任意多边形 7"/>
          <p:cNvSpPr/>
          <p:nvPr userDrawn="1"/>
        </p:nvSpPr>
        <p:spPr>
          <a:xfrm>
            <a:off x="11146258" y="0"/>
            <a:ext cx="1045743" cy="723900"/>
          </a:xfrm>
          <a:custGeom>
            <a:avLst/>
            <a:gdLst>
              <a:gd name="connsiteX0" fmla="*/ 0 w 1045743"/>
              <a:gd name="connsiteY0" fmla="*/ 0 h 723900"/>
              <a:gd name="connsiteX1" fmla="*/ 1045743 w 1045743"/>
              <a:gd name="connsiteY1" fmla="*/ 0 h 723900"/>
              <a:gd name="connsiteX2" fmla="*/ 1045743 w 1045743"/>
              <a:gd name="connsiteY2" fmla="*/ 723900 h 723900"/>
              <a:gd name="connsiteX3" fmla="*/ 155740 w 1045743"/>
              <a:gd name="connsiteY3" fmla="*/ 723900 h 723900"/>
              <a:gd name="connsiteX4" fmla="*/ 0 w 1045743"/>
              <a:gd name="connsiteY4" fmla="*/ 0 h 72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5743" h="723900">
                <a:moveTo>
                  <a:pt x="0" y="0"/>
                </a:moveTo>
                <a:lnTo>
                  <a:pt x="1045743" y="0"/>
                </a:lnTo>
                <a:lnTo>
                  <a:pt x="1045743" y="723900"/>
                </a:lnTo>
                <a:lnTo>
                  <a:pt x="155740" y="723900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9" name="任意多边形 8"/>
          <p:cNvSpPr/>
          <p:nvPr userDrawn="1"/>
        </p:nvSpPr>
        <p:spPr>
          <a:xfrm>
            <a:off x="1" y="0"/>
            <a:ext cx="11301997" cy="723900"/>
          </a:xfrm>
          <a:custGeom>
            <a:avLst/>
            <a:gdLst>
              <a:gd name="connsiteX0" fmla="*/ 0 w 11301997"/>
              <a:gd name="connsiteY0" fmla="*/ 0 h 723900"/>
              <a:gd name="connsiteX1" fmla="*/ 11146257 w 11301997"/>
              <a:gd name="connsiteY1" fmla="*/ 0 h 723900"/>
              <a:gd name="connsiteX2" fmla="*/ 11301997 w 11301997"/>
              <a:gd name="connsiteY2" fmla="*/ 723900 h 723900"/>
              <a:gd name="connsiteX3" fmla="*/ 0 w 11301997"/>
              <a:gd name="connsiteY3" fmla="*/ 723900 h 723900"/>
              <a:gd name="connsiteX4" fmla="*/ 0 w 11301997"/>
              <a:gd name="connsiteY4" fmla="*/ 0 h 72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01997" h="723900">
                <a:moveTo>
                  <a:pt x="0" y="0"/>
                </a:moveTo>
                <a:lnTo>
                  <a:pt x="11146257" y="0"/>
                </a:lnTo>
                <a:lnTo>
                  <a:pt x="11301997" y="723900"/>
                </a:lnTo>
                <a:lnTo>
                  <a:pt x="0" y="7239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347450" y="176213"/>
            <a:ext cx="643358" cy="365125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</a:lstStyle>
          <a:p>
            <a:fld id="{62DEEFA5-1169-48A7-B69F-D8239E651778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0046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18B18-D307-437B-8C31-D7E2A1380E89}" type="datetime1">
              <a:rPr lang="zh-CN" altLang="en-US" smtClean="0"/>
              <a:t>2016/3/23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3601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D7EA-35F9-44B3-99A7-22118B992A9E}" type="datetime1">
              <a:rPr lang="zh-CN" altLang="en-US" smtClean="0"/>
              <a:t>2016/3/23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0586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D5D3B-DC42-4ED4-9E6E-65994CC58CF7}" type="datetime1">
              <a:rPr lang="zh-CN" altLang="en-US" smtClean="0"/>
              <a:t>2016/3/23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130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B46CB-28B5-4CE2-AF2A-ACD11A887746}" type="datetime1">
              <a:rPr lang="zh-CN" altLang="en-US" smtClean="0"/>
              <a:t>2016/3/23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9001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DB35-1480-4D76-8447-54D8EC6650DE}" type="datetime1">
              <a:rPr lang="zh-CN" altLang="en-US" smtClean="0"/>
              <a:t>2016/3/23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5198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FB5C1-B812-400A-B588-0EA1CB5E25EF}" type="datetime1">
              <a:rPr lang="zh-CN" altLang="en-US" smtClean="0"/>
              <a:t>2016/3/23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7106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63A-4880-4700-B6C7-BE7B43081088}" type="datetime1">
              <a:rPr lang="zh-CN" altLang="en-US" smtClean="0"/>
              <a:t>2016/3/23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3869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210723-1516-452D-8A3B-375281BDDFB8}" type="datetime1">
              <a:rPr lang="zh-CN" altLang="en-US" smtClean="0"/>
              <a:t>2016/3/23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EEFA5-1169-48A7-B69F-D8239E651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0093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14.jpeg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9"/>
          <p:cNvSpPr>
            <a:spLocks noEditPoints="1"/>
          </p:cNvSpPr>
          <p:nvPr/>
        </p:nvSpPr>
        <p:spPr bwMode="auto">
          <a:xfrm>
            <a:off x="2737418" y="567699"/>
            <a:ext cx="6717164" cy="5722602"/>
          </a:xfrm>
          <a:custGeom>
            <a:avLst/>
            <a:gdLst>
              <a:gd name="T0" fmla="*/ 157 w 657"/>
              <a:gd name="T1" fmla="*/ 35 h 559"/>
              <a:gd name="T2" fmla="*/ 325 w 657"/>
              <a:gd name="T3" fmla="*/ 33 h 559"/>
              <a:gd name="T4" fmla="*/ 488 w 657"/>
              <a:gd name="T5" fmla="*/ 54 h 559"/>
              <a:gd name="T6" fmla="*/ 596 w 657"/>
              <a:gd name="T7" fmla="*/ 107 h 559"/>
              <a:gd name="T8" fmla="*/ 264 w 657"/>
              <a:gd name="T9" fmla="*/ 83 h 559"/>
              <a:gd name="T10" fmla="*/ 349 w 657"/>
              <a:gd name="T11" fmla="*/ 93 h 559"/>
              <a:gd name="T12" fmla="*/ 117 w 657"/>
              <a:gd name="T13" fmla="*/ 104 h 559"/>
              <a:gd name="T14" fmla="*/ 614 w 657"/>
              <a:gd name="T15" fmla="*/ 143 h 559"/>
              <a:gd name="T16" fmla="*/ 279 w 657"/>
              <a:gd name="T17" fmla="*/ 118 h 559"/>
              <a:gd name="T18" fmla="*/ 459 w 657"/>
              <a:gd name="T19" fmla="*/ 138 h 559"/>
              <a:gd name="T20" fmla="*/ 55 w 657"/>
              <a:gd name="T21" fmla="*/ 134 h 559"/>
              <a:gd name="T22" fmla="*/ 93 w 657"/>
              <a:gd name="T23" fmla="*/ 138 h 559"/>
              <a:gd name="T24" fmla="*/ 75 w 657"/>
              <a:gd name="T25" fmla="*/ 142 h 559"/>
              <a:gd name="T26" fmla="*/ 134 w 657"/>
              <a:gd name="T27" fmla="*/ 147 h 559"/>
              <a:gd name="T28" fmla="*/ 206 w 657"/>
              <a:gd name="T29" fmla="*/ 155 h 559"/>
              <a:gd name="T30" fmla="*/ 87 w 657"/>
              <a:gd name="T31" fmla="*/ 163 h 559"/>
              <a:gd name="T32" fmla="*/ 104 w 657"/>
              <a:gd name="T33" fmla="*/ 169 h 559"/>
              <a:gd name="T34" fmla="*/ 549 w 657"/>
              <a:gd name="T35" fmla="*/ 184 h 559"/>
              <a:gd name="T36" fmla="*/ 161 w 657"/>
              <a:gd name="T37" fmla="*/ 175 h 559"/>
              <a:gd name="T38" fmla="*/ 533 w 657"/>
              <a:gd name="T39" fmla="*/ 177 h 559"/>
              <a:gd name="T40" fmla="*/ 51 w 657"/>
              <a:gd name="T41" fmla="*/ 185 h 559"/>
              <a:gd name="T42" fmla="*/ 110 w 657"/>
              <a:gd name="T43" fmla="*/ 191 h 559"/>
              <a:gd name="T44" fmla="*/ 333 w 657"/>
              <a:gd name="T45" fmla="*/ 192 h 559"/>
              <a:gd name="T46" fmla="*/ 626 w 657"/>
              <a:gd name="T47" fmla="*/ 204 h 559"/>
              <a:gd name="T48" fmla="*/ 273 w 657"/>
              <a:gd name="T49" fmla="*/ 204 h 559"/>
              <a:gd name="T50" fmla="*/ 566 w 657"/>
              <a:gd name="T51" fmla="*/ 211 h 559"/>
              <a:gd name="T52" fmla="*/ 144 w 657"/>
              <a:gd name="T53" fmla="*/ 215 h 559"/>
              <a:gd name="T54" fmla="*/ 292 w 657"/>
              <a:gd name="T55" fmla="*/ 216 h 559"/>
              <a:gd name="T56" fmla="*/ 573 w 657"/>
              <a:gd name="T57" fmla="*/ 226 h 559"/>
              <a:gd name="T58" fmla="*/ 329 w 657"/>
              <a:gd name="T59" fmla="*/ 234 h 559"/>
              <a:gd name="T60" fmla="*/ 131 w 657"/>
              <a:gd name="T61" fmla="*/ 230 h 559"/>
              <a:gd name="T62" fmla="*/ 507 w 657"/>
              <a:gd name="T63" fmla="*/ 240 h 559"/>
              <a:gd name="T64" fmla="*/ 600 w 657"/>
              <a:gd name="T65" fmla="*/ 268 h 559"/>
              <a:gd name="T66" fmla="*/ 540 w 657"/>
              <a:gd name="T67" fmla="*/ 248 h 559"/>
              <a:gd name="T68" fmla="*/ 509 w 657"/>
              <a:gd name="T69" fmla="*/ 259 h 559"/>
              <a:gd name="T70" fmla="*/ 406 w 657"/>
              <a:gd name="T71" fmla="*/ 257 h 559"/>
              <a:gd name="T72" fmla="*/ 372 w 657"/>
              <a:gd name="T73" fmla="*/ 260 h 559"/>
              <a:gd name="T74" fmla="*/ 246 w 657"/>
              <a:gd name="T75" fmla="*/ 270 h 559"/>
              <a:gd name="T76" fmla="*/ 152 w 657"/>
              <a:gd name="T77" fmla="*/ 274 h 559"/>
              <a:gd name="T78" fmla="*/ 507 w 657"/>
              <a:gd name="T79" fmla="*/ 280 h 559"/>
              <a:gd name="T80" fmla="*/ 189 w 657"/>
              <a:gd name="T81" fmla="*/ 282 h 559"/>
              <a:gd name="T82" fmla="*/ 314 w 657"/>
              <a:gd name="T83" fmla="*/ 285 h 559"/>
              <a:gd name="T84" fmla="*/ 504 w 657"/>
              <a:gd name="T85" fmla="*/ 289 h 559"/>
              <a:gd name="T86" fmla="*/ 479 w 657"/>
              <a:gd name="T87" fmla="*/ 294 h 559"/>
              <a:gd name="T88" fmla="*/ 483 w 657"/>
              <a:gd name="T89" fmla="*/ 300 h 559"/>
              <a:gd name="T90" fmla="*/ 485 w 657"/>
              <a:gd name="T91" fmla="*/ 312 h 559"/>
              <a:gd name="T92" fmla="*/ 409 w 657"/>
              <a:gd name="T93" fmla="*/ 314 h 559"/>
              <a:gd name="T94" fmla="*/ 268 w 657"/>
              <a:gd name="T95" fmla="*/ 318 h 559"/>
              <a:gd name="T96" fmla="*/ 460 w 657"/>
              <a:gd name="T97" fmla="*/ 323 h 559"/>
              <a:gd name="T98" fmla="*/ 387 w 657"/>
              <a:gd name="T99" fmla="*/ 334 h 559"/>
              <a:gd name="T100" fmla="*/ 67 w 657"/>
              <a:gd name="T101" fmla="*/ 334 h 559"/>
              <a:gd name="T102" fmla="*/ 50 w 657"/>
              <a:gd name="T103" fmla="*/ 338 h 559"/>
              <a:gd name="T104" fmla="*/ 410 w 657"/>
              <a:gd name="T105" fmla="*/ 351 h 559"/>
              <a:gd name="T106" fmla="*/ 157 w 657"/>
              <a:gd name="T107" fmla="*/ 363 h 559"/>
              <a:gd name="T108" fmla="*/ 315 w 657"/>
              <a:gd name="T109" fmla="*/ 357 h 559"/>
              <a:gd name="T110" fmla="*/ 321 w 657"/>
              <a:gd name="T111" fmla="*/ 364 h 559"/>
              <a:gd name="T112" fmla="*/ 232 w 657"/>
              <a:gd name="T113" fmla="*/ 366 h 559"/>
              <a:gd name="T114" fmla="*/ 101 w 657"/>
              <a:gd name="T115" fmla="*/ 391 h 559"/>
              <a:gd name="T116" fmla="*/ 402 w 657"/>
              <a:gd name="T117" fmla="*/ 382 h 559"/>
              <a:gd name="T118" fmla="*/ 72 w 657"/>
              <a:gd name="T119" fmla="*/ 403 h 559"/>
              <a:gd name="T120" fmla="*/ 157 w 657"/>
              <a:gd name="T121" fmla="*/ 399 h 559"/>
              <a:gd name="T122" fmla="*/ 392 w 657"/>
              <a:gd name="T123" fmla="*/ 416 h 559"/>
              <a:gd name="T124" fmla="*/ 115 w 657"/>
              <a:gd name="T125" fmla="*/ 440 h 5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57" h="559">
                <a:moveTo>
                  <a:pt x="185" y="392"/>
                </a:moveTo>
                <a:cubicBezTo>
                  <a:pt x="192" y="400"/>
                  <a:pt x="207" y="406"/>
                  <a:pt x="216" y="414"/>
                </a:cubicBezTo>
                <a:cubicBezTo>
                  <a:pt x="214" y="422"/>
                  <a:pt x="205" y="411"/>
                  <a:pt x="200" y="411"/>
                </a:cubicBezTo>
                <a:cubicBezTo>
                  <a:pt x="199" y="411"/>
                  <a:pt x="200" y="413"/>
                  <a:pt x="199" y="414"/>
                </a:cubicBezTo>
                <a:cubicBezTo>
                  <a:pt x="189" y="412"/>
                  <a:pt x="187" y="402"/>
                  <a:pt x="179" y="401"/>
                </a:cubicBezTo>
                <a:cubicBezTo>
                  <a:pt x="182" y="407"/>
                  <a:pt x="191" y="411"/>
                  <a:pt x="198" y="417"/>
                </a:cubicBezTo>
                <a:cubicBezTo>
                  <a:pt x="203" y="421"/>
                  <a:pt x="211" y="426"/>
                  <a:pt x="209" y="433"/>
                </a:cubicBezTo>
                <a:cubicBezTo>
                  <a:pt x="201" y="431"/>
                  <a:pt x="193" y="424"/>
                  <a:pt x="185" y="421"/>
                </a:cubicBezTo>
                <a:cubicBezTo>
                  <a:pt x="186" y="426"/>
                  <a:pt x="195" y="429"/>
                  <a:pt x="198" y="434"/>
                </a:cubicBezTo>
                <a:cubicBezTo>
                  <a:pt x="202" y="438"/>
                  <a:pt x="212" y="442"/>
                  <a:pt x="209" y="449"/>
                </a:cubicBezTo>
                <a:cubicBezTo>
                  <a:pt x="199" y="446"/>
                  <a:pt x="188" y="438"/>
                  <a:pt x="177" y="434"/>
                </a:cubicBezTo>
                <a:cubicBezTo>
                  <a:pt x="186" y="440"/>
                  <a:pt x="193" y="448"/>
                  <a:pt x="202" y="455"/>
                </a:cubicBezTo>
                <a:cubicBezTo>
                  <a:pt x="203" y="464"/>
                  <a:pt x="214" y="464"/>
                  <a:pt x="214" y="474"/>
                </a:cubicBezTo>
                <a:cubicBezTo>
                  <a:pt x="213" y="474"/>
                  <a:pt x="213" y="474"/>
                  <a:pt x="213" y="475"/>
                </a:cubicBezTo>
                <a:cubicBezTo>
                  <a:pt x="206" y="472"/>
                  <a:pt x="202" y="464"/>
                  <a:pt x="194" y="464"/>
                </a:cubicBezTo>
                <a:cubicBezTo>
                  <a:pt x="201" y="475"/>
                  <a:pt x="215" y="482"/>
                  <a:pt x="217" y="496"/>
                </a:cubicBezTo>
                <a:cubicBezTo>
                  <a:pt x="213" y="496"/>
                  <a:pt x="209" y="492"/>
                  <a:pt x="206" y="490"/>
                </a:cubicBezTo>
                <a:cubicBezTo>
                  <a:pt x="202" y="487"/>
                  <a:pt x="199" y="484"/>
                  <a:pt x="195" y="482"/>
                </a:cubicBezTo>
                <a:cubicBezTo>
                  <a:pt x="197" y="485"/>
                  <a:pt x="203" y="489"/>
                  <a:pt x="207" y="493"/>
                </a:cubicBezTo>
                <a:cubicBezTo>
                  <a:pt x="207" y="494"/>
                  <a:pt x="206" y="495"/>
                  <a:pt x="206" y="496"/>
                </a:cubicBezTo>
                <a:cubicBezTo>
                  <a:pt x="214" y="502"/>
                  <a:pt x="220" y="510"/>
                  <a:pt x="227" y="517"/>
                </a:cubicBezTo>
                <a:cubicBezTo>
                  <a:pt x="227" y="519"/>
                  <a:pt x="225" y="519"/>
                  <a:pt x="225" y="521"/>
                </a:cubicBezTo>
                <a:cubicBezTo>
                  <a:pt x="230" y="527"/>
                  <a:pt x="237" y="529"/>
                  <a:pt x="240" y="537"/>
                </a:cubicBezTo>
                <a:cubicBezTo>
                  <a:pt x="239" y="539"/>
                  <a:pt x="236" y="539"/>
                  <a:pt x="234" y="539"/>
                </a:cubicBezTo>
                <a:cubicBezTo>
                  <a:pt x="241" y="542"/>
                  <a:pt x="249" y="542"/>
                  <a:pt x="253" y="547"/>
                </a:cubicBezTo>
                <a:cubicBezTo>
                  <a:pt x="253" y="551"/>
                  <a:pt x="249" y="552"/>
                  <a:pt x="251" y="556"/>
                </a:cubicBezTo>
                <a:cubicBezTo>
                  <a:pt x="241" y="559"/>
                  <a:pt x="234" y="550"/>
                  <a:pt x="227" y="546"/>
                </a:cubicBezTo>
                <a:cubicBezTo>
                  <a:pt x="223" y="546"/>
                  <a:pt x="221" y="545"/>
                  <a:pt x="220" y="543"/>
                </a:cubicBezTo>
                <a:cubicBezTo>
                  <a:pt x="215" y="542"/>
                  <a:pt x="208" y="542"/>
                  <a:pt x="206" y="538"/>
                </a:cubicBezTo>
                <a:cubicBezTo>
                  <a:pt x="206" y="536"/>
                  <a:pt x="206" y="535"/>
                  <a:pt x="208" y="535"/>
                </a:cubicBezTo>
                <a:cubicBezTo>
                  <a:pt x="204" y="530"/>
                  <a:pt x="194" y="530"/>
                  <a:pt x="192" y="522"/>
                </a:cubicBezTo>
                <a:cubicBezTo>
                  <a:pt x="190" y="521"/>
                  <a:pt x="191" y="524"/>
                  <a:pt x="188" y="523"/>
                </a:cubicBezTo>
                <a:cubicBezTo>
                  <a:pt x="170" y="507"/>
                  <a:pt x="149" y="492"/>
                  <a:pt x="129" y="477"/>
                </a:cubicBezTo>
                <a:cubicBezTo>
                  <a:pt x="133" y="484"/>
                  <a:pt x="143" y="490"/>
                  <a:pt x="148" y="498"/>
                </a:cubicBezTo>
                <a:cubicBezTo>
                  <a:pt x="139" y="495"/>
                  <a:pt x="130" y="486"/>
                  <a:pt x="124" y="478"/>
                </a:cubicBezTo>
                <a:cubicBezTo>
                  <a:pt x="118" y="472"/>
                  <a:pt x="112" y="466"/>
                  <a:pt x="104" y="462"/>
                </a:cubicBezTo>
                <a:cubicBezTo>
                  <a:pt x="103" y="458"/>
                  <a:pt x="103" y="459"/>
                  <a:pt x="100" y="457"/>
                </a:cubicBezTo>
                <a:cubicBezTo>
                  <a:pt x="99" y="454"/>
                  <a:pt x="92" y="452"/>
                  <a:pt x="92" y="448"/>
                </a:cubicBezTo>
                <a:cubicBezTo>
                  <a:pt x="92" y="451"/>
                  <a:pt x="86" y="444"/>
                  <a:pt x="87" y="442"/>
                </a:cubicBezTo>
                <a:cubicBezTo>
                  <a:pt x="72" y="431"/>
                  <a:pt x="61" y="416"/>
                  <a:pt x="49" y="402"/>
                </a:cubicBezTo>
                <a:cubicBezTo>
                  <a:pt x="44" y="395"/>
                  <a:pt x="35" y="389"/>
                  <a:pt x="36" y="379"/>
                </a:cubicBezTo>
                <a:cubicBezTo>
                  <a:pt x="41" y="379"/>
                  <a:pt x="44" y="382"/>
                  <a:pt x="48" y="385"/>
                </a:cubicBezTo>
                <a:cubicBezTo>
                  <a:pt x="47" y="380"/>
                  <a:pt x="40" y="381"/>
                  <a:pt x="41" y="375"/>
                </a:cubicBezTo>
                <a:cubicBezTo>
                  <a:pt x="40" y="374"/>
                  <a:pt x="43" y="374"/>
                  <a:pt x="44" y="374"/>
                </a:cubicBezTo>
                <a:cubicBezTo>
                  <a:pt x="41" y="358"/>
                  <a:pt x="26" y="352"/>
                  <a:pt x="23" y="335"/>
                </a:cubicBezTo>
                <a:cubicBezTo>
                  <a:pt x="22" y="333"/>
                  <a:pt x="20" y="332"/>
                  <a:pt x="19" y="330"/>
                </a:cubicBezTo>
                <a:cubicBezTo>
                  <a:pt x="22" y="324"/>
                  <a:pt x="16" y="317"/>
                  <a:pt x="16" y="309"/>
                </a:cubicBezTo>
                <a:cubicBezTo>
                  <a:pt x="14" y="306"/>
                  <a:pt x="10" y="306"/>
                  <a:pt x="10" y="301"/>
                </a:cubicBezTo>
                <a:cubicBezTo>
                  <a:pt x="10" y="299"/>
                  <a:pt x="12" y="298"/>
                  <a:pt x="14" y="298"/>
                </a:cubicBezTo>
                <a:cubicBezTo>
                  <a:pt x="17" y="285"/>
                  <a:pt x="0" y="285"/>
                  <a:pt x="3" y="275"/>
                </a:cubicBezTo>
                <a:cubicBezTo>
                  <a:pt x="6" y="275"/>
                  <a:pt x="8" y="275"/>
                  <a:pt x="10" y="276"/>
                </a:cubicBezTo>
                <a:cubicBezTo>
                  <a:pt x="11" y="272"/>
                  <a:pt x="12" y="266"/>
                  <a:pt x="10" y="262"/>
                </a:cubicBezTo>
                <a:cubicBezTo>
                  <a:pt x="8" y="258"/>
                  <a:pt x="1" y="257"/>
                  <a:pt x="2" y="251"/>
                </a:cubicBezTo>
                <a:cubicBezTo>
                  <a:pt x="5" y="250"/>
                  <a:pt x="6" y="250"/>
                  <a:pt x="10" y="250"/>
                </a:cubicBezTo>
                <a:cubicBezTo>
                  <a:pt x="10" y="249"/>
                  <a:pt x="11" y="244"/>
                  <a:pt x="10" y="242"/>
                </a:cubicBezTo>
                <a:cubicBezTo>
                  <a:pt x="9" y="238"/>
                  <a:pt x="5" y="238"/>
                  <a:pt x="5" y="233"/>
                </a:cubicBezTo>
                <a:cubicBezTo>
                  <a:pt x="7" y="231"/>
                  <a:pt x="9" y="230"/>
                  <a:pt x="13" y="231"/>
                </a:cubicBezTo>
                <a:cubicBezTo>
                  <a:pt x="14" y="219"/>
                  <a:pt x="15" y="206"/>
                  <a:pt x="19" y="195"/>
                </a:cubicBezTo>
                <a:cubicBezTo>
                  <a:pt x="17" y="193"/>
                  <a:pt x="15" y="191"/>
                  <a:pt x="14" y="188"/>
                </a:cubicBezTo>
                <a:cubicBezTo>
                  <a:pt x="15" y="186"/>
                  <a:pt x="17" y="185"/>
                  <a:pt x="21" y="185"/>
                </a:cubicBezTo>
                <a:cubicBezTo>
                  <a:pt x="24" y="173"/>
                  <a:pt x="27" y="162"/>
                  <a:pt x="28" y="149"/>
                </a:cubicBezTo>
                <a:cubicBezTo>
                  <a:pt x="32" y="143"/>
                  <a:pt x="32" y="136"/>
                  <a:pt x="36" y="129"/>
                </a:cubicBezTo>
                <a:cubicBezTo>
                  <a:pt x="39" y="126"/>
                  <a:pt x="43" y="122"/>
                  <a:pt x="45" y="118"/>
                </a:cubicBezTo>
                <a:cubicBezTo>
                  <a:pt x="52" y="110"/>
                  <a:pt x="54" y="103"/>
                  <a:pt x="62" y="97"/>
                </a:cubicBezTo>
                <a:cubicBezTo>
                  <a:pt x="62" y="95"/>
                  <a:pt x="59" y="94"/>
                  <a:pt x="59" y="90"/>
                </a:cubicBezTo>
                <a:cubicBezTo>
                  <a:pt x="62" y="87"/>
                  <a:pt x="68" y="88"/>
                  <a:pt x="71" y="90"/>
                </a:cubicBezTo>
                <a:cubicBezTo>
                  <a:pt x="77" y="85"/>
                  <a:pt x="83" y="82"/>
                  <a:pt x="90" y="80"/>
                </a:cubicBezTo>
                <a:cubicBezTo>
                  <a:pt x="96" y="78"/>
                  <a:pt x="100" y="74"/>
                  <a:pt x="105" y="69"/>
                </a:cubicBezTo>
                <a:cubicBezTo>
                  <a:pt x="112" y="63"/>
                  <a:pt x="120" y="57"/>
                  <a:pt x="129" y="52"/>
                </a:cubicBezTo>
                <a:cubicBezTo>
                  <a:pt x="136" y="47"/>
                  <a:pt x="143" y="43"/>
                  <a:pt x="151" y="38"/>
                </a:cubicBezTo>
                <a:cubicBezTo>
                  <a:pt x="153" y="39"/>
                  <a:pt x="153" y="37"/>
                  <a:pt x="155" y="38"/>
                </a:cubicBezTo>
                <a:cubicBezTo>
                  <a:pt x="156" y="37"/>
                  <a:pt x="157" y="37"/>
                  <a:pt x="157" y="35"/>
                </a:cubicBezTo>
                <a:cubicBezTo>
                  <a:pt x="165" y="34"/>
                  <a:pt x="172" y="28"/>
                  <a:pt x="182" y="27"/>
                </a:cubicBezTo>
                <a:cubicBezTo>
                  <a:pt x="199" y="19"/>
                  <a:pt x="222" y="16"/>
                  <a:pt x="242" y="10"/>
                </a:cubicBezTo>
                <a:cubicBezTo>
                  <a:pt x="338" y="0"/>
                  <a:pt x="445" y="8"/>
                  <a:pt x="518" y="46"/>
                </a:cubicBezTo>
                <a:cubicBezTo>
                  <a:pt x="541" y="54"/>
                  <a:pt x="557" y="67"/>
                  <a:pt x="574" y="80"/>
                </a:cubicBezTo>
                <a:cubicBezTo>
                  <a:pt x="585" y="88"/>
                  <a:pt x="594" y="96"/>
                  <a:pt x="601" y="106"/>
                </a:cubicBezTo>
                <a:cubicBezTo>
                  <a:pt x="604" y="110"/>
                  <a:pt x="605" y="115"/>
                  <a:pt x="609" y="119"/>
                </a:cubicBezTo>
                <a:cubicBezTo>
                  <a:pt x="615" y="126"/>
                  <a:pt x="623" y="131"/>
                  <a:pt x="629" y="138"/>
                </a:cubicBezTo>
                <a:cubicBezTo>
                  <a:pt x="634" y="146"/>
                  <a:pt x="638" y="153"/>
                  <a:pt x="643" y="160"/>
                </a:cubicBezTo>
                <a:cubicBezTo>
                  <a:pt x="656" y="184"/>
                  <a:pt x="657" y="213"/>
                  <a:pt x="648" y="237"/>
                </a:cubicBezTo>
                <a:cubicBezTo>
                  <a:pt x="646" y="238"/>
                  <a:pt x="647" y="241"/>
                  <a:pt x="645" y="241"/>
                </a:cubicBezTo>
                <a:cubicBezTo>
                  <a:pt x="645" y="243"/>
                  <a:pt x="644" y="244"/>
                  <a:pt x="644" y="247"/>
                </a:cubicBezTo>
                <a:cubicBezTo>
                  <a:pt x="644" y="249"/>
                  <a:pt x="643" y="248"/>
                  <a:pt x="642" y="247"/>
                </a:cubicBezTo>
                <a:cubicBezTo>
                  <a:pt x="644" y="255"/>
                  <a:pt x="639" y="265"/>
                  <a:pt x="638" y="273"/>
                </a:cubicBezTo>
                <a:cubicBezTo>
                  <a:pt x="637" y="273"/>
                  <a:pt x="637" y="271"/>
                  <a:pt x="636" y="271"/>
                </a:cubicBezTo>
                <a:cubicBezTo>
                  <a:pt x="634" y="272"/>
                  <a:pt x="638" y="273"/>
                  <a:pt x="637" y="275"/>
                </a:cubicBezTo>
                <a:cubicBezTo>
                  <a:pt x="631" y="294"/>
                  <a:pt x="623" y="311"/>
                  <a:pt x="614" y="327"/>
                </a:cubicBezTo>
                <a:cubicBezTo>
                  <a:pt x="613" y="327"/>
                  <a:pt x="611" y="326"/>
                  <a:pt x="611" y="326"/>
                </a:cubicBezTo>
                <a:cubicBezTo>
                  <a:pt x="598" y="339"/>
                  <a:pt x="587" y="358"/>
                  <a:pt x="572" y="371"/>
                </a:cubicBezTo>
                <a:cubicBezTo>
                  <a:pt x="556" y="385"/>
                  <a:pt x="539" y="396"/>
                  <a:pt x="521" y="408"/>
                </a:cubicBezTo>
                <a:cubicBezTo>
                  <a:pt x="511" y="411"/>
                  <a:pt x="502" y="419"/>
                  <a:pt x="490" y="414"/>
                </a:cubicBezTo>
                <a:cubicBezTo>
                  <a:pt x="463" y="424"/>
                  <a:pt x="433" y="423"/>
                  <a:pt x="402" y="423"/>
                </a:cubicBezTo>
                <a:cubicBezTo>
                  <a:pt x="388" y="423"/>
                  <a:pt x="374" y="427"/>
                  <a:pt x="360" y="427"/>
                </a:cubicBezTo>
                <a:cubicBezTo>
                  <a:pt x="334" y="428"/>
                  <a:pt x="310" y="422"/>
                  <a:pt x="289" y="418"/>
                </a:cubicBezTo>
                <a:cubicBezTo>
                  <a:pt x="286" y="421"/>
                  <a:pt x="285" y="426"/>
                  <a:pt x="281" y="429"/>
                </a:cubicBezTo>
                <a:cubicBezTo>
                  <a:pt x="275" y="428"/>
                  <a:pt x="279" y="422"/>
                  <a:pt x="281" y="419"/>
                </a:cubicBezTo>
                <a:cubicBezTo>
                  <a:pt x="264" y="414"/>
                  <a:pt x="247" y="414"/>
                  <a:pt x="230" y="409"/>
                </a:cubicBezTo>
                <a:cubicBezTo>
                  <a:pt x="230" y="412"/>
                  <a:pt x="237" y="413"/>
                  <a:pt x="237" y="418"/>
                </a:cubicBezTo>
                <a:cubicBezTo>
                  <a:pt x="232" y="420"/>
                  <a:pt x="228" y="415"/>
                  <a:pt x="224" y="413"/>
                </a:cubicBezTo>
                <a:cubicBezTo>
                  <a:pt x="216" y="408"/>
                  <a:pt x="207" y="404"/>
                  <a:pt x="199" y="399"/>
                </a:cubicBezTo>
                <a:cubicBezTo>
                  <a:pt x="195" y="396"/>
                  <a:pt x="190" y="394"/>
                  <a:pt x="185" y="392"/>
                </a:cubicBezTo>
                <a:close/>
                <a:moveTo>
                  <a:pt x="481" y="33"/>
                </a:moveTo>
                <a:cubicBezTo>
                  <a:pt x="446" y="23"/>
                  <a:pt x="408" y="15"/>
                  <a:pt x="368" y="12"/>
                </a:cubicBezTo>
                <a:cubicBezTo>
                  <a:pt x="307" y="8"/>
                  <a:pt x="244" y="10"/>
                  <a:pt x="191" y="27"/>
                </a:cubicBezTo>
                <a:cubicBezTo>
                  <a:pt x="164" y="37"/>
                  <a:pt x="137" y="48"/>
                  <a:pt x="117" y="64"/>
                </a:cubicBezTo>
                <a:cubicBezTo>
                  <a:pt x="115" y="65"/>
                  <a:pt x="111" y="67"/>
                  <a:pt x="112" y="70"/>
                </a:cubicBezTo>
                <a:cubicBezTo>
                  <a:pt x="113" y="69"/>
                  <a:pt x="117" y="70"/>
                  <a:pt x="119" y="70"/>
                </a:cubicBezTo>
                <a:cubicBezTo>
                  <a:pt x="125" y="65"/>
                  <a:pt x="135" y="63"/>
                  <a:pt x="143" y="59"/>
                </a:cubicBezTo>
                <a:cubicBezTo>
                  <a:pt x="159" y="31"/>
                  <a:pt x="203" y="32"/>
                  <a:pt x="237" y="31"/>
                </a:cubicBezTo>
                <a:cubicBezTo>
                  <a:pt x="247" y="31"/>
                  <a:pt x="261" y="29"/>
                  <a:pt x="272" y="29"/>
                </a:cubicBezTo>
                <a:cubicBezTo>
                  <a:pt x="272" y="25"/>
                  <a:pt x="267" y="25"/>
                  <a:pt x="268" y="21"/>
                </a:cubicBezTo>
                <a:cubicBezTo>
                  <a:pt x="270" y="15"/>
                  <a:pt x="282" y="19"/>
                  <a:pt x="287" y="21"/>
                </a:cubicBezTo>
                <a:cubicBezTo>
                  <a:pt x="295" y="23"/>
                  <a:pt x="300" y="26"/>
                  <a:pt x="307" y="27"/>
                </a:cubicBezTo>
                <a:cubicBezTo>
                  <a:pt x="313" y="28"/>
                  <a:pt x="327" y="26"/>
                  <a:pt x="333" y="28"/>
                </a:cubicBezTo>
                <a:cubicBezTo>
                  <a:pt x="330" y="23"/>
                  <a:pt x="324" y="20"/>
                  <a:pt x="324" y="14"/>
                </a:cubicBezTo>
                <a:cubicBezTo>
                  <a:pt x="334" y="7"/>
                  <a:pt x="349" y="18"/>
                  <a:pt x="360" y="23"/>
                </a:cubicBezTo>
                <a:cubicBezTo>
                  <a:pt x="366" y="25"/>
                  <a:pt x="371" y="26"/>
                  <a:pt x="375" y="28"/>
                </a:cubicBezTo>
                <a:cubicBezTo>
                  <a:pt x="372" y="25"/>
                  <a:pt x="367" y="23"/>
                  <a:pt x="367" y="17"/>
                </a:cubicBezTo>
                <a:cubicBezTo>
                  <a:pt x="373" y="13"/>
                  <a:pt x="377" y="17"/>
                  <a:pt x="383" y="19"/>
                </a:cubicBezTo>
                <a:cubicBezTo>
                  <a:pt x="392" y="23"/>
                  <a:pt x="407" y="27"/>
                  <a:pt x="413" y="33"/>
                </a:cubicBezTo>
                <a:cubicBezTo>
                  <a:pt x="418" y="32"/>
                  <a:pt x="420" y="34"/>
                  <a:pt x="425" y="33"/>
                </a:cubicBezTo>
                <a:cubicBezTo>
                  <a:pt x="424" y="31"/>
                  <a:pt x="423" y="29"/>
                  <a:pt x="422" y="27"/>
                </a:cubicBezTo>
                <a:cubicBezTo>
                  <a:pt x="424" y="25"/>
                  <a:pt x="426" y="24"/>
                  <a:pt x="428" y="23"/>
                </a:cubicBezTo>
                <a:cubicBezTo>
                  <a:pt x="453" y="29"/>
                  <a:pt x="471" y="45"/>
                  <a:pt x="493" y="50"/>
                </a:cubicBezTo>
                <a:cubicBezTo>
                  <a:pt x="493" y="47"/>
                  <a:pt x="491" y="46"/>
                  <a:pt x="491" y="44"/>
                </a:cubicBezTo>
                <a:cubicBezTo>
                  <a:pt x="492" y="42"/>
                  <a:pt x="495" y="42"/>
                  <a:pt x="496" y="39"/>
                </a:cubicBezTo>
                <a:cubicBezTo>
                  <a:pt x="490" y="38"/>
                  <a:pt x="485" y="36"/>
                  <a:pt x="481" y="33"/>
                </a:cubicBezTo>
                <a:close/>
                <a:moveTo>
                  <a:pt x="330" y="18"/>
                </a:moveTo>
                <a:cubicBezTo>
                  <a:pt x="333" y="21"/>
                  <a:pt x="335" y="26"/>
                  <a:pt x="340" y="28"/>
                </a:cubicBezTo>
                <a:cubicBezTo>
                  <a:pt x="347" y="31"/>
                  <a:pt x="360" y="26"/>
                  <a:pt x="367" y="28"/>
                </a:cubicBezTo>
                <a:cubicBezTo>
                  <a:pt x="357" y="23"/>
                  <a:pt x="344" y="15"/>
                  <a:pt x="330" y="18"/>
                </a:cubicBezTo>
                <a:close/>
                <a:moveTo>
                  <a:pt x="374" y="22"/>
                </a:moveTo>
                <a:cubicBezTo>
                  <a:pt x="379" y="28"/>
                  <a:pt x="397" y="37"/>
                  <a:pt x="408" y="32"/>
                </a:cubicBezTo>
                <a:cubicBezTo>
                  <a:pt x="398" y="28"/>
                  <a:pt x="387" y="20"/>
                  <a:pt x="374" y="22"/>
                </a:cubicBezTo>
                <a:close/>
                <a:moveTo>
                  <a:pt x="274" y="25"/>
                </a:moveTo>
                <a:cubicBezTo>
                  <a:pt x="277" y="29"/>
                  <a:pt x="289" y="28"/>
                  <a:pt x="294" y="25"/>
                </a:cubicBezTo>
                <a:cubicBezTo>
                  <a:pt x="288" y="24"/>
                  <a:pt x="277" y="22"/>
                  <a:pt x="274" y="25"/>
                </a:cubicBezTo>
                <a:close/>
                <a:moveTo>
                  <a:pt x="428" y="30"/>
                </a:moveTo>
                <a:cubicBezTo>
                  <a:pt x="429" y="34"/>
                  <a:pt x="433" y="34"/>
                  <a:pt x="437" y="35"/>
                </a:cubicBezTo>
                <a:cubicBezTo>
                  <a:pt x="448" y="38"/>
                  <a:pt x="462" y="45"/>
                  <a:pt x="471" y="44"/>
                </a:cubicBezTo>
                <a:cubicBezTo>
                  <a:pt x="458" y="37"/>
                  <a:pt x="443" y="27"/>
                  <a:pt x="428" y="30"/>
                </a:cubicBezTo>
                <a:close/>
                <a:moveTo>
                  <a:pt x="361" y="47"/>
                </a:moveTo>
                <a:cubicBezTo>
                  <a:pt x="350" y="41"/>
                  <a:pt x="343" y="27"/>
                  <a:pt x="325" y="33"/>
                </a:cubicBezTo>
                <a:cubicBezTo>
                  <a:pt x="335" y="39"/>
                  <a:pt x="349" y="45"/>
                  <a:pt x="361" y="47"/>
                </a:cubicBezTo>
                <a:close/>
                <a:moveTo>
                  <a:pt x="371" y="48"/>
                </a:moveTo>
                <a:cubicBezTo>
                  <a:pt x="373" y="47"/>
                  <a:pt x="375" y="45"/>
                  <a:pt x="379" y="45"/>
                </a:cubicBezTo>
                <a:cubicBezTo>
                  <a:pt x="379" y="44"/>
                  <a:pt x="378" y="44"/>
                  <a:pt x="380" y="43"/>
                </a:cubicBezTo>
                <a:cubicBezTo>
                  <a:pt x="393" y="39"/>
                  <a:pt x="399" y="56"/>
                  <a:pt x="412" y="55"/>
                </a:cubicBezTo>
                <a:cubicBezTo>
                  <a:pt x="411" y="52"/>
                  <a:pt x="403" y="51"/>
                  <a:pt x="405" y="47"/>
                </a:cubicBezTo>
                <a:cubicBezTo>
                  <a:pt x="404" y="46"/>
                  <a:pt x="402" y="46"/>
                  <a:pt x="400" y="46"/>
                </a:cubicBezTo>
                <a:cubicBezTo>
                  <a:pt x="387" y="33"/>
                  <a:pt x="367" y="35"/>
                  <a:pt x="348" y="32"/>
                </a:cubicBezTo>
                <a:cubicBezTo>
                  <a:pt x="354" y="39"/>
                  <a:pt x="363" y="43"/>
                  <a:pt x="371" y="48"/>
                </a:cubicBezTo>
                <a:close/>
                <a:moveTo>
                  <a:pt x="274" y="37"/>
                </a:moveTo>
                <a:cubicBezTo>
                  <a:pt x="264" y="36"/>
                  <a:pt x="254" y="34"/>
                  <a:pt x="247" y="35"/>
                </a:cubicBezTo>
                <a:cubicBezTo>
                  <a:pt x="215" y="40"/>
                  <a:pt x="178" y="45"/>
                  <a:pt x="150" y="60"/>
                </a:cubicBezTo>
                <a:cubicBezTo>
                  <a:pt x="159" y="59"/>
                  <a:pt x="168" y="56"/>
                  <a:pt x="177" y="53"/>
                </a:cubicBezTo>
                <a:cubicBezTo>
                  <a:pt x="186" y="51"/>
                  <a:pt x="196" y="48"/>
                  <a:pt x="206" y="47"/>
                </a:cubicBezTo>
                <a:cubicBezTo>
                  <a:pt x="224" y="44"/>
                  <a:pt x="242" y="44"/>
                  <a:pt x="258" y="42"/>
                </a:cubicBezTo>
                <a:cubicBezTo>
                  <a:pt x="269" y="40"/>
                  <a:pt x="279" y="43"/>
                  <a:pt x="289" y="41"/>
                </a:cubicBezTo>
                <a:cubicBezTo>
                  <a:pt x="286" y="37"/>
                  <a:pt x="280" y="38"/>
                  <a:pt x="274" y="37"/>
                </a:cubicBezTo>
                <a:close/>
                <a:moveTo>
                  <a:pt x="316" y="35"/>
                </a:moveTo>
                <a:cubicBezTo>
                  <a:pt x="318" y="35"/>
                  <a:pt x="322" y="37"/>
                  <a:pt x="324" y="36"/>
                </a:cubicBezTo>
                <a:cubicBezTo>
                  <a:pt x="321" y="36"/>
                  <a:pt x="319" y="32"/>
                  <a:pt x="316" y="35"/>
                </a:cubicBezTo>
                <a:close/>
                <a:moveTo>
                  <a:pt x="152" y="54"/>
                </a:moveTo>
                <a:cubicBezTo>
                  <a:pt x="172" y="45"/>
                  <a:pt x="197" y="40"/>
                  <a:pt x="219" y="35"/>
                </a:cubicBezTo>
                <a:cubicBezTo>
                  <a:pt x="194" y="36"/>
                  <a:pt x="164" y="37"/>
                  <a:pt x="152" y="54"/>
                </a:cubicBezTo>
                <a:close/>
                <a:moveTo>
                  <a:pt x="437" y="43"/>
                </a:moveTo>
                <a:cubicBezTo>
                  <a:pt x="432" y="42"/>
                  <a:pt x="432" y="36"/>
                  <a:pt x="425" y="37"/>
                </a:cubicBezTo>
                <a:cubicBezTo>
                  <a:pt x="427" y="40"/>
                  <a:pt x="433" y="43"/>
                  <a:pt x="437" y="43"/>
                </a:cubicBezTo>
                <a:close/>
                <a:moveTo>
                  <a:pt x="307" y="42"/>
                </a:moveTo>
                <a:cubicBezTo>
                  <a:pt x="304" y="39"/>
                  <a:pt x="297" y="40"/>
                  <a:pt x="293" y="38"/>
                </a:cubicBezTo>
                <a:cubicBezTo>
                  <a:pt x="295" y="44"/>
                  <a:pt x="303" y="41"/>
                  <a:pt x="307" y="42"/>
                </a:cubicBezTo>
                <a:close/>
                <a:moveTo>
                  <a:pt x="408" y="44"/>
                </a:moveTo>
                <a:cubicBezTo>
                  <a:pt x="404" y="42"/>
                  <a:pt x="402" y="39"/>
                  <a:pt x="398" y="39"/>
                </a:cubicBezTo>
                <a:cubicBezTo>
                  <a:pt x="399" y="42"/>
                  <a:pt x="405" y="44"/>
                  <a:pt x="408" y="44"/>
                </a:cubicBezTo>
                <a:close/>
                <a:moveTo>
                  <a:pt x="442" y="43"/>
                </a:moveTo>
                <a:cubicBezTo>
                  <a:pt x="451" y="42"/>
                  <a:pt x="459" y="52"/>
                  <a:pt x="463" y="47"/>
                </a:cubicBezTo>
                <a:cubicBezTo>
                  <a:pt x="457" y="44"/>
                  <a:pt x="447" y="41"/>
                  <a:pt x="439" y="39"/>
                </a:cubicBezTo>
                <a:cubicBezTo>
                  <a:pt x="438" y="42"/>
                  <a:pt x="442" y="41"/>
                  <a:pt x="442" y="43"/>
                </a:cubicBezTo>
                <a:close/>
                <a:moveTo>
                  <a:pt x="412" y="44"/>
                </a:moveTo>
                <a:cubicBezTo>
                  <a:pt x="413" y="45"/>
                  <a:pt x="417" y="47"/>
                  <a:pt x="417" y="44"/>
                </a:cubicBezTo>
                <a:cubicBezTo>
                  <a:pt x="416" y="43"/>
                  <a:pt x="412" y="41"/>
                  <a:pt x="412" y="44"/>
                </a:cubicBezTo>
                <a:close/>
                <a:moveTo>
                  <a:pt x="512" y="46"/>
                </a:moveTo>
                <a:cubicBezTo>
                  <a:pt x="506" y="44"/>
                  <a:pt x="500" y="44"/>
                  <a:pt x="496" y="46"/>
                </a:cubicBezTo>
                <a:cubicBezTo>
                  <a:pt x="496" y="49"/>
                  <a:pt x="498" y="49"/>
                  <a:pt x="498" y="52"/>
                </a:cubicBezTo>
                <a:cubicBezTo>
                  <a:pt x="528" y="59"/>
                  <a:pt x="543" y="81"/>
                  <a:pt x="569" y="92"/>
                </a:cubicBezTo>
                <a:cubicBezTo>
                  <a:pt x="556" y="75"/>
                  <a:pt x="533" y="54"/>
                  <a:pt x="512" y="46"/>
                </a:cubicBezTo>
                <a:close/>
                <a:moveTo>
                  <a:pt x="266" y="47"/>
                </a:moveTo>
                <a:cubicBezTo>
                  <a:pt x="260" y="46"/>
                  <a:pt x="257" y="48"/>
                  <a:pt x="252" y="47"/>
                </a:cubicBezTo>
                <a:cubicBezTo>
                  <a:pt x="255" y="50"/>
                  <a:pt x="263" y="51"/>
                  <a:pt x="266" y="47"/>
                </a:cubicBezTo>
                <a:close/>
                <a:moveTo>
                  <a:pt x="238" y="49"/>
                </a:moveTo>
                <a:cubicBezTo>
                  <a:pt x="237" y="49"/>
                  <a:pt x="236" y="49"/>
                  <a:pt x="236" y="49"/>
                </a:cubicBezTo>
                <a:cubicBezTo>
                  <a:pt x="225" y="50"/>
                  <a:pt x="216" y="53"/>
                  <a:pt x="206" y="56"/>
                </a:cubicBezTo>
                <a:cubicBezTo>
                  <a:pt x="202" y="58"/>
                  <a:pt x="196" y="58"/>
                  <a:pt x="193" y="62"/>
                </a:cubicBezTo>
                <a:cubicBezTo>
                  <a:pt x="209" y="57"/>
                  <a:pt x="220" y="55"/>
                  <a:pt x="239" y="53"/>
                </a:cubicBezTo>
                <a:cubicBezTo>
                  <a:pt x="239" y="51"/>
                  <a:pt x="238" y="51"/>
                  <a:pt x="238" y="49"/>
                </a:cubicBezTo>
                <a:close/>
                <a:moveTo>
                  <a:pt x="295" y="51"/>
                </a:moveTo>
                <a:cubicBezTo>
                  <a:pt x="301" y="53"/>
                  <a:pt x="308" y="56"/>
                  <a:pt x="313" y="58"/>
                </a:cubicBezTo>
                <a:cubicBezTo>
                  <a:pt x="312" y="54"/>
                  <a:pt x="307" y="53"/>
                  <a:pt x="305" y="50"/>
                </a:cubicBezTo>
                <a:cubicBezTo>
                  <a:pt x="301" y="50"/>
                  <a:pt x="298" y="49"/>
                  <a:pt x="295" y="51"/>
                </a:cubicBezTo>
                <a:close/>
                <a:moveTo>
                  <a:pt x="316" y="56"/>
                </a:moveTo>
                <a:cubicBezTo>
                  <a:pt x="327" y="57"/>
                  <a:pt x="332" y="69"/>
                  <a:pt x="343" y="71"/>
                </a:cubicBezTo>
                <a:cubicBezTo>
                  <a:pt x="351" y="72"/>
                  <a:pt x="359" y="67"/>
                  <a:pt x="371" y="69"/>
                </a:cubicBezTo>
                <a:cubicBezTo>
                  <a:pt x="370" y="65"/>
                  <a:pt x="373" y="64"/>
                  <a:pt x="376" y="62"/>
                </a:cubicBezTo>
                <a:cubicBezTo>
                  <a:pt x="357" y="57"/>
                  <a:pt x="336" y="50"/>
                  <a:pt x="310" y="50"/>
                </a:cubicBezTo>
                <a:cubicBezTo>
                  <a:pt x="311" y="53"/>
                  <a:pt x="316" y="52"/>
                  <a:pt x="316" y="56"/>
                </a:cubicBezTo>
                <a:close/>
                <a:moveTo>
                  <a:pt x="454" y="59"/>
                </a:moveTo>
                <a:cubicBezTo>
                  <a:pt x="445" y="55"/>
                  <a:pt x="436" y="49"/>
                  <a:pt x="425" y="50"/>
                </a:cubicBezTo>
                <a:cubicBezTo>
                  <a:pt x="425" y="50"/>
                  <a:pt x="424" y="50"/>
                  <a:pt x="424" y="51"/>
                </a:cubicBezTo>
                <a:cubicBezTo>
                  <a:pt x="437" y="61"/>
                  <a:pt x="453" y="67"/>
                  <a:pt x="473" y="71"/>
                </a:cubicBezTo>
                <a:cubicBezTo>
                  <a:pt x="469" y="65"/>
                  <a:pt x="461" y="63"/>
                  <a:pt x="454" y="59"/>
                </a:cubicBezTo>
                <a:close/>
                <a:moveTo>
                  <a:pt x="465" y="52"/>
                </a:moveTo>
                <a:cubicBezTo>
                  <a:pt x="473" y="56"/>
                  <a:pt x="484" y="59"/>
                  <a:pt x="493" y="60"/>
                </a:cubicBezTo>
                <a:cubicBezTo>
                  <a:pt x="484" y="58"/>
                  <a:pt x="475" y="47"/>
                  <a:pt x="465" y="52"/>
                </a:cubicBezTo>
                <a:close/>
                <a:moveTo>
                  <a:pt x="488" y="54"/>
                </a:moveTo>
                <a:cubicBezTo>
                  <a:pt x="488" y="52"/>
                  <a:pt x="486" y="53"/>
                  <a:pt x="487" y="50"/>
                </a:cubicBezTo>
                <a:cubicBezTo>
                  <a:pt x="484" y="49"/>
                  <a:pt x="486" y="52"/>
                  <a:pt x="485" y="52"/>
                </a:cubicBezTo>
                <a:cubicBezTo>
                  <a:pt x="484" y="51"/>
                  <a:pt x="481" y="49"/>
                  <a:pt x="479" y="50"/>
                </a:cubicBezTo>
                <a:cubicBezTo>
                  <a:pt x="482" y="51"/>
                  <a:pt x="485" y="53"/>
                  <a:pt x="488" y="54"/>
                </a:cubicBezTo>
                <a:close/>
                <a:moveTo>
                  <a:pt x="287" y="51"/>
                </a:moveTo>
                <a:cubicBezTo>
                  <a:pt x="285" y="53"/>
                  <a:pt x="280" y="53"/>
                  <a:pt x="278" y="55"/>
                </a:cubicBezTo>
                <a:cubicBezTo>
                  <a:pt x="285" y="62"/>
                  <a:pt x="297" y="65"/>
                  <a:pt x="305" y="72"/>
                </a:cubicBezTo>
                <a:cubicBezTo>
                  <a:pt x="314" y="69"/>
                  <a:pt x="324" y="74"/>
                  <a:pt x="335" y="72"/>
                </a:cubicBezTo>
                <a:cubicBezTo>
                  <a:pt x="322" y="62"/>
                  <a:pt x="303" y="58"/>
                  <a:pt x="287" y="51"/>
                </a:cubicBezTo>
                <a:close/>
                <a:moveTo>
                  <a:pt x="361" y="55"/>
                </a:moveTo>
                <a:cubicBezTo>
                  <a:pt x="361" y="52"/>
                  <a:pt x="357" y="52"/>
                  <a:pt x="355" y="53"/>
                </a:cubicBezTo>
                <a:cubicBezTo>
                  <a:pt x="358" y="53"/>
                  <a:pt x="360" y="54"/>
                  <a:pt x="361" y="55"/>
                </a:cubicBezTo>
                <a:close/>
                <a:moveTo>
                  <a:pt x="497" y="56"/>
                </a:moveTo>
                <a:cubicBezTo>
                  <a:pt x="498" y="53"/>
                  <a:pt x="494" y="54"/>
                  <a:pt x="493" y="53"/>
                </a:cubicBezTo>
                <a:cubicBezTo>
                  <a:pt x="493" y="55"/>
                  <a:pt x="495" y="56"/>
                  <a:pt x="497" y="56"/>
                </a:cubicBezTo>
                <a:close/>
                <a:moveTo>
                  <a:pt x="251" y="55"/>
                </a:moveTo>
                <a:cubicBezTo>
                  <a:pt x="252" y="57"/>
                  <a:pt x="255" y="59"/>
                  <a:pt x="258" y="60"/>
                </a:cubicBezTo>
                <a:cubicBezTo>
                  <a:pt x="260" y="59"/>
                  <a:pt x="263" y="58"/>
                  <a:pt x="265" y="56"/>
                </a:cubicBezTo>
                <a:cubicBezTo>
                  <a:pt x="262" y="53"/>
                  <a:pt x="256" y="54"/>
                  <a:pt x="251" y="55"/>
                </a:cubicBezTo>
                <a:close/>
                <a:moveTo>
                  <a:pt x="185" y="56"/>
                </a:moveTo>
                <a:cubicBezTo>
                  <a:pt x="186" y="56"/>
                  <a:pt x="188" y="55"/>
                  <a:pt x="190" y="54"/>
                </a:cubicBezTo>
                <a:cubicBezTo>
                  <a:pt x="187" y="55"/>
                  <a:pt x="185" y="54"/>
                  <a:pt x="185" y="56"/>
                </a:cubicBezTo>
                <a:close/>
                <a:moveTo>
                  <a:pt x="241" y="55"/>
                </a:moveTo>
                <a:cubicBezTo>
                  <a:pt x="232" y="57"/>
                  <a:pt x="217" y="60"/>
                  <a:pt x="209" y="62"/>
                </a:cubicBezTo>
                <a:cubicBezTo>
                  <a:pt x="221" y="65"/>
                  <a:pt x="232" y="69"/>
                  <a:pt x="244" y="72"/>
                </a:cubicBezTo>
                <a:cubicBezTo>
                  <a:pt x="247" y="69"/>
                  <a:pt x="251" y="66"/>
                  <a:pt x="254" y="62"/>
                </a:cubicBezTo>
                <a:cubicBezTo>
                  <a:pt x="249" y="61"/>
                  <a:pt x="245" y="54"/>
                  <a:pt x="241" y="55"/>
                </a:cubicBezTo>
                <a:close/>
                <a:moveTo>
                  <a:pt x="172" y="59"/>
                </a:moveTo>
                <a:cubicBezTo>
                  <a:pt x="166" y="60"/>
                  <a:pt x="158" y="60"/>
                  <a:pt x="155" y="66"/>
                </a:cubicBezTo>
                <a:cubicBezTo>
                  <a:pt x="165" y="63"/>
                  <a:pt x="174" y="59"/>
                  <a:pt x="183" y="56"/>
                </a:cubicBezTo>
                <a:cubicBezTo>
                  <a:pt x="180" y="56"/>
                  <a:pt x="176" y="58"/>
                  <a:pt x="172" y="59"/>
                </a:cubicBezTo>
                <a:close/>
                <a:moveTo>
                  <a:pt x="261" y="63"/>
                </a:moveTo>
                <a:cubicBezTo>
                  <a:pt x="267" y="65"/>
                  <a:pt x="270" y="70"/>
                  <a:pt x="276" y="72"/>
                </a:cubicBezTo>
                <a:cubicBezTo>
                  <a:pt x="279" y="70"/>
                  <a:pt x="284" y="68"/>
                  <a:pt x="288" y="69"/>
                </a:cubicBezTo>
                <a:cubicBezTo>
                  <a:pt x="282" y="62"/>
                  <a:pt x="268" y="52"/>
                  <a:pt x="261" y="63"/>
                </a:cubicBezTo>
                <a:close/>
                <a:moveTo>
                  <a:pt x="521" y="88"/>
                </a:moveTo>
                <a:cubicBezTo>
                  <a:pt x="506" y="78"/>
                  <a:pt x="490" y="65"/>
                  <a:pt x="472" y="59"/>
                </a:cubicBezTo>
                <a:cubicBezTo>
                  <a:pt x="485" y="73"/>
                  <a:pt x="503" y="84"/>
                  <a:pt x="521" y="88"/>
                </a:cubicBezTo>
                <a:close/>
                <a:moveTo>
                  <a:pt x="539" y="78"/>
                </a:moveTo>
                <a:cubicBezTo>
                  <a:pt x="531" y="70"/>
                  <a:pt x="521" y="64"/>
                  <a:pt x="509" y="60"/>
                </a:cubicBezTo>
                <a:cubicBezTo>
                  <a:pt x="516" y="69"/>
                  <a:pt x="528" y="73"/>
                  <a:pt x="539" y="78"/>
                </a:cubicBezTo>
                <a:close/>
                <a:moveTo>
                  <a:pt x="142" y="64"/>
                </a:moveTo>
                <a:cubicBezTo>
                  <a:pt x="145" y="64"/>
                  <a:pt x="145" y="62"/>
                  <a:pt x="148" y="62"/>
                </a:cubicBezTo>
                <a:cubicBezTo>
                  <a:pt x="148" y="59"/>
                  <a:pt x="142" y="62"/>
                  <a:pt x="142" y="64"/>
                </a:cubicBezTo>
                <a:close/>
                <a:moveTo>
                  <a:pt x="428" y="67"/>
                </a:moveTo>
                <a:cubicBezTo>
                  <a:pt x="428" y="63"/>
                  <a:pt x="420" y="60"/>
                  <a:pt x="417" y="61"/>
                </a:cubicBezTo>
                <a:cubicBezTo>
                  <a:pt x="420" y="63"/>
                  <a:pt x="424" y="65"/>
                  <a:pt x="428" y="67"/>
                </a:cubicBezTo>
                <a:close/>
                <a:moveTo>
                  <a:pt x="211" y="78"/>
                </a:moveTo>
                <a:cubicBezTo>
                  <a:pt x="212" y="79"/>
                  <a:pt x="213" y="81"/>
                  <a:pt x="214" y="79"/>
                </a:cubicBezTo>
                <a:cubicBezTo>
                  <a:pt x="209" y="76"/>
                  <a:pt x="198" y="71"/>
                  <a:pt x="203" y="63"/>
                </a:cubicBezTo>
                <a:cubicBezTo>
                  <a:pt x="198" y="64"/>
                  <a:pt x="193" y="66"/>
                  <a:pt x="188" y="67"/>
                </a:cubicBezTo>
                <a:cubicBezTo>
                  <a:pt x="194" y="72"/>
                  <a:pt x="205" y="76"/>
                  <a:pt x="211" y="78"/>
                </a:cubicBezTo>
                <a:close/>
                <a:moveTo>
                  <a:pt x="150" y="67"/>
                </a:moveTo>
                <a:cubicBezTo>
                  <a:pt x="152" y="67"/>
                  <a:pt x="155" y="67"/>
                  <a:pt x="154" y="65"/>
                </a:cubicBezTo>
                <a:cubicBezTo>
                  <a:pt x="153" y="64"/>
                  <a:pt x="150" y="65"/>
                  <a:pt x="150" y="67"/>
                </a:cubicBezTo>
                <a:close/>
                <a:moveTo>
                  <a:pt x="160" y="70"/>
                </a:moveTo>
                <a:cubicBezTo>
                  <a:pt x="164" y="72"/>
                  <a:pt x="166" y="68"/>
                  <a:pt x="170" y="69"/>
                </a:cubicBezTo>
                <a:cubicBezTo>
                  <a:pt x="170" y="67"/>
                  <a:pt x="170" y="66"/>
                  <a:pt x="171" y="66"/>
                </a:cubicBezTo>
                <a:cubicBezTo>
                  <a:pt x="167" y="65"/>
                  <a:pt x="162" y="67"/>
                  <a:pt x="160" y="70"/>
                </a:cubicBezTo>
                <a:close/>
                <a:moveTo>
                  <a:pt x="526" y="87"/>
                </a:moveTo>
                <a:cubicBezTo>
                  <a:pt x="516" y="79"/>
                  <a:pt x="508" y="65"/>
                  <a:pt x="491" y="66"/>
                </a:cubicBezTo>
                <a:cubicBezTo>
                  <a:pt x="503" y="72"/>
                  <a:pt x="515" y="82"/>
                  <a:pt x="526" y="87"/>
                </a:cubicBezTo>
                <a:close/>
                <a:moveTo>
                  <a:pt x="248" y="74"/>
                </a:moveTo>
                <a:cubicBezTo>
                  <a:pt x="254" y="77"/>
                  <a:pt x="258" y="71"/>
                  <a:pt x="260" y="67"/>
                </a:cubicBezTo>
                <a:cubicBezTo>
                  <a:pt x="255" y="64"/>
                  <a:pt x="250" y="70"/>
                  <a:pt x="248" y="74"/>
                </a:cubicBezTo>
                <a:close/>
                <a:moveTo>
                  <a:pt x="209" y="69"/>
                </a:moveTo>
                <a:cubicBezTo>
                  <a:pt x="214" y="77"/>
                  <a:pt x="225" y="80"/>
                  <a:pt x="232" y="86"/>
                </a:cubicBezTo>
                <a:cubicBezTo>
                  <a:pt x="235" y="83"/>
                  <a:pt x="238" y="79"/>
                  <a:pt x="241" y="75"/>
                </a:cubicBezTo>
                <a:cubicBezTo>
                  <a:pt x="233" y="70"/>
                  <a:pt x="221" y="68"/>
                  <a:pt x="209" y="69"/>
                </a:cubicBezTo>
                <a:close/>
                <a:moveTo>
                  <a:pt x="596" y="107"/>
                </a:moveTo>
                <a:cubicBezTo>
                  <a:pt x="584" y="92"/>
                  <a:pt x="570" y="79"/>
                  <a:pt x="553" y="69"/>
                </a:cubicBezTo>
                <a:cubicBezTo>
                  <a:pt x="566" y="82"/>
                  <a:pt x="578" y="100"/>
                  <a:pt x="596" y="107"/>
                </a:cubicBezTo>
                <a:close/>
                <a:moveTo>
                  <a:pt x="194" y="79"/>
                </a:moveTo>
                <a:cubicBezTo>
                  <a:pt x="195" y="78"/>
                  <a:pt x="194" y="76"/>
                  <a:pt x="197" y="76"/>
                </a:cubicBezTo>
                <a:cubicBezTo>
                  <a:pt x="194" y="73"/>
                  <a:pt x="186" y="72"/>
                  <a:pt x="180" y="70"/>
                </a:cubicBezTo>
                <a:cubicBezTo>
                  <a:pt x="185" y="73"/>
                  <a:pt x="189" y="76"/>
                  <a:pt x="194" y="79"/>
                </a:cubicBezTo>
                <a:close/>
                <a:moveTo>
                  <a:pt x="171" y="73"/>
                </a:moveTo>
                <a:cubicBezTo>
                  <a:pt x="175" y="75"/>
                  <a:pt x="178" y="77"/>
                  <a:pt x="183" y="78"/>
                </a:cubicBezTo>
                <a:cubicBezTo>
                  <a:pt x="179" y="76"/>
                  <a:pt x="174" y="67"/>
                  <a:pt x="171" y="73"/>
                </a:cubicBezTo>
                <a:close/>
                <a:moveTo>
                  <a:pt x="259" y="78"/>
                </a:moveTo>
                <a:cubicBezTo>
                  <a:pt x="270" y="87"/>
                  <a:pt x="281" y="75"/>
                  <a:pt x="265" y="70"/>
                </a:cubicBezTo>
                <a:cubicBezTo>
                  <a:pt x="264" y="73"/>
                  <a:pt x="260" y="75"/>
                  <a:pt x="259" y="78"/>
                </a:cubicBezTo>
                <a:close/>
                <a:moveTo>
                  <a:pt x="493" y="86"/>
                </a:moveTo>
                <a:cubicBezTo>
                  <a:pt x="486" y="77"/>
                  <a:pt x="469" y="74"/>
                  <a:pt x="457" y="72"/>
                </a:cubicBezTo>
                <a:cubicBezTo>
                  <a:pt x="467" y="79"/>
                  <a:pt x="480" y="85"/>
                  <a:pt x="493" y="86"/>
                </a:cubicBezTo>
                <a:close/>
                <a:moveTo>
                  <a:pt x="146" y="75"/>
                </a:moveTo>
                <a:cubicBezTo>
                  <a:pt x="148" y="79"/>
                  <a:pt x="156" y="76"/>
                  <a:pt x="158" y="72"/>
                </a:cubicBezTo>
                <a:cubicBezTo>
                  <a:pt x="153" y="71"/>
                  <a:pt x="147" y="71"/>
                  <a:pt x="146" y="75"/>
                </a:cubicBezTo>
                <a:close/>
                <a:moveTo>
                  <a:pt x="350" y="74"/>
                </a:moveTo>
                <a:cubicBezTo>
                  <a:pt x="356" y="82"/>
                  <a:pt x="370" y="84"/>
                  <a:pt x="383" y="83"/>
                </a:cubicBezTo>
                <a:cubicBezTo>
                  <a:pt x="379" y="79"/>
                  <a:pt x="374" y="78"/>
                  <a:pt x="373" y="72"/>
                </a:cubicBezTo>
                <a:cubicBezTo>
                  <a:pt x="367" y="72"/>
                  <a:pt x="358" y="75"/>
                  <a:pt x="350" y="74"/>
                </a:cubicBezTo>
                <a:close/>
                <a:moveTo>
                  <a:pt x="132" y="75"/>
                </a:moveTo>
                <a:cubicBezTo>
                  <a:pt x="134" y="75"/>
                  <a:pt x="135" y="74"/>
                  <a:pt x="137" y="74"/>
                </a:cubicBezTo>
                <a:cubicBezTo>
                  <a:pt x="136" y="70"/>
                  <a:pt x="132" y="73"/>
                  <a:pt x="132" y="75"/>
                </a:cubicBezTo>
                <a:close/>
                <a:moveTo>
                  <a:pt x="280" y="75"/>
                </a:moveTo>
                <a:cubicBezTo>
                  <a:pt x="281" y="76"/>
                  <a:pt x="282" y="77"/>
                  <a:pt x="283" y="76"/>
                </a:cubicBezTo>
                <a:cubicBezTo>
                  <a:pt x="284" y="74"/>
                  <a:pt x="286" y="75"/>
                  <a:pt x="289" y="75"/>
                </a:cubicBezTo>
                <a:cubicBezTo>
                  <a:pt x="289" y="74"/>
                  <a:pt x="291" y="74"/>
                  <a:pt x="292" y="73"/>
                </a:cubicBezTo>
                <a:cubicBezTo>
                  <a:pt x="287" y="72"/>
                  <a:pt x="283" y="72"/>
                  <a:pt x="280" y="75"/>
                </a:cubicBezTo>
                <a:close/>
                <a:moveTo>
                  <a:pt x="583" y="124"/>
                </a:moveTo>
                <a:cubicBezTo>
                  <a:pt x="580" y="120"/>
                  <a:pt x="576" y="117"/>
                  <a:pt x="574" y="113"/>
                </a:cubicBezTo>
                <a:cubicBezTo>
                  <a:pt x="566" y="113"/>
                  <a:pt x="560" y="106"/>
                  <a:pt x="558" y="99"/>
                </a:cubicBezTo>
                <a:cubicBezTo>
                  <a:pt x="552" y="99"/>
                  <a:pt x="546" y="94"/>
                  <a:pt x="545" y="90"/>
                </a:cubicBezTo>
                <a:cubicBezTo>
                  <a:pt x="533" y="89"/>
                  <a:pt x="528" y="76"/>
                  <a:pt x="516" y="73"/>
                </a:cubicBezTo>
                <a:cubicBezTo>
                  <a:pt x="533" y="95"/>
                  <a:pt x="560" y="108"/>
                  <a:pt x="583" y="124"/>
                </a:cubicBezTo>
                <a:close/>
                <a:moveTo>
                  <a:pt x="155" y="81"/>
                </a:moveTo>
                <a:cubicBezTo>
                  <a:pt x="162" y="85"/>
                  <a:pt x="167" y="90"/>
                  <a:pt x="175" y="93"/>
                </a:cubicBezTo>
                <a:cubicBezTo>
                  <a:pt x="178" y="90"/>
                  <a:pt x="180" y="85"/>
                  <a:pt x="183" y="81"/>
                </a:cubicBezTo>
                <a:cubicBezTo>
                  <a:pt x="174" y="78"/>
                  <a:pt x="161" y="70"/>
                  <a:pt x="155" y="81"/>
                </a:cubicBezTo>
                <a:close/>
                <a:moveTo>
                  <a:pt x="337" y="76"/>
                </a:moveTo>
                <a:cubicBezTo>
                  <a:pt x="339" y="78"/>
                  <a:pt x="343" y="79"/>
                  <a:pt x="343" y="83"/>
                </a:cubicBezTo>
                <a:cubicBezTo>
                  <a:pt x="345" y="81"/>
                  <a:pt x="347" y="80"/>
                  <a:pt x="349" y="78"/>
                </a:cubicBezTo>
                <a:cubicBezTo>
                  <a:pt x="346" y="79"/>
                  <a:pt x="348" y="78"/>
                  <a:pt x="347" y="76"/>
                </a:cubicBezTo>
                <a:cubicBezTo>
                  <a:pt x="342" y="77"/>
                  <a:pt x="340" y="73"/>
                  <a:pt x="337" y="76"/>
                </a:cubicBezTo>
                <a:close/>
                <a:moveTo>
                  <a:pt x="237" y="90"/>
                </a:moveTo>
                <a:cubicBezTo>
                  <a:pt x="244" y="90"/>
                  <a:pt x="247" y="82"/>
                  <a:pt x="250" y="78"/>
                </a:cubicBezTo>
                <a:cubicBezTo>
                  <a:pt x="243" y="73"/>
                  <a:pt x="237" y="84"/>
                  <a:pt x="237" y="90"/>
                </a:cubicBezTo>
                <a:close/>
                <a:moveTo>
                  <a:pt x="285" y="78"/>
                </a:moveTo>
                <a:cubicBezTo>
                  <a:pt x="289" y="84"/>
                  <a:pt x="301" y="79"/>
                  <a:pt x="306" y="76"/>
                </a:cubicBezTo>
                <a:cubicBezTo>
                  <a:pt x="301" y="76"/>
                  <a:pt x="291" y="77"/>
                  <a:pt x="285" y="78"/>
                </a:cubicBezTo>
                <a:close/>
                <a:moveTo>
                  <a:pt x="391" y="84"/>
                </a:moveTo>
                <a:cubicBezTo>
                  <a:pt x="399" y="87"/>
                  <a:pt x="410" y="84"/>
                  <a:pt x="417" y="86"/>
                </a:cubicBezTo>
                <a:cubicBezTo>
                  <a:pt x="407" y="82"/>
                  <a:pt x="396" y="75"/>
                  <a:pt x="382" y="76"/>
                </a:cubicBezTo>
                <a:cubicBezTo>
                  <a:pt x="385" y="78"/>
                  <a:pt x="387" y="82"/>
                  <a:pt x="391" y="84"/>
                </a:cubicBezTo>
                <a:close/>
                <a:moveTo>
                  <a:pt x="137" y="78"/>
                </a:moveTo>
                <a:cubicBezTo>
                  <a:pt x="139" y="79"/>
                  <a:pt x="141" y="82"/>
                  <a:pt x="144" y="80"/>
                </a:cubicBezTo>
                <a:cubicBezTo>
                  <a:pt x="144" y="76"/>
                  <a:pt x="138" y="76"/>
                  <a:pt x="137" y="78"/>
                </a:cubicBezTo>
                <a:close/>
                <a:moveTo>
                  <a:pt x="321" y="79"/>
                </a:moveTo>
                <a:cubicBezTo>
                  <a:pt x="325" y="82"/>
                  <a:pt x="330" y="84"/>
                  <a:pt x="338" y="83"/>
                </a:cubicBezTo>
                <a:cubicBezTo>
                  <a:pt x="335" y="77"/>
                  <a:pt x="327" y="76"/>
                  <a:pt x="321" y="79"/>
                </a:cubicBezTo>
                <a:close/>
                <a:moveTo>
                  <a:pt x="202" y="78"/>
                </a:moveTo>
                <a:cubicBezTo>
                  <a:pt x="201" y="80"/>
                  <a:pt x="200" y="81"/>
                  <a:pt x="199" y="83"/>
                </a:cubicBezTo>
                <a:cubicBezTo>
                  <a:pt x="207" y="86"/>
                  <a:pt x="224" y="104"/>
                  <a:pt x="230" y="90"/>
                </a:cubicBezTo>
                <a:cubicBezTo>
                  <a:pt x="221" y="86"/>
                  <a:pt x="211" y="80"/>
                  <a:pt x="202" y="78"/>
                </a:cubicBezTo>
                <a:close/>
                <a:moveTo>
                  <a:pt x="97" y="84"/>
                </a:moveTo>
                <a:cubicBezTo>
                  <a:pt x="103" y="86"/>
                  <a:pt x="104" y="81"/>
                  <a:pt x="107" y="78"/>
                </a:cubicBezTo>
                <a:cubicBezTo>
                  <a:pt x="103" y="79"/>
                  <a:pt x="100" y="81"/>
                  <a:pt x="97" y="84"/>
                </a:cubicBezTo>
                <a:close/>
                <a:moveTo>
                  <a:pt x="122" y="80"/>
                </a:moveTo>
                <a:cubicBezTo>
                  <a:pt x="124" y="81"/>
                  <a:pt x="126" y="79"/>
                  <a:pt x="124" y="78"/>
                </a:cubicBezTo>
                <a:cubicBezTo>
                  <a:pt x="124" y="79"/>
                  <a:pt x="122" y="77"/>
                  <a:pt x="122" y="80"/>
                </a:cubicBezTo>
                <a:close/>
                <a:moveTo>
                  <a:pt x="256" y="80"/>
                </a:moveTo>
                <a:cubicBezTo>
                  <a:pt x="253" y="84"/>
                  <a:pt x="249" y="88"/>
                  <a:pt x="247" y="92"/>
                </a:cubicBezTo>
                <a:cubicBezTo>
                  <a:pt x="255" y="91"/>
                  <a:pt x="260" y="88"/>
                  <a:pt x="264" y="83"/>
                </a:cubicBezTo>
                <a:cubicBezTo>
                  <a:pt x="261" y="83"/>
                  <a:pt x="259" y="81"/>
                  <a:pt x="256" y="80"/>
                </a:cubicBezTo>
                <a:close/>
                <a:moveTo>
                  <a:pt x="277" y="84"/>
                </a:moveTo>
                <a:cubicBezTo>
                  <a:pt x="281" y="83"/>
                  <a:pt x="283" y="85"/>
                  <a:pt x="285" y="83"/>
                </a:cubicBezTo>
                <a:cubicBezTo>
                  <a:pt x="283" y="80"/>
                  <a:pt x="278" y="80"/>
                  <a:pt x="277" y="84"/>
                </a:cubicBezTo>
                <a:close/>
                <a:moveTo>
                  <a:pt x="295" y="86"/>
                </a:moveTo>
                <a:cubicBezTo>
                  <a:pt x="301" y="85"/>
                  <a:pt x="311" y="86"/>
                  <a:pt x="315" y="83"/>
                </a:cubicBezTo>
                <a:cubicBezTo>
                  <a:pt x="310" y="79"/>
                  <a:pt x="300" y="83"/>
                  <a:pt x="295" y="86"/>
                </a:cubicBezTo>
                <a:close/>
                <a:moveTo>
                  <a:pt x="127" y="83"/>
                </a:moveTo>
                <a:cubicBezTo>
                  <a:pt x="129" y="84"/>
                  <a:pt x="130" y="86"/>
                  <a:pt x="134" y="86"/>
                </a:cubicBezTo>
                <a:cubicBezTo>
                  <a:pt x="134" y="84"/>
                  <a:pt x="137" y="84"/>
                  <a:pt x="138" y="83"/>
                </a:cubicBezTo>
                <a:cubicBezTo>
                  <a:pt x="136" y="82"/>
                  <a:pt x="135" y="81"/>
                  <a:pt x="133" y="81"/>
                </a:cubicBezTo>
                <a:cubicBezTo>
                  <a:pt x="133" y="83"/>
                  <a:pt x="131" y="83"/>
                  <a:pt x="129" y="84"/>
                </a:cubicBezTo>
                <a:cubicBezTo>
                  <a:pt x="128" y="83"/>
                  <a:pt x="131" y="81"/>
                  <a:pt x="128" y="81"/>
                </a:cubicBezTo>
                <a:cubicBezTo>
                  <a:pt x="128" y="82"/>
                  <a:pt x="127" y="82"/>
                  <a:pt x="127" y="83"/>
                </a:cubicBezTo>
                <a:close/>
                <a:moveTo>
                  <a:pt x="457" y="85"/>
                </a:moveTo>
                <a:cubicBezTo>
                  <a:pt x="454" y="85"/>
                  <a:pt x="453" y="81"/>
                  <a:pt x="451" y="83"/>
                </a:cubicBezTo>
                <a:cubicBezTo>
                  <a:pt x="453" y="83"/>
                  <a:pt x="456" y="88"/>
                  <a:pt x="457" y="85"/>
                </a:cubicBezTo>
                <a:close/>
                <a:moveTo>
                  <a:pt x="591" y="129"/>
                </a:moveTo>
                <a:cubicBezTo>
                  <a:pt x="592" y="131"/>
                  <a:pt x="594" y="131"/>
                  <a:pt x="595" y="132"/>
                </a:cubicBezTo>
                <a:cubicBezTo>
                  <a:pt x="595" y="134"/>
                  <a:pt x="595" y="135"/>
                  <a:pt x="595" y="136"/>
                </a:cubicBezTo>
                <a:cubicBezTo>
                  <a:pt x="600" y="140"/>
                  <a:pt x="603" y="147"/>
                  <a:pt x="609" y="150"/>
                </a:cubicBezTo>
                <a:cubicBezTo>
                  <a:pt x="599" y="120"/>
                  <a:pt x="572" y="102"/>
                  <a:pt x="548" y="84"/>
                </a:cubicBezTo>
                <a:cubicBezTo>
                  <a:pt x="544" y="85"/>
                  <a:pt x="541" y="81"/>
                  <a:pt x="539" y="83"/>
                </a:cubicBezTo>
                <a:cubicBezTo>
                  <a:pt x="558" y="96"/>
                  <a:pt x="578" y="109"/>
                  <a:pt x="591" y="129"/>
                </a:cubicBezTo>
                <a:close/>
                <a:moveTo>
                  <a:pt x="423" y="83"/>
                </a:moveTo>
                <a:cubicBezTo>
                  <a:pt x="423" y="85"/>
                  <a:pt x="425" y="84"/>
                  <a:pt x="424" y="86"/>
                </a:cubicBezTo>
                <a:cubicBezTo>
                  <a:pt x="427" y="84"/>
                  <a:pt x="430" y="92"/>
                  <a:pt x="433" y="88"/>
                </a:cubicBezTo>
                <a:cubicBezTo>
                  <a:pt x="431" y="87"/>
                  <a:pt x="427" y="86"/>
                  <a:pt x="425" y="83"/>
                </a:cubicBezTo>
                <a:cubicBezTo>
                  <a:pt x="424" y="83"/>
                  <a:pt x="424" y="83"/>
                  <a:pt x="423" y="83"/>
                </a:cubicBezTo>
                <a:close/>
                <a:moveTo>
                  <a:pt x="185" y="95"/>
                </a:moveTo>
                <a:cubicBezTo>
                  <a:pt x="187" y="92"/>
                  <a:pt x="188" y="87"/>
                  <a:pt x="191" y="87"/>
                </a:cubicBezTo>
                <a:cubicBezTo>
                  <a:pt x="191" y="84"/>
                  <a:pt x="189" y="83"/>
                  <a:pt x="186" y="83"/>
                </a:cubicBezTo>
                <a:cubicBezTo>
                  <a:pt x="187" y="88"/>
                  <a:pt x="183" y="91"/>
                  <a:pt x="185" y="95"/>
                </a:cubicBezTo>
                <a:close/>
                <a:moveTo>
                  <a:pt x="156" y="87"/>
                </a:moveTo>
                <a:cubicBezTo>
                  <a:pt x="154" y="86"/>
                  <a:pt x="153" y="83"/>
                  <a:pt x="151" y="84"/>
                </a:cubicBezTo>
                <a:cubicBezTo>
                  <a:pt x="152" y="86"/>
                  <a:pt x="155" y="87"/>
                  <a:pt x="156" y="87"/>
                </a:cubicBezTo>
                <a:close/>
                <a:moveTo>
                  <a:pt x="115" y="90"/>
                </a:moveTo>
                <a:cubicBezTo>
                  <a:pt x="118" y="91"/>
                  <a:pt x="119" y="93"/>
                  <a:pt x="123" y="93"/>
                </a:cubicBezTo>
                <a:cubicBezTo>
                  <a:pt x="125" y="91"/>
                  <a:pt x="128" y="90"/>
                  <a:pt x="130" y="88"/>
                </a:cubicBezTo>
                <a:cubicBezTo>
                  <a:pt x="125" y="86"/>
                  <a:pt x="118" y="83"/>
                  <a:pt x="115" y="90"/>
                </a:cubicBezTo>
                <a:close/>
                <a:moveTo>
                  <a:pt x="334" y="86"/>
                </a:moveTo>
                <a:cubicBezTo>
                  <a:pt x="337" y="90"/>
                  <a:pt x="342" y="87"/>
                  <a:pt x="347" y="88"/>
                </a:cubicBezTo>
                <a:cubicBezTo>
                  <a:pt x="346" y="83"/>
                  <a:pt x="339" y="87"/>
                  <a:pt x="334" y="86"/>
                </a:cubicBezTo>
                <a:close/>
                <a:moveTo>
                  <a:pt x="79" y="93"/>
                </a:moveTo>
                <a:cubicBezTo>
                  <a:pt x="82" y="91"/>
                  <a:pt x="86" y="90"/>
                  <a:pt x="88" y="86"/>
                </a:cubicBezTo>
                <a:cubicBezTo>
                  <a:pt x="84" y="87"/>
                  <a:pt x="77" y="91"/>
                  <a:pt x="79" y="93"/>
                </a:cubicBezTo>
                <a:close/>
                <a:moveTo>
                  <a:pt x="147" y="87"/>
                </a:moveTo>
                <a:cubicBezTo>
                  <a:pt x="144" y="88"/>
                  <a:pt x="142" y="90"/>
                  <a:pt x="140" y="92"/>
                </a:cubicBezTo>
                <a:cubicBezTo>
                  <a:pt x="150" y="97"/>
                  <a:pt x="159" y="103"/>
                  <a:pt x="168" y="108"/>
                </a:cubicBezTo>
                <a:cubicBezTo>
                  <a:pt x="169" y="104"/>
                  <a:pt x="172" y="103"/>
                  <a:pt x="173" y="99"/>
                </a:cubicBezTo>
                <a:cubicBezTo>
                  <a:pt x="164" y="95"/>
                  <a:pt x="156" y="90"/>
                  <a:pt x="147" y="87"/>
                </a:cubicBezTo>
                <a:close/>
                <a:moveTo>
                  <a:pt x="313" y="88"/>
                </a:moveTo>
                <a:cubicBezTo>
                  <a:pt x="309" y="88"/>
                  <a:pt x="304" y="88"/>
                  <a:pt x="302" y="90"/>
                </a:cubicBezTo>
                <a:cubicBezTo>
                  <a:pt x="308" y="92"/>
                  <a:pt x="315" y="90"/>
                  <a:pt x="323" y="90"/>
                </a:cubicBezTo>
                <a:cubicBezTo>
                  <a:pt x="322" y="86"/>
                  <a:pt x="316" y="88"/>
                  <a:pt x="313" y="88"/>
                </a:cubicBezTo>
                <a:close/>
                <a:moveTo>
                  <a:pt x="191" y="104"/>
                </a:moveTo>
                <a:cubicBezTo>
                  <a:pt x="198" y="102"/>
                  <a:pt x="205" y="99"/>
                  <a:pt x="214" y="98"/>
                </a:cubicBezTo>
                <a:cubicBezTo>
                  <a:pt x="209" y="94"/>
                  <a:pt x="204" y="90"/>
                  <a:pt x="197" y="88"/>
                </a:cubicBezTo>
                <a:cubicBezTo>
                  <a:pt x="195" y="93"/>
                  <a:pt x="194" y="99"/>
                  <a:pt x="191" y="104"/>
                </a:cubicBezTo>
                <a:close/>
                <a:moveTo>
                  <a:pt x="504" y="102"/>
                </a:moveTo>
                <a:cubicBezTo>
                  <a:pt x="514" y="106"/>
                  <a:pt x="521" y="114"/>
                  <a:pt x="530" y="119"/>
                </a:cubicBezTo>
                <a:cubicBezTo>
                  <a:pt x="523" y="102"/>
                  <a:pt x="505" y="94"/>
                  <a:pt x="485" y="89"/>
                </a:cubicBezTo>
                <a:cubicBezTo>
                  <a:pt x="490" y="95"/>
                  <a:pt x="499" y="96"/>
                  <a:pt x="504" y="102"/>
                </a:cubicBezTo>
                <a:close/>
                <a:moveTo>
                  <a:pt x="378" y="90"/>
                </a:moveTo>
                <a:cubicBezTo>
                  <a:pt x="387" y="93"/>
                  <a:pt x="395" y="98"/>
                  <a:pt x="403" y="101"/>
                </a:cubicBezTo>
                <a:cubicBezTo>
                  <a:pt x="397" y="96"/>
                  <a:pt x="391" y="86"/>
                  <a:pt x="378" y="90"/>
                </a:cubicBezTo>
                <a:close/>
                <a:moveTo>
                  <a:pt x="516" y="96"/>
                </a:moveTo>
                <a:cubicBezTo>
                  <a:pt x="518" y="96"/>
                  <a:pt x="519" y="97"/>
                  <a:pt x="520" y="96"/>
                </a:cubicBezTo>
                <a:cubicBezTo>
                  <a:pt x="517" y="93"/>
                  <a:pt x="513" y="91"/>
                  <a:pt x="509" y="89"/>
                </a:cubicBezTo>
                <a:cubicBezTo>
                  <a:pt x="510" y="93"/>
                  <a:pt x="516" y="92"/>
                  <a:pt x="516" y="96"/>
                </a:cubicBezTo>
                <a:close/>
                <a:moveTo>
                  <a:pt x="342" y="92"/>
                </a:moveTo>
                <a:cubicBezTo>
                  <a:pt x="344" y="92"/>
                  <a:pt x="346" y="94"/>
                  <a:pt x="349" y="93"/>
                </a:cubicBezTo>
                <a:cubicBezTo>
                  <a:pt x="349" y="92"/>
                  <a:pt x="351" y="92"/>
                  <a:pt x="350" y="90"/>
                </a:cubicBezTo>
                <a:cubicBezTo>
                  <a:pt x="347" y="90"/>
                  <a:pt x="344" y="90"/>
                  <a:pt x="342" y="92"/>
                </a:cubicBezTo>
                <a:close/>
                <a:moveTo>
                  <a:pt x="379" y="94"/>
                </a:moveTo>
                <a:cubicBezTo>
                  <a:pt x="379" y="91"/>
                  <a:pt x="376" y="93"/>
                  <a:pt x="375" y="91"/>
                </a:cubicBezTo>
                <a:cubicBezTo>
                  <a:pt x="375" y="93"/>
                  <a:pt x="377" y="94"/>
                  <a:pt x="379" y="94"/>
                </a:cubicBezTo>
                <a:close/>
                <a:moveTo>
                  <a:pt x="436" y="110"/>
                </a:moveTo>
                <a:cubicBezTo>
                  <a:pt x="437" y="109"/>
                  <a:pt x="438" y="108"/>
                  <a:pt x="440" y="108"/>
                </a:cubicBezTo>
                <a:cubicBezTo>
                  <a:pt x="440" y="111"/>
                  <a:pt x="442" y="111"/>
                  <a:pt x="443" y="113"/>
                </a:cubicBezTo>
                <a:cubicBezTo>
                  <a:pt x="450" y="113"/>
                  <a:pt x="457" y="118"/>
                  <a:pt x="464" y="120"/>
                </a:cubicBezTo>
                <a:cubicBezTo>
                  <a:pt x="458" y="111"/>
                  <a:pt x="450" y="107"/>
                  <a:pt x="442" y="102"/>
                </a:cubicBezTo>
                <a:cubicBezTo>
                  <a:pt x="439" y="100"/>
                  <a:pt x="437" y="97"/>
                  <a:pt x="434" y="95"/>
                </a:cubicBezTo>
                <a:cubicBezTo>
                  <a:pt x="425" y="91"/>
                  <a:pt x="413" y="93"/>
                  <a:pt x="403" y="91"/>
                </a:cubicBezTo>
                <a:cubicBezTo>
                  <a:pt x="413" y="99"/>
                  <a:pt x="422" y="106"/>
                  <a:pt x="436" y="110"/>
                </a:cubicBezTo>
                <a:close/>
                <a:moveTo>
                  <a:pt x="233" y="94"/>
                </a:moveTo>
                <a:cubicBezTo>
                  <a:pt x="234" y="94"/>
                  <a:pt x="235" y="94"/>
                  <a:pt x="235" y="92"/>
                </a:cubicBezTo>
                <a:cubicBezTo>
                  <a:pt x="234" y="92"/>
                  <a:pt x="234" y="92"/>
                  <a:pt x="233" y="92"/>
                </a:cubicBezTo>
                <a:cubicBezTo>
                  <a:pt x="233" y="92"/>
                  <a:pt x="232" y="93"/>
                  <a:pt x="233" y="94"/>
                </a:cubicBezTo>
                <a:close/>
                <a:moveTo>
                  <a:pt x="105" y="96"/>
                </a:moveTo>
                <a:cubicBezTo>
                  <a:pt x="109" y="102"/>
                  <a:pt x="117" y="102"/>
                  <a:pt x="120" y="95"/>
                </a:cubicBezTo>
                <a:cubicBezTo>
                  <a:pt x="115" y="93"/>
                  <a:pt x="107" y="90"/>
                  <a:pt x="105" y="96"/>
                </a:cubicBezTo>
                <a:close/>
                <a:moveTo>
                  <a:pt x="133" y="98"/>
                </a:moveTo>
                <a:cubicBezTo>
                  <a:pt x="144" y="102"/>
                  <a:pt x="154" y="108"/>
                  <a:pt x="165" y="112"/>
                </a:cubicBezTo>
                <a:cubicBezTo>
                  <a:pt x="165" y="109"/>
                  <a:pt x="161" y="111"/>
                  <a:pt x="162" y="107"/>
                </a:cubicBezTo>
                <a:cubicBezTo>
                  <a:pt x="151" y="105"/>
                  <a:pt x="149" y="98"/>
                  <a:pt x="140" y="97"/>
                </a:cubicBezTo>
                <a:cubicBezTo>
                  <a:pt x="140" y="95"/>
                  <a:pt x="139" y="95"/>
                  <a:pt x="139" y="93"/>
                </a:cubicBezTo>
                <a:cubicBezTo>
                  <a:pt x="138" y="94"/>
                  <a:pt x="137" y="93"/>
                  <a:pt x="137" y="93"/>
                </a:cubicBezTo>
                <a:cubicBezTo>
                  <a:pt x="136" y="95"/>
                  <a:pt x="134" y="95"/>
                  <a:pt x="133" y="98"/>
                </a:cubicBezTo>
                <a:close/>
                <a:moveTo>
                  <a:pt x="278" y="93"/>
                </a:moveTo>
                <a:cubicBezTo>
                  <a:pt x="278" y="94"/>
                  <a:pt x="277" y="96"/>
                  <a:pt x="278" y="96"/>
                </a:cubicBezTo>
                <a:cubicBezTo>
                  <a:pt x="279" y="95"/>
                  <a:pt x="280" y="95"/>
                  <a:pt x="282" y="95"/>
                </a:cubicBezTo>
                <a:cubicBezTo>
                  <a:pt x="281" y="92"/>
                  <a:pt x="280" y="94"/>
                  <a:pt x="278" y="93"/>
                </a:cubicBezTo>
                <a:close/>
                <a:moveTo>
                  <a:pt x="253" y="98"/>
                </a:moveTo>
                <a:cubicBezTo>
                  <a:pt x="258" y="100"/>
                  <a:pt x="270" y="98"/>
                  <a:pt x="273" y="95"/>
                </a:cubicBezTo>
                <a:cubicBezTo>
                  <a:pt x="267" y="94"/>
                  <a:pt x="256" y="93"/>
                  <a:pt x="253" y="98"/>
                </a:cubicBezTo>
                <a:close/>
                <a:moveTo>
                  <a:pt x="310" y="95"/>
                </a:moveTo>
                <a:cubicBezTo>
                  <a:pt x="316" y="99"/>
                  <a:pt x="319" y="105"/>
                  <a:pt x="329" y="103"/>
                </a:cubicBezTo>
                <a:cubicBezTo>
                  <a:pt x="329" y="99"/>
                  <a:pt x="333" y="99"/>
                  <a:pt x="334" y="96"/>
                </a:cubicBezTo>
                <a:cubicBezTo>
                  <a:pt x="327" y="96"/>
                  <a:pt x="317" y="93"/>
                  <a:pt x="310" y="95"/>
                </a:cubicBezTo>
                <a:close/>
                <a:moveTo>
                  <a:pt x="311" y="104"/>
                </a:moveTo>
                <a:cubicBezTo>
                  <a:pt x="305" y="102"/>
                  <a:pt x="291" y="90"/>
                  <a:pt x="290" y="104"/>
                </a:cubicBezTo>
                <a:cubicBezTo>
                  <a:pt x="297" y="108"/>
                  <a:pt x="304" y="112"/>
                  <a:pt x="313" y="109"/>
                </a:cubicBezTo>
                <a:cubicBezTo>
                  <a:pt x="312" y="108"/>
                  <a:pt x="311" y="106"/>
                  <a:pt x="311" y="104"/>
                </a:cubicBezTo>
                <a:close/>
                <a:moveTo>
                  <a:pt x="308" y="100"/>
                </a:moveTo>
                <a:cubicBezTo>
                  <a:pt x="308" y="97"/>
                  <a:pt x="306" y="96"/>
                  <a:pt x="304" y="97"/>
                </a:cubicBezTo>
                <a:cubicBezTo>
                  <a:pt x="304" y="99"/>
                  <a:pt x="307" y="98"/>
                  <a:pt x="308" y="100"/>
                </a:cubicBezTo>
                <a:close/>
                <a:moveTo>
                  <a:pt x="388" y="99"/>
                </a:moveTo>
                <a:cubicBezTo>
                  <a:pt x="389" y="99"/>
                  <a:pt x="389" y="99"/>
                  <a:pt x="390" y="100"/>
                </a:cubicBezTo>
                <a:cubicBezTo>
                  <a:pt x="391" y="97"/>
                  <a:pt x="385" y="97"/>
                  <a:pt x="387" y="98"/>
                </a:cubicBezTo>
                <a:cubicBezTo>
                  <a:pt x="387" y="98"/>
                  <a:pt x="388" y="98"/>
                  <a:pt x="388" y="99"/>
                </a:cubicBezTo>
                <a:close/>
                <a:moveTo>
                  <a:pt x="186" y="101"/>
                </a:moveTo>
                <a:cubicBezTo>
                  <a:pt x="188" y="102"/>
                  <a:pt x="189" y="97"/>
                  <a:pt x="187" y="98"/>
                </a:cubicBezTo>
                <a:cubicBezTo>
                  <a:pt x="188" y="100"/>
                  <a:pt x="186" y="99"/>
                  <a:pt x="186" y="101"/>
                </a:cubicBezTo>
                <a:close/>
                <a:moveTo>
                  <a:pt x="356" y="99"/>
                </a:moveTo>
                <a:cubicBezTo>
                  <a:pt x="366" y="104"/>
                  <a:pt x="375" y="110"/>
                  <a:pt x="385" y="116"/>
                </a:cubicBezTo>
                <a:cubicBezTo>
                  <a:pt x="385" y="114"/>
                  <a:pt x="387" y="115"/>
                  <a:pt x="386" y="113"/>
                </a:cubicBezTo>
                <a:cubicBezTo>
                  <a:pt x="375" y="107"/>
                  <a:pt x="369" y="97"/>
                  <a:pt x="356" y="99"/>
                </a:cubicBezTo>
                <a:close/>
                <a:moveTo>
                  <a:pt x="448" y="100"/>
                </a:moveTo>
                <a:cubicBezTo>
                  <a:pt x="447" y="99"/>
                  <a:pt x="444" y="97"/>
                  <a:pt x="443" y="98"/>
                </a:cubicBezTo>
                <a:cubicBezTo>
                  <a:pt x="444" y="99"/>
                  <a:pt x="447" y="101"/>
                  <a:pt x="448" y="100"/>
                </a:cubicBezTo>
                <a:close/>
                <a:moveTo>
                  <a:pt x="98" y="102"/>
                </a:moveTo>
                <a:cubicBezTo>
                  <a:pt x="102" y="102"/>
                  <a:pt x="106" y="107"/>
                  <a:pt x="109" y="103"/>
                </a:cubicBezTo>
                <a:cubicBezTo>
                  <a:pt x="106" y="102"/>
                  <a:pt x="104" y="99"/>
                  <a:pt x="101" y="98"/>
                </a:cubicBezTo>
                <a:cubicBezTo>
                  <a:pt x="100" y="100"/>
                  <a:pt x="98" y="100"/>
                  <a:pt x="98" y="102"/>
                </a:cubicBezTo>
                <a:close/>
                <a:moveTo>
                  <a:pt x="283" y="102"/>
                </a:moveTo>
                <a:cubicBezTo>
                  <a:pt x="283" y="100"/>
                  <a:pt x="285" y="102"/>
                  <a:pt x="285" y="102"/>
                </a:cubicBezTo>
                <a:cubicBezTo>
                  <a:pt x="285" y="101"/>
                  <a:pt x="285" y="100"/>
                  <a:pt x="285" y="98"/>
                </a:cubicBezTo>
                <a:cubicBezTo>
                  <a:pt x="283" y="98"/>
                  <a:pt x="282" y="101"/>
                  <a:pt x="283" y="102"/>
                </a:cubicBezTo>
                <a:close/>
                <a:moveTo>
                  <a:pt x="332" y="104"/>
                </a:moveTo>
                <a:cubicBezTo>
                  <a:pt x="335" y="105"/>
                  <a:pt x="336" y="107"/>
                  <a:pt x="339" y="108"/>
                </a:cubicBezTo>
                <a:cubicBezTo>
                  <a:pt x="341" y="106"/>
                  <a:pt x="343" y="104"/>
                  <a:pt x="344" y="101"/>
                </a:cubicBezTo>
                <a:cubicBezTo>
                  <a:pt x="340" y="95"/>
                  <a:pt x="334" y="101"/>
                  <a:pt x="332" y="104"/>
                </a:cubicBezTo>
                <a:close/>
                <a:moveTo>
                  <a:pt x="117" y="104"/>
                </a:moveTo>
                <a:cubicBezTo>
                  <a:pt x="118" y="105"/>
                  <a:pt x="119" y="105"/>
                  <a:pt x="121" y="105"/>
                </a:cubicBezTo>
                <a:cubicBezTo>
                  <a:pt x="120" y="101"/>
                  <a:pt x="124" y="102"/>
                  <a:pt x="125" y="99"/>
                </a:cubicBezTo>
                <a:cubicBezTo>
                  <a:pt x="122" y="100"/>
                  <a:pt x="118" y="101"/>
                  <a:pt x="117" y="104"/>
                </a:cubicBezTo>
                <a:close/>
                <a:moveTo>
                  <a:pt x="484" y="104"/>
                </a:moveTo>
                <a:cubicBezTo>
                  <a:pt x="481" y="102"/>
                  <a:pt x="477" y="99"/>
                  <a:pt x="474" y="100"/>
                </a:cubicBezTo>
                <a:cubicBezTo>
                  <a:pt x="477" y="102"/>
                  <a:pt x="480" y="103"/>
                  <a:pt x="484" y="104"/>
                </a:cubicBezTo>
                <a:close/>
                <a:moveTo>
                  <a:pt x="546" y="109"/>
                </a:moveTo>
                <a:cubicBezTo>
                  <a:pt x="540" y="106"/>
                  <a:pt x="539" y="100"/>
                  <a:pt x="532" y="99"/>
                </a:cubicBezTo>
                <a:cubicBezTo>
                  <a:pt x="532" y="100"/>
                  <a:pt x="531" y="101"/>
                  <a:pt x="531" y="102"/>
                </a:cubicBezTo>
                <a:cubicBezTo>
                  <a:pt x="536" y="104"/>
                  <a:pt x="541" y="108"/>
                  <a:pt x="546" y="109"/>
                </a:cubicBezTo>
                <a:close/>
                <a:moveTo>
                  <a:pt x="586" y="110"/>
                </a:moveTo>
                <a:cubicBezTo>
                  <a:pt x="583" y="106"/>
                  <a:pt x="579" y="102"/>
                  <a:pt x="574" y="99"/>
                </a:cubicBezTo>
                <a:cubicBezTo>
                  <a:pt x="577" y="103"/>
                  <a:pt x="581" y="107"/>
                  <a:pt x="586" y="110"/>
                </a:cubicBezTo>
                <a:close/>
                <a:moveTo>
                  <a:pt x="56" y="113"/>
                </a:moveTo>
                <a:cubicBezTo>
                  <a:pt x="63" y="114"/>
                  <a:pt x="66" y="106"/>
                  <a:pt x="70" y="101"/>
                </a:cubicBezTo>
                <a:cubicBezTo>
                  <a:pt x="64" y="99"/>
                  <a:pt x="58" y="107"/>
                  <a:pt x="56" y="113"/>
                </a:cubicBezTo>
                <a:close/>
                <a:moveTo>
                  <a:pt x="123" y="108"/>
                </a:moveTo>
                <a:cubicBezTo>
                  <a:pt x="126" y="110"/>
                  <a:pt x="128" y="111"/>
                  <a:pt x="131" y="112"/>
                </a:cubicBezTo>
                <a:cubicBezTo>
                  <a:pt x="133" y="109"/>
                  <a:pt x="136" y="106"/>
                  <a:pt x="138" y="103"/>
                </a:cubicBezTo>
                <a:cubicBezTo>
                  <a:pt x="132" y="99"/>
                  <a:pt x="125" y="101"/>
                  <a:pt x="123" y="108"/>
                </a:cubicBezTo>
                <a:close/>
                <a:moveTo>
                  <a:pt x="272" y="109"/>
                </a:moveTo>
                <a:cubicBezTo>
                  <a:pt x="273" y="107"/>
                  <a:pt x="274" y="106"/>
                  <a:pt x="274" y="104"/>
                </a:cubicBezTo>
                <a:cubicBezTo>
                  <a:pt x="271" y="104"/>
                  <a:pt x="267" y="101"/>
                  <a:pt x="262" y="103"/>
                </a:cubicBezTo>
                <a:cubicBezTo>
                  <a:pt x="266" y="105"/>
                  <a:pt x="268" y="108"/>
                  <a:pt x="272" y="109"/>
                </a:cubicBezTo>
                <a:close/>
                <a:moveTo>
                  <a:pt x="89" y="109"/>
                </a:moveTo>
                <a:cubicBezTo>
                  <a:pt x="92" y="111"/>
                  <a:pt x="95" y="113"/>
                  <a:pt x="97" y="115"/>
                </a:cubicBezTo>
                <a:cubicBezTo>
                  <a:pt x="98" y="111"/>
                  <a:pt x="103" y="111"/>
                  <a:pt x="103" y="106"/>
                </a:cubicBezTo>
                <a:cubicBezTo>
                  <a:pt x="97" y="104"/>
                  <a:pt x="92" y="103"/>
                  <a:pt x="89" y="109"/>
                </a:cubicBezTo>
                <a:close/>
                <a:moveTo>
                  <a:pt x="242" y="106"/>
                </a:moveTo>
                <a:cubicBezTo>
                  <a:pt x="243" y="108"/>
                  <a:pt x="247" y="109"/>
                  <a:pt x="250" y="110"/>
                </a:cubicBezTo>
                <a:cubicBezTo>
                  <a:pt x="250" y="108"/>
                  <a:pt x="251" y="106"/>
                  <a:pt x="251" y="104"/>
                </a:cubicBezTo>
                <a:cubicBezTo>
                  <a:pt x="247" y="104"/>
                  <a:pt x="245" y="106"/>
                  <a:pt x="242" y="106"/>
                </a:cubicBezTo>
                <a:close/>
                <a:moveTo>
                  <a:pt x="70" y="112"/>
                </a:moveTo>
                <a:cubicBezTo>
                  <a:pt x="73" y="110"/>
                  <a:pt x="75" y="109"/>
                  <a:pt x="76" y="106"/>
                </a:cubicBezTo>
                <a:cubicBezTo>
                  <a:pt x="76" y="105"/>
                  <a:pt x="75" y="105"/>
                  <a:pt x="75" y="104"/>
                </a:cubicBezTo>
                <a:cubicBezTo>
                  <a:pt x="74" y="107"/>
                  <a:pt x="68" y="109"/>
                  <a:pt x="70" y="112"/>
                </a:cubicBezTo>
                <a:close/>
                <a:moveTo>
                  <a:pt x="180" y="108"/>
                </a:moveTo>
                <a:cubicBezTo>
                  <a:pt x="182" y="107"/>
                  <a:pt x="184" y="107"/>
                  <a:pt x="185" y="106"/>
                </a:cubicBezTo>
                <a:cubicBezTo>
                  <a:pt x="184" y="105"/>
                  <a:pt x="184" y="105"/>
                  <a:pt x="183" y="104"/>
                </a:cubicBezTo>
                <a:cubicBezTo>
                  <a:pt x="182" y="106"/>
                  <a:pt x="180" y="106"/>
                  <a:pt x="180" y="108"/>
                </a:cubicBezTo>
                <a:close/>
                <a:moveTo>
                  <a:pt x="479" y="111"/>
                </a:moveTo>
                <a:cubicBezTo>
                  <a:pt x="477" y="108"/>
                  <a:pt x="471" y="105"/>
                  <a:pt x="468" y="105"/>
                </a:cubicBezTo>
                <a:cubicBezTo>
                  <a:pt x="471" y="107"/>
                  <a:pt x="474" y="110"/>
                  <a:pt x="479" y="111"/>
                </a:cubicBezTo>
                <a:close/>
                <a:moveTo>
                  <a:pt x="254" y="112"/>
                </a:moveTo>
                <a:cubicBezTo>
                  <a:pt x="258" y="114"/>
                  <a:pt x="261" y="116"/>
                  <a:pt x="265" y="118"/>
                </a:cubicBezTo>
                <a:cubicBezTo>
                  <a:pt x="267" y="117"/>
                  <a:pt x="269" y="115"/>
                  <a:pt x="269" y="112"/>
                </a:cubicBezTo>
                <a:cubicBezTo>
                  <a:pt x="266" y="108"/>
                  <a:pt x="260" y="108"/>
                  <a:pt x="256" y="105"/>
                </a:cubicBezTo>
                <a:cubicBezTo>
                  <a:pt x="254" y="106"/>
                  <a:pt x="254" y="109"/>
                  <a:pt x="254" y="112"/>
                </a:cubicBezTo>
                <a:close/>
                <a:moveTo>
                  <a:pt x="414" y="114"/>
                </a:moveTo>
                <a:cubicBezTo>
                  <a:pt x="415" y="116"/>
                  <a:pt x="412" y="115"/>
                  <a:pt x="413" y="117"/>
                </a:cubicBezTo>
                <a:cubicBezTo>
                  <a:pt x="417" y="120"/>
                  <a:pt x="421" y="123"/>
                  <a:pt x="425" y="125"/>
                </a:cubicBezTo>
                <a:cubicBezTo>
                  <a:pt x="426" y="123"/>
                  <a:pt x="428" y="122"/>
                  <a:pt x="428" y="120"/>
                </a:cubicBezTo>
                <a:cubicBezTo>
                  <a:pt x="419" y="115"/>
                  <a:pt x="414" y="107"/>
                  <a:pt x="403" y="105"/>
                </a:cubicBezTo>
                <a:cubicBezTo>
                  <a:pt x="406" y="109"/>
                  <a:pt x="412" y="110"/>
                  <a:pt x="414" y="114"/>
                </a:cubicBezTo>
                <a:close/>
                <a:moveTo>
                  <a:pt x="116" y="109"/>
                </a:moveTo>
                <a:cubicBezTo>
                  <a:pt x="116" y="107"/>
                  <a:pt x="114" y="107"/>
                  <a:pt x="113" y="106"/>
                </a:cubicBezTo>
                <a:cubicBezTo>
                  <a:pt x="113" y="108"/>
                  <a:pt x="114" y="109"/>
                  <a:pt x="116" y="109"/>
                </a:cubicBezTo>
                <a:close/>
                <a:moveTo>
                  <a:pt x="140" y="119"/>
                </a:moveTo>
                <a:cubicBezTo>
                  <a:pt x="144" y="120"/>
                  <a:pt x="146" y="123"/>
                  <a:pt x="149" y="124"/>
                </a:cubicBezTo>
                <a:cubicBezTo>
                  <a:pt x="154" y="121"/>
                  <a:pt x="159" y="119"/>
                  <a:pt x="163" y="115"/>
                </a:cubicBezTo>
                <a:cubicBezTo>
                  <a:pt x="158" y="111"/>
                  <a:pt x="151" y="109"/>
                  <a:pt x="144" y="106"/>
                </a:cubicBezTo>
                <a:cubicBezTo>
                  <a:pt x="142" y="111"/>
                  <a:pt x="141" y="115"/>
                  <a:pt x="140" y="119"/>
                </a:cubicBezTo>
                <a:close/>
                <a:moveTo>
                  <a:pt x="552" y="109"/>
                </a:moveTo>
                <a:cubicBezTo>
                  <a:pt x="551" y="107"/>
                  <a:pt x="549" y="107"/>
                  <a:pt x="548" y="107"/>
                </a:cubicBezTo>
                <a:cubicBezTo>
                  <a:pt x="548" y="109"/>
                  <a:pt x="549" y="110"/>
                  <a:pt x="552" y="109"/>
                </a:cubicBezTo>
                <a:close/>
                <a:moveTo>
                  <a:pt x="244" y="112"/>
                </a:moveTo>
                <a:cubicBezTo>
                  <a:pt x="243" y="109"/>
                  <a:pt x="240" y="109"/>
                  <a:pt x="238" y="107"/>
                </a:cubicBezTo>
                <a:cubicBezTo>
                  <a:pt x="239" y="110"/>
                  <a:pt x="243" y="110"/>
                  <a:pt x="244" y="112"/>
                </a:cubicBezTo>
                <a:close/>
                <a:moveTo>
                  <a:pt x="457" y="108"/>
                </a:moveTo>
                <a:cubicBezTo>
                  <a:pt x="461" y="113"/>
                  <a:pt x="465" y="118"/>
                  <a:pt x="472" y="120"/>
                </a:cubicBezTo>
                <a:cubicBezTo>
                  <a:pt x="472" y="113"/>
                  <a:pt x="462" y="110"/>
                  <a:pt x="457" y="108"/>
                </a:cubicBezTo>
                <a:close/>
                <a:moveTo>
                  <a:pt x="614" y="143"/>
                </a:moveTo>
                <a:cubicBezTo>
                  <a:pt x="611" y="127"/>
                  <a:pt x="602" y="113"/>
                  <a:pt x="588" y="109"/>
                </a:cubicBezTo>
                <a:cubicBezTo>
                  <a:pt x="597" y="120"/>
                  <a:pt x="604" y="133"/>
                  <a:pt x="614" y="143"/>
                </a:cubicBezTo>
                <a:close/>
                <a:moveTo>
                  <a:pt x="423" y="110"/>
                </a:moveTo>
                <a:cubicBezTo>
                  <a:pt x="422" y="110"/>
                  <a:pt x="422" y="109"/>
                  <a:pt x="420" y="109"/>
                </a:cubicBezTo>
                <a:cubicBezTo>
                  <a:pt x="419" y="111"/>
                  <a:pt x="423" y="111"/>
                  <a:pt x="423" y="110"/>
                </a:cubicBezTo>
                <a:close/>
                <a:moveTo>
                  <a:pt x="358" y="110"/>
                </a:moveTo>
                <a:cubicBezTo>
                  <a:pt x="358" y="109"/>
                  <a:pt x="354" y="108"/>
                  <a:pt x="354" y="110"/>
                </a:cubicBezTo>
                <a:cubicBezTo>
                  <a:pt x="355" y="110"/>
                  <a:pt x="357" y="112"/>
                  <a:pt x="358" y="110"/>
                </a:cubicBezTo>
                <a:close/>
                <a:moveTo>
                  <a:pt x="103" y="118"/>
                </a:moveTo>
                <a:cubicBezTo>
                  <a:pt x="105" y="119"/>
                  <a:pt x="105" y="121"/>
                  <a:pt x="107" y="121"/>
                </a:cubicBezTo>
                <a:cubicBezTo>
                  <a:pt x="109" y="117"/>
                  <a:pt x="113" y="116"/>
                  <a:pt x="114" y="111"/>
                </a:cubicBezTo>
                <a:cubicBezTo>
                  <a:pt x="108" y="108"/>
                  <a:pt x="106" y="116"/>
                  <a:pt x="103" y="118"/>
                </a:cubicBezTo>
                <a:close/>
                <a:moveTo>
                  <a:pt x="81" y="115"/>
                </a:moveTo>
                <a:cubicBezTo>
                  <a:pt x="84" y="114"/>
                  <a:pt x="89" y="114"/>
                  <a:pt x="89" y="118"/>
                </a:cubicBezTo>
                <a:cubicBezTo>
                  <a:pt x="88" y="120"/>
                  <a:pt x="85" y="123"/>
                  <a:pt x="86" y="125"/>
                </a:cubicBezTo>
                <a:cubicBezTo>
                  <a:pt x="91" y="124"/>
                  <a:pt x="93" y="120"/>
                  <a:pt x="93" y="115"/>
                </a:cubicBezTo>
                <a:cubicBezTo>
                  <a:pt x="92" y="114"/>
                  <a:pt x="87" y="113"/>
                  <a:pt x="85" y="110"/>
                </a:cubicBezTo>
                <a:cubicBezTo>
                  <a:pt x="84" y="112"/>
                  <a:pt x="82" y="113"/>
                  <a:pt x="81" y="115"/>
                </a:cubicBezTo>
                <a:close/>
                <a:moveTo>
                  <a:pt x="178" y="114"/>
                </a:moveTo>
                <a:cubicBezTo>
                  <a:pt x="180" y="113"/>
                  <a:pt x="184" y="112"/>
                  <a:pt x="183" y="110"/>
                </a:cubicBezTo>
                <a:cubicBezTo>
                  <a:pt x="182" y="112"/>
                  <a:pt x="178" y="111"/>
                  <a:pt x="178" y="114"/>
                </a:cubicBezTo>
                <a:close/>
                <a:moveTo>
                  <a:pt x="227" y="118"/>
                </a:moveTo>
                <a:cubicBezTo>
                  <a:pt x="235" y="119"/>
                  <a:pt x="241" y="126"/>
                  <a:pt x="250" y="121"/>
                </a:cubicBezTo>
                <a:cubicBezTo>
                  <a:pt x="247" y="116"/>
                  <a:pt x="240" y="116"/>
                  <a:pt x="237" y="110"/>
                </a:cubicBezTo>
                <a:cubicBezTo>
                  <a:pt x="235" y="110"/>
                  <a:pt x="234" y="110"/>
                  <a:pt x="233" y="110"/>
                </a:cubicBezTo>
                <a:cubicBezTo>
                  <a:pt x="232" y="114"/>
                  <a:pt x="229" y="115"/>
                  <a:pt x="227" y="118"/>
                </a:cubicBezTo>
                <a:close/>
                <a:moveTo>
                  <a:pt x="544" y="131"/>
                </a:moveTo>
                <a:cubicBezTo>
                  <a:pt x="544" y="127"/>
                  <a:pt x="546" y="125"/>
                  <a:pt x="545" y="121"/>
                </a:cubicBezTo>
                <a:cubicBezTo>
                  <a:pt x="540" y="118"/>
                  <a:pt x="534" y="112"/>
                  <a:pt x="529" y="111"/>
                </a:cubicBezTo>
                <a:cubicBezTo>
                  <a:pt x="535" y="116"/>
                  <a:pt x="535" y="128"/>
                  <a:pt x="544" y="131"/>
                </a:cubicBezTo>
                <a:close/>
                <a:moveTo>
                  <a:pt x="547" y="116"/>
                </a:moveTo>
                <a:cubicBezTo>
                  <a:pt x="545" y="113"/>
                  <a:pt x="541" y="112"/>
                  <a:pt x="538" y="110"/>
                </a:cubicBezTo>
                <a:cubicBezTo>
                  <a:pt x="540" y="113"/>
                  <a:pt x="544" y="117"/>
                  <a:pt x="547" y="116"/>
                </a:cubicBezTo>
                <a:close/>
                <a:moveTo>
                  <a:pt x="307" y="113"/>
                </a:moveTo>
                <a:cubicBezTo>
                  <a:pt x="313" y="116"/>
                  <a:pt x="319" y="120"/>
                  <a:pt x="325" y="122"/>
                </a:cubicBezTo>
                <a:cubicBezTo>
                  <a:pt x="324" y="112"/>
                  <a:pt x="316" y="109"/>
                  <a:pt x="307" y="113"/>
                </a:cubicBezTo>
                <a:close/>
                <a:moveTo>
                  <a:pt x="498" y="123"/>
                </a:moveTo>
                <a:cubicBezTo>
                  <a:pt x="499" y="122"/>
                  <a:pt x="492" y="118"/>
                  <a:pt x="490" y="116"/>
                </a:cubicBezTo>
                <a:cubicBezTo>
                  <a:pt x="491" y="116"/>
                  <a:pt x="491" y="115"/>
                  <a:pt x="490" y="115"/>
                </a:cubicBezTo>
                <a:cubicBezTo>
                  <a:pt x="488" y="115"/>
                  <a:pt x="488" y="113"/>
                  <a:pt x="486" y="112"/>
                </a:cubicBezTo>
                <a:cubicBezTo>
                  <a:pt x="487" y="114"/>
                  <a:pt x="485" y="113"/>
                  <a:pt x="484" y="114"/>
                </a:cubicBezTo>
                <a:cubicBezTo>
                  <a:pt x="483" y="118"/>
                  <a:pt x="490" y="117"/>
                  <a:pt x="490" y="120"/>
                </a:cubicBezTo>
                <a:cubicBezTo>
                  <a:pt x="490" y="119"/>
                  <a:pt x="496" y="121"/>
                  <a:pt x="498" y="123"/>
                </a:cubicBezTo>
                <a:close/>
                <a:moveTo>
                  <a:pt x="134" y="115"/>
                </a:moveTo>
                <a:cubicBezTo>
                  <a:pt x="136" y="116"/>
                  <a:pt x="137" y="115"/>
                  <a:pt x="137" y="113"/>
                </a:cubicBezTo>
                <a:cubicBezTo>
                  <a:pt x="135" y="113"/>
                  <a:pt x="135" y="114"/>
                  <a:pt x="134" y="115"/>
                </a:cubicBezTo>
                <a:close/>
                <a:moveTo>
                  <a:pt x="350" y="115"/>
                </a:moveTo>
                <a:cubicBezTo>
                  <a:pt x="359" y="120"/>
                  <a:pt x="366" y="127"/>
                  <a:pt x="375" y="132"/>
                </a:cubicBezTo>
                <a:cubicBezTo>
                  <a:pt x="368" y="125"/>
                  <a:pt x="359" y="120"/>
                  <a:pt x="350" y="113"/>
                </a:cubicBezTo>
                <a:cubicBezTo>
                  <a:pt x="351" y="114"/>
                  <a:pt x="350" y="114"/>
                  <a:pt x="350" y="115"/>
                </a:cubicBezTo>
                <a:close/>
                <a:moveTo>
                  <a:pt x="111" y="123"/>
                </a:moveTo>
                <a:cubicBezTo>
                  <a:pt x="113" y="125"/>
                  <a:pt x="115" y="126"/>
                  <a:pt x="117" y="128"/>
                </a:cubicBezTo>
                <a:cubicBezTo>
                  <a:pt x="121" y="125"/>
                  <a:pt x="123" y="120"/>
                  <a:pt x="126" y="117"/>
                </a:cubicBezTo>
                <a:cubicBezTo>
                  <a:pt x="119" y="111"/>
                  <a:pt x="114" y="117"/>
                  <a:pt x="111" y="123"/>
                </a:cubicBezTo>
                <a:close/>
                <a:moveTo>
                  <a:pt x="306" y="121"/>
                </a:moveTo>
                <a:cubicBezTo>
                  <a:pt x="306" y="120"/>
                  <a:pt x="306" y="120"/>
                  <a:pt x="307" y="120"/>
                </a:cubicBezTo>
                <a:cubicBezTo>
                  <a:pt x="307" y="117"/>
                  <a:pt x="304" y="118"/>
                  <a:pt x="304" y="115"/>
                </a:cubicBezTo>
                <a:cubicBezTo>
                  <a:pt x="303" y="116"/>
                  <a:pt x="301" y="115"/>
                  <a:pt x="301" y="114"/>
                </a:cubicBezTo>
                <a:cubicBezTo>
                  <a:pt x="299" y="114"/>
                  <a:pt x="298" y="114"/>
                  <a:pt x="296" y="114"/>
                </a:cubicBezTo>
                <a:cubicBezTo>
                  <a:pt x="298" y="117"/>
                  <a:pt x="302" y="119"/>
                  <a:pt x="306" y="121"/>
                </a:cubicBezTo>
                <a:close/>
                <a:moveTo>
                  <a:pt x="364" y="114"/>
                </a:moveTo>
                <a:cubicBezTo>
                  <a:pt x="362" y="114"/>
                  <a:pt x="361" y="113"/>
                  <a:pt x="360" y="115"/>
                </a:cubicBezTo>
                <a:cubicBezTo>
                  <a:pt x="364" y="116"/>
                  <a:pt x="368" y="123"/>
                  <a:pt x="372" y="123"/>
                </a:cubicBezTo>
                <a:cubicBezTo>
                  <a:pt x="370" y="119"/>
                  <a:pt x="365" y="119"/>
                  <a:pt x="364" y="114"/>
                </a:cubicBezTo>
                <a:close/>
                <a:moveTo>
                  <a:pt x="521" y="137"/>
                </a:moveTo>
                <a:cubicBezTo>
                  <a:pt x="513" y="128"/>
                  <a:pt x="506" y="118"/>
                  <a:pt x="493" y="114"/>
                </a:cubicBezTo>
                <a:cubicBezTo>
                  <a:pt x="502" y="122"/>
                  <a:pt x="510" y="130"/>
                  <a:pt x="521" y="137"/>
                </a:cubicBezTo>
                <a:close/>
                <a:moveTo>
                  <a:pt x="273" y="115"/>
                </a:moveTo>
                <a:cubicBezTo>
                  <a:pt x="271" y="116"/>
                  <a:pt x="274" y="115"/>
                  <a:pt x="273" y="118"/>
                </a:cubicBezTo>
                <a:cubicBezTo>
                  <a:pt x="273" y="119"/>
                  <a:pt x="270" y="118"/>
                  <a:pt x="270" y="119"/>
                </a:cubicBezTo>
                <a:cubicBezTo>
                  <a:pt x="272" y="122"/>
                  <a:pt x="275" y="123"/>
                  <a:pt x="278" y="124"/>
                </a:cubicBezTo>
                <a:cubicBezTo>
                  <a:pt x="278" y="122"/>
                  <a:pt x="279" y="121"/>
                  <a:pt x="279" y="118"/>
                </a:cubicBezTo>
                <a:cubicBezTo>
                  <a:pt x="278" y="117"/>
                  <a:pt x="276" y="119"/>
                  <a:pt x="274" y="117"/>
                </a:cubicBezTo>
                <a:cubicBezTo>
                  <a:pt x="273" y="115"/>
                  <a:pt x="276" y="116"/>
                  <a:pt x="275" y="114"/>
                </a:cubicBezTo>
                <a:cubicBezTo>
                  <a:pt x="274" y="114"/>
                  <a:pt x="273" y="114"/>
                  <a:pt x="273" y="115"/>
                </a:cubicBezTo>
                <a:close/>
                <a:moveTo>
                  <a:pt x="440" y="115"/>
                </a:moveTo>
                <a:cubicBezTo>
                  <a:pt x="444" y="121"/>
                  <a:pt x="455" y="128"/>
                  <a:pt x="464" y="131"/>
                </a:cubicBezTo>
                <a:cubicBezTo>
                  <a:pt x="465" y="129"/>
                  <a:pt x="468" y="128"/>
                  <a:pt x="468" y="124"/>
                </a:cubicBezTo>
                <a:cubicBezTo>
                  <a:pt x="458" y="122"/>
                  <a:pt x="450" y="115"/>
                  <a:pt x="440" y="115"/>
                </a:cubicBezTo>
                <a:close/>
                <a:moveTo>
                  <a:pt x="339" y="115"/>
                </a:moveTo>
                <a:cubicBezTo>
                  <a:pt x="339" y="117"/>
                  <a:pt x="341" y="117"/>
                  <a:pt x="343" y="118"/>
                </a:cubicBezTo>
                <a:cubicBezTo>
                  <a:pt x="342" y="116"/>
                  <a:pt x="340" y="114"/>
                  <a:pt x="339" y="115"/>
                </a:cubicBezTo>
                <a:close/>
                <a:moveTo>
                  <a:pt x="517" y="117"/>
                </a:moveTo>
                <a:cubicBezTo>
                  <a:pt x="517" y="116"/>
                  <a:pt x="515" y="115"/>
                  <a:pt x="514" y="115"/>
                </a:cubicBezTo>
                <a:cubicBezTo>
                  <a:pt x="513" y="117"/>
                  <a:pt x="516" y="117"/>
                  <a:pt x="517" y="117"/>
                </a:cubicBezTo>
                <a:close/>
                <a:moveTo>
                  <a:pt x="66" y="117"/>
                </a:moveTo>
                <a:cubicBezTo>
                  <a:pt x="67" y="118"/>
                  <a:pt x="70" y="117"/>
                  <a:pt x="69" y="115"/>
                </a:cubicBezTo>
                <a:cubicBezTo>
                  <a:pt x="68" y="115"/>
                  <a:pt x="66" y="115"/>
                  <a:pt x="66" y="117"/>
                </a:cubicBezTo>
                <a:close/>
                <a:moveTo>
                  <a:pt x="188" y="120"/>
                </a:moveTo>
                <a:cubicBezTo>
                  <a:pt x="191" y="123"/>
                  <a:pt x="195" y="124"/>
                  <a:pt x="198" y="127"/>
                </a:cubicBezTo>
                <a:cubicBezTo>
                  <a:pt x="202" y="125"/>
                  <a:pt x="204" y="122"/>
                  <a:pt x="206" y="118"/>
                </a:cubicBezTo>
                <a:cubicBezTo>
                  <a:pt x="201" y="114"/>
                  <a:pt x="194" y="117"/>
                  <a:pt x="188" y="120"/>
                </a:cubicBezTo>
                <a:close/>
                <a:moveTo>
                  <a:pt x="301" y="121"/>
                </a:moveTo>
                <a:cubicBezTo>
                  <a:pt x="295" y="122"/>
                  <a:pt x="292" y="113"/>
                  <a:pt x="287" y="117"/>
                </a:cubicBezTo>
                <a:cubicBezTo>
                  <a:pt x="295" y="122"/>
                  <a:pt x="304" y="127"/>
                  <a:pt x="312" y="132"/>
                </a:cubicBezTo>
                <a:cubicBezTo>
                  <a:pt x="310" y="127"/>
                  <a:pt x="301" y="126"/>
                  <a:pt x="301" y="121"/>
                </a:cubicBezTo>
                <a:close/>
                <a:moveTo>
                  <a:pt x="390" y="120"/>
                </a:moveTo>
                <a:cubicBezTo>
                  <a:pt x="395" y="124"/>
                  <a:pt x="402" y="126"/>
                  <a:pt x="408" y="129"/>
                </a:cubicBezTo>
                <a:cubicBezTo>
                  <a:pt x="403" y="124"/>
                  <a:pt x="398" y="120"/>
                  <a:pt x="391" y="117"/>
                </a:cubicBezTo>
                <a:cubicBezTo>
                  <a:pt x="391" y="119"/>
                  <a:pt x="390" y="119"/>
                  <a:pt x="390" y="120"/>
                </a:cubicBezTo>
                <a:close/>
                <a:moveTo>
                  <a:pt x="423" y="128"/>
                </a:moveTo>
                <a:cubicBezTo>
                  <a:pt x="418" y="126"/>
                  <a:pt x="414" y="119"/>
                  <a:pt x="409" y="118"/>
                </a:cubicBezTo>
                <a:cubicBezTo>
                  <a:pt x="414" y="120"/>
                  <a:pt x="419" y="133"/>
                  <a:pt x="423" y="128"/>
                </a:cubicBezTo>
                <a:close/>
                <a:moveTo>
                  <a:pt x="487" y="122"/>
                </a:moveTo>
                <a:cubicBezTo>
                  <a:pt x="488" y="120"/>
                  <a:pt x="485" y="118"/>
                  <a:pt x="482" y="118"/>
                </a:cubicBezTo>
                <a:cubicBezTo>
                  <a:pt x="482" y="121"/>
                  <a:pt x="485" y="121"/>
                  <a:pt x="487" y="122"/>
                </a:cubicBezTo>
                <a:close/>
                <a:moveTo>
                  <a:pt x="562" y="128"/>
                </a:moveTo>
                <a:cubicBezTo>
                  <a:pt x="565" y="123"/>
                  <a:pt x="555" y="120"/>
                  <a:pt x="551" y="118"/>
                </a:cubicBezTo>
                <a:cubicBezTo>
                  <a:pt x="552" y="124"/>
                  <a:pt x="558" y="125"/>
                  <a:pt x="562" y="128"/>
                </a:cubicBezTo>
                <a:close/>
                <a:moveTo>
                  <a:pt x="121" y="131"/>
                </a:moveTo>
                <a:cubicBezTo>
                  <a:pt x="125" y="132"/>
                  <a:pt x="127" y="135"/>
                  <a:pt x="131" y="136"/>
                </a:cubicBezTo>
                <a:cubicBezTo>
                  <a:pt x="133" y="132"/>
                  <a:pt x="133" y="126"/>
                  <a:pt x="135" y="121"/>
                </a:cubicBezTo>
                <a:cubicBezTo>
                  <a:pt x="134" y="120"/>
                  <a:pt x="132" y="120"/>
                  <a:pt x="131" y="119"/>
                </a:cubicBezTo>
                <a:cubicBezTo>
                  <a:pt x="127" y="122"/>
                  <a:pt x="124" y="126"/>
                  <a:pt x="121" y="131"/>
                </a:cubicBezTo>
                <a:close/>
                <a:moveTo>
                  <a:pt x="347" y="121"/>
                </a:moveTo>
                <a:cubicBezTo>
                  <a:pt x="356" y="126"/>
                  <a:pt x="365" y="133"/>
                  <a:pt x="374" y="135"/>
                </a:cubicBezTo>
                <a:cubicBezTo>
                  <a:pt x="365" y="130"/>
                  <a:pt x="357" y="124"/>
                  <a:pt x="348" y="119"/>
                </a:cubicBezTo>
                <a:cubicBezTo>
                  <a:pt x="348" y="120"/>
                  <a:pt x="347" y="120"/>
                  <a:pt x="347" y="121"/>
                </a:cubicBezTo>
                <a:close/>
                <a:moveTo>
                  <a:pt x="79" y="122"/>
                </a:moveTo>
                <a:cubicBezTo>
                  <a:pt x="81" y="123"/>
                  <a:pt x="82" y="123"/>
                  <a:pt x="84" y="122"/>
                </a:cubicBezTo>
                <a:cubicBezTo>
                  <a:pt x="84" y="121"/>
                  <a:pt x="84" y="120"/>
                  <a:pt x="84" y="120"/>
                </a:cubicBezTo>
                <a:cubicBezTo>
                  <a:pt x="82" y="120"/>
                  <a:pt x="80" y="120"/>
                  <a:pt x="79" y="122"/>
                </a:cubicBezTo>
                <a:close/>
                <a:moveTo>
                  <a:pt x="31" y="166"/>
                </a:moveTo>
                <a:cubicBezTo>
                  <a:pt x="35" y="158"/>
                  <a:pt x="35" y="148"/>
                  <a:pt x="42" y="143"/>
                </a:cubicBezTo>
                <a:cubicBezTo>
                  <a:pt x="42" y="141"/>
                  <a:pt x="43" y="140"/>
                  <a:pt x="44" y="138"/>
                </a:cubicBezTo>
                <a:cubicBezTo>
                  <a:pt x="43" y="137"/>
                  <a:pt x="42" y="135"/>
                  <a:pt x="42" y="134"/>
                </a:cubicBezTo>
                <a:cubicBezTo>
                  <a:pt x="46" y="131"/>
                  <a:pt x="52" y="127"/>
                  <a:pt x="52" y="121"/>
                </a:cubicBezTo>
                <a:cubicBezTo>
                  <a:pt x="51" y="121"/>
                  <a:pt x="51" y="121"/>
                  <a:pt x="50" y="121"/>
                </a:cubicBezTo>
                <a:cubicBezTo>
                  <a:pt x="40" y="132"/>
                  <a:pt x="32" y="148"/>
                  <a:pt x="31" y="166"/>
                </a:cubicBezTo>
                <a:close/>
                <a:moveTo>
                  <a:pt x="60" y="121"/>
                </a:moveTo>
                <a:cubicBezTo>
                  <a:pt x="60" y="125"/>
                  <a:pt x="66" y="125"/>
                  <a:pt x="66" y="121"/>
                </a:cubicBezTo>
                <a:cubicBezTo>
                  <a:pt x="65" y="121"/>
                  <a:pt x="61" y="121"/>
                  <a:pt x="60" y="121"/>
                </a:cubicBezTo>
                <a:close/>
                <a:moveTo>
                  <a:pt x="97" y="129"/>
                </a:moveTo>
                <a:cubicBezTo>
                  <a:pt x="102" y="133"/>
                  <a:pt x="104" y="127"/>
                  <a:pt x="105" y="124"/>
                </a:cubicBezTo>
                <a:cubicBezTo>
                  <a:pt x="103" y="124"/>
                  <a:pt x="104" y="121"/>
                  <a:pt x="101" y="121"/>
                </a:cubicBezTo>
                <a:cubicBezTo>
                  <a:pt x="100" y="124"/>
                  <a:pt x="98" y="126"/>
                  <a:pt x="97" y="129"/>
                </a:cubicBezTo>
                <a:close/>
                <a:moveTo>
                  <a:pt x="204" y="132"/>
                </a:moveTo>
                <a:cubicBezTo>
                  <a:pt x="205" y="132"/>
                  <a:pt x="207" y="132"/>
                  <a:pt x="208" y="133"/>
                </a:cubicBezTo>
                <a:cubicBezTo>
                  <a:pt x="210" y="130"/>
                  <a:pt x="212" y="127"/>
                  <a:pt x="212" y="122"/>
                </a:cubicBezTo>
                <a:cubicBezTo>
                  <a:pt x="208" y="124"/>
                  <a:pt x="205" y="127"/>
                  <a:pt x="204" y="132"/>
                </a:cubicBezTo>
                <a:close/>
                <a:moveTo>
                  <a:pt x="459" y="138"/>
                </a:moveTo>
                <a:cubicBezTo>
                  <a:pt x="462" y="133"/>
                  <a:pt x="452" y="134"/>
                  <a:pt x="454" y="129"/>
                </a:cubicBezTo>
                <a:cubicBezTo>
                  <a:pt x="447" y="129"/>
                  <a:pt x="444" y="122"/>
                  <a:pt x="438" y="123"/>
                </a:cubicBezTo>
                <a:cubicBezTo>
                  <a:pt x="446" y="127"/>
                  <a:pt x="452" y="133"/>
                  <a:pt x="459" y="138"/>
                </a:cubicBezTo>
                <a:close/>
                <a:moveTo>
                  <a:pt x="532" y="127"/>
                </a:moveTo>
                <a:cubicBezTo>
                  <a:pt x="531" y="124"/>
                  <a:pt x="527" y="123"/>
                  <a:pt x="525" y="122"/>
                </a:cubicBezTo>
                <a:cubicBezTo>
                  <a:pt x="526" y="125"/>
                  <a:pt x="529" y="125"/>
                  <a:pt x="532" y="127"/>
                </a:cubicBezTo>
                <a:close/>
                <a:moveTo>
                  <a:pt x="153" y="126"/>
                </a:moveTo>
                <a:cubicBezTo>
                  <a:pt x="152" y="128"/>
                  <a:pt x="156" y="129"/>
                  <a:pt x="157" y="128"/>
                </a:cubicBezTo>
                <a:cubicBezTo>
                  <a:pt x="156" y="127"/>
                  <a:pt x="158" y="124"/>
                  <a:pt x="158" y="123"/>
                </a:cubicBezTo>
                <a:cubicBezTo>
                  <a:pt x="156" y="123"/>
                  <a:pt x="156" y="126"/>
                  <a:pt x="153" y="126"/>
                </a:cubicBezTo>
                <a:close/>
                <a:moveTo>
                  <a:pt x="286" y="123"/>
                </a:moveTo>
                <a:cubicBezTo>
                  <a:pt x="286" y="126"/>
                  <a:pt x="288" y="128"/>
                  <a:pt x="289" y="130"/>
                </a:cubicBezTo>
                <a:cubicBezTo>
                  <a:pt x="298" y="134"/>
                  <a:pt x="305" y="140"/>
                  <a:pt x="316" y="144"/>
                </a:cubicBezTo>
                <a:cubicBezTo>
                  <a:pt x="317" y="143"/>
                  <a:pt x="318" y="143"/>
                  <a:pt x="318" y="141"/>
                </a:cubicBezTo>
                <a:cubicBezTo>
                  <a:pt x="314" y="139"/>
                  <a:pt x="309" y="139"/>
                  <a:pt x="309" y="134"/>
                </a:cubicBezTo>
                <a:cubicBezTo>
                  <a:pt x="306" y="136"/>
                  <a:pt x="303" y="133"/>
                  <a:pt x="303" y="131"/>
                </a:cubicBezTo>
                <a:cubicBezTo>
                  <a:pt x="296" y="132"/>
                  <a:pt x="293" y="123"/>
                  <a:pt x="286" y="123"/>
                </a:cubicBezTo>
                <a:close/>
                <a:moveTo>
                  <a:pt x="138" y="132"/>
                </a:moveTo>
                <a:cubicBezTo>
                  <a:pt x="140" y="130"/>
                  <a:pt x="144" y="130"/>
                  <a:pt x="144" y="127"/>
                </a:cubicBezTo>
                <a:cubicBezTo>
                  <a:pt x="143" y="125"/>
                  <a:pt x="141" y="125"/>
                  <a:pt x="139" y="123"/>
                </a:cubicBezTo>
                <a:cubicBezTo>
                  <a:pt x="139" y="127"/>
                  <a:pt x="137" y="128"/>
                  <a:pt x="138" y="132"/>
                </a:cubicBezTo>
                <a:close/>
                <a:moveTo>
                  <a:pt x="509" y="147"/>
                </a:moveTo>
                <a:cubicBezTo>
                  <a:pt x="512" y="146"/>
                  <a:pt x="511" y="143"/>
                  <a:pt x="510" y="140"/>
                </a:cubicBezTo>
                <a:cubicBezTo>
                  <a:pt x="506" y="141"/>
                  <a:pt x="503" y="137"/>
                  <a:pt x="500" y="134"/>
                </a:cubicBezTo>
                <a:cubicBezTo>
                  <a:pt x="497" y="134"/>
                  <a:pt x="490" y="131"/>
                  <a:pt x="490" y="128"/>
                </a:cubicBezTo>
                <a:cubicBezTo>
                  <a:pt x="486" y="128"/>
                  <a:pt x="485" y="125"/>
                  <a:pt x="482" y="123"/>
                </a:cubicBezTo>
                <a:cubicBezTo>
                  <a:pt x="487" y="136"/>
                  <a:pt x="500" y="140"/>
                  <a:pt x="509" y="147"/>
                </a:cubicBezTo>
                <a:close/>
                <a:moveTo>
                  <a:pt x="169" y="135"/>
                </a:moveTo>
                <a:cubicBezTo>
                  <a:pt x="171" y="135"/>
                  <a:pt x="171" y="137"/>
                  <a:pt x="173" y="137"/>
                </a:cubicBezTo>
                <a:cubicBezTo>
                  <a:pt x="175" y="132"/>
                  <a:pt x="178" y="129"/>
                  <a:pt x="179" y="124"/>
                </a:cubicBezTo>
                <a:cubicBezTo>
                  <a:pt x="173" y="125"/>
                  <a:pt x="170" y="129"/>
                  <a:pt x="169" y="135"/>
                </a:cubicBezTo>
                <a:close/>
                <a:moveTo>
                  <a:pt x="248" y="126"/>
                </a:moveTo>
                <a:cubicBezTo>
                  <a:pt x="250" y="126"/>
                  <a:pt x="251" y="128"/>
                  <a:pt x="253" y="128"/>
                </a:cubicBezTo>
                <a:cubicBezTo>
                  <a:pt x="254" y="123"/>
                  <a:pt x="249" y="123"/>
                  <a:pt x="248" y="126"/>
                </a:cubicBezTo>
                <a:close/>
                <a:moveTo>
                  <a:pt x="332" y="126"/>
                </a:moveTo>
                <a:cubicBezTo>
                  <a:pt x="334" y="128"/>
                  <a:pt x="337" y="129"/>
                  <a:pt x="340" y="131"/>
                </a:cubicBezTo>
                <a:cubicBezTo>
                  <a:pt x="340" y="126"/>
                  <a:pt x="336" y="126"/>
                  <a:pt x="334" y="124"/>
                </a:cubicBezTo>
                <a:cubicBezTo>
                  <a:pt x="334" y="125"/>
                  <a:pt x="332" y="125"/>
                  <a:pt x="332" y="126"/>
                </a:cubicBezTo>
                <a:close/>
                <a:moveTo>
                  <a:pt x="581" y="131"/>
                </a:moveTo>
                <a:cubicBezTo>
                  <a:pt x="582" y="128"/>
                  <a:pt x="576" y="124"/>
                  <a:pt x="574" y="124"/>
                </a:cubicBezTo>
                <a:cubicBezTo>
                  <a:pt x="576" y="127"/>
                  <a:pt x="579" y="128"/>
                  <a:pt x="581" y="131"/>
                </a:cubicBezTo>
                <a:close/>
                <a:moveTo>
                  <a:pt x="75" y="133"/>
                </a:moveTo>
                <a:cubicBezTo>
                  <a:pt x="77" y="134"/>
                  <a:pt x="79" y="129"/>
                  <a:pt x="81" y="126"/>
                </a:cubicBezTo>
                <a:cubicBezTo>
                  <a:pt x="79" y="126"/>
                  <a:pt x="78" y="124"/>
                  <a:pt x="76" y="124"/>
                </a:cubicBezTo>
                <a:cubicBezTo>
                  <a:pt x="75" y="127"/>
                  <a:pt x="75" y="130"/>
                  <a:pt x="75" y="133"/>
                </a:cubicBezTo>
                <a:close/>
                <a:moveTo>
                  <a:pt x="524" y="132"/>
                </a:moveTo>
                <a:cubicBezTo>
                  <a:pt x="527" y="136"/>
                  <a:pt x="529" y="140"/>
                  <a:pt x="532" y="142"/>
                </a:cubicBezTo>
                <a:cubicBezTo>
                  <a:pt x="534" y="145"/>
                  <a:pt x="537" y="147"/>
                  <a:pt x="539" y="149"/>
                </a:cubicBezTo>
                <a:cubicBezTo>
                  <a:pt x="542" y="145"/>
                  <a:pt x="537" y="140"/>
                  <a:pt x="534" y="140"/>
                </a:cubicBezTo>
                <a:cubicBezTo>
                  <a:pt x="534" y="137"/>
                  <a:pt x="529" y="136"/>
                  <a:pt x="527" y="133"/>
                </a:cubicBezTo>
                <a:cubicBezTo>
                  <a:pt x="526" y="130"/>
                  <a:pt x="520" y="129"/>
                  <a:pt x="518" y="125"/>
                </a:cubicBezTo>
                <a:cubicBezTo>
                  <a:pt x="519" y="125"/>
                  <a:pt x="519" y="125"/>
                  <a:pt x="518" y="124"/>
                </a:cubicBezTo>
                <a:cubicBezTo>
                  <a:pt x="516" y="128"/>
                  <a:pt x="522" y="130"/>
                  <a:pt x="524" y="132"/>
                </a:cubicBezTo>
                <a:close/>
                <a:moveTo>
                  <a:pt x="182" y="131"/>
                </a:moveTo>
                <a:cubicBezTo>
                  <a:pt x="186" y="129"/>
                  <a:pt x="190" y="133"/>
                  <a:pt x="194" y="130"/>
                </a:cubicBezTo>
                <a:cubicBezTo>
                  <a:pt x="190" y="128"/>
                  <a:pt x="189" y="126"/>
                  <a:pt x="183" y="125"/>
                </a:cubicBezTo>
                <a:cubicBezTo>
                  <a:pt x="183" y="127"/>
                  <a:pt x="182" y="128"/>
                  <a:pt x="182" y="131"/>
                </a:cubicBezTo>
                <a:close/>
                <a:moveTo>
                  <a:pt x="549" y="134"/>
                </a:moveTo>
                <a:cubicBezTo>
                  <a:pt x="552" y="137"/>
                  <a:pt x="556" y="140"/>
                  <a:pt x="560" y="143"/>
                </a:cubicBezTo>
                <a:cubicBezTo>
                  <a:pt x="561" y="140"/>
                  <a:pt x="562" y="137"/>
                  <a:pt x="561" y="132"/>
                </a:cubicBezTo>
                <a:cubicBezTo>
                  <a:pt x="557" y="130"/>
                  <a:pt x="555" y="127"/>
                  <a:pt x="550" y="125"/>
                </a:cubicBezTo>
                <a:cubicBezTo>
                  <a:pt x="550" y="128"/>
                  <a:pt x="548" y="132"/>
                  <a:pt x="549" y="134"/>
                </a:cubicBezTo>
                <a:close/>
                <a:moveTo>
                  <a:pt x="272" y="128"/>
                </a:moveTo>
                <a:cubicBezTo>
                  <a:pt x="274" y="127"/>
                  <a:pt x="275" y="127"/>
                  <a:pt x="276" y="128"/>
                </a:cubicBezTo>
                <a:cubicBezTo>
                  <a:pt x="276" y="126"/>
                  <a:pt x="274" y="126"/>
                  <a:pt x="273" y="126"/>
                </a:cubicBezTo>
                <a:cubicBezTo>
                  <a:pt x="273" y="127"/>
                  <a:pt x="272" y="127"/>
                  <a:pt x="272" y="128"/>
                </a:cubicBezTo>
                <a:close/>
                <a:moveTo>
                  <a:pt x="388" y="128"/>
                </a:moveTo>
                <a:cubicBezTo>
                  <a:pt x="388" y="132"/>
                  <a:pt x="394" y="132"/>
                  <a:pt x="400" y="132"/>
                </a:cubicBezTo>
                <a:cubicBezTo>
                  <a:pt x="397" y="127"/>
                  <a:pt x="393" y="125"/>
                  <a:pt x="388" y="128"/>
                </a:cubicBezTo>
                <a:close/>
                <a:moveTo>
                  <a:pt x="433" y="131"/>
                </a:moveTo>
                <a:cubicBezTo>
                  <a:pt x="440" y="136"/>
                  <a:pt x="446" y="142"/>
                  <a:pt x="453" y="147"/>
                </a:cubicBezTo>
                <a:cubicBezTo>
                  <a:pt x="453" y="144"/>
                  <a:pt x="456" y="143"/>
                  <a:pt x="456" y="140"/>
                </a:cubicBezTo>
                <a:cubicBezTo>
                  <a:pt x="449" y="135"/>
                  <a:pt x="442" y="131"/>
                  <a:pt x="436" y="126"/>
                </a:cubicBezTo>
                <a:cubicBezTo>
                  <a:pt x="435" y="128"/>
                  <a:pt x="434" y="129"/>
                  <a:pt x="433" y="131"/>
                </a:cubicBezTo>
                <a:close/>
                <a:moveTo>
                  <a:pt x="55" y="134"/>
                </a:moveTo>
                <a:cubicBezTo>
                  <a:pt x="57" y="132"/>
                  <a:pt x="57" y="129"/>
                  <a:pt x="59" y="128"/>
                </a:cubicBezTo>
                <a:cubicBezTo>
                  <a:pt x="57" y="126"/>
                  <a:pt x="51" y="133"/>
                  <a:pt x="55" y="134"/>
                </a:cubicBezTo>
                <a:close/>
                <a:moveTo>
                  <a:pt x="112" y="135"/>
                </a:moveTo>
                <a:cubicBezTo>
                  <a:pt x="112" y="133"/>
                  <a:pt x="114" y="132"/>
                  <a:pt x="115" y="131"/>
                </a:cubicBezTo>
                <a:cubicBezTo>
                  <a:pt x="109" y="121"/>
                  <a:pt x="102" y="135"/>
                  <a:pt x="112" y="135"/>
                </a:cubicBezTo>
                <a:close/>
                <a:moveTo>
                  <a:pt x="78" y="135"/>
                </a:moveTo>
                <a:cubicBezTo>
                  <a:pt x="80" y="135"/>
                  <a:pt x="80" y="137"/>
                  <a:pt x="81" y="137"/>
                </a:cubicBezTo>
                <a:cubicBezTo>
                  <a:pt x="84" y="135"/>
                  <a:pt x="85" y="132"/>
                  <a:pt x="86" y="128"/>
                </a:cubicBezTo>
                <a:cubicBezTo>
                  <a:pt x="85" y="128"/>
                  <a:pt x="84" y="128"/>
                  <a:pt x="84" y="128"/>
                </a:cubicBezTo>
                <a:cubicBezTo>
                  <a:pt x="82" y="130"/>
                  <a:pt x="80" y="133"/>
                  <a:pt x="78" y="135"/>
                </a:cubicBezTo>
                <a:close/>
                <a:moveTo>
                  <a:pt x="219" y="131"/>
                </a:moveTo>
                <a:cubicBezTo>
                  <a:pt x="221" y="132"/>
                  <a:pt x="221" y="130"/>
                  <a:pt x="223" y="131"/>
                </a:cubicBezTo>
                <a:cubicBezTo>
                  <a:pt x="223" y="129"/>
                  <a:pt x="221" y="128"/>
                  <a:pt x="219" y="128"/>
                </a:cubicBezTo>
                <a:cubicBezTo>
                  <a:pt x="219" y="129"/>
                  <a:pt x="219" y="130"/>
                  <a:pt x="219" y="131"/>
                </a:cubicBezTo>
                <a:close/>
                <a:moveTo>
                  <a:pt x="236" y="129"/>
                </a:moveTo>
                <a:cubicBezTo>
                  <a:pt x="241" y="135"/>
                  <a:pt x="247" y="131"/>
                  <a:pt x="255" y="134"/>
                </a:cubicBezTo>
                <a:cubicBezTo>
                  <a:pt x="251" y="129"/>
                  <a:pt x="241" y="126"/>
                  <a:pt x="236" y="129"/>
                </a:cubicBezTo>
                <a:close/>
                <a:moveTo>
                  <a:pt x="468" y="135"/>
                </a:moveTo>
                <a:cubicBezTo>
                  <a:pt x="471" y="134"/>
                  <a:pt x="471" y="130"/>
                  <a:pt x="473" y="128"/>
                </a:cubicBezTo>
                <a:cubicBezTo>
                  <a:pt x="470" y="129"/>
                  <a:pt x="467" y="132"/>
                  <a:pt x="468" y="135"/>
                </a:cubicBezTo>
                <a:close/>
                <a:moveTo>
                  <a:pt x="149" y="128"/>
                </a:moveTo>
                <a:cubicBezTo>
                  <a:pt x="146" y="133"/>
                  <a:pt x="140" y="134"/>
                  <a:pt x="136" y="139"/>
                </a:cubicBezTo>
                <a:cubicBezTo>
                  <a:pt x="140" y="139"/>
                  <a:pt x="141" y="138"/>
                  <a:pt x="144" y="139"/>
                </a:cubicBezTo>
                <a:cubicBezTo>
                  <a:pt x="146" y="136"/>
                  <a:pt x="149" y="133"/>
                  <a:pt x="152" y="131"/>
                </a:cubicBezTo>
                <a:cubicBezTo>
                  <a:pt x="152" y="129"/>
                  <a:pt x="151" y="128"/>
                  <a:pt x="149" y="128"/>
                </a:cubicBezTo>
                <a:close/>
                <a:moveTo>
                  <a:pt x="261" y="132"/>
                </a:moveTo>
                <a:cubicBezTo>
                  <a:pt x="265" y="134"/>
                  <a:pt x="269" y="137"/>
                  <a:pt x="273" y="138"/>
                </a:cubicBezTo>
                <a:cubicBezTo>
                  <a:pt x="274" y="136"/>
                  <a:pt x="274" y="136"/>
                  <a:pt x="274" y="134"/>
                </a:cubicBezTo>
                <a:cubicBezTo>
                  <a:pt x="269" y="133"/>
                  <a:pt x="267" y="129"/>
                  <a:pt x="263" y="128"/>
                </a:cubicBezTo>
                <a:cubicBezTo>
                  <a:pt x="262" y="130"/>
                  <a:pt x="261" y="130"/>
                  <a:pt x="261" y="132"/>
                </a:cubicBezTo>
                <a:close/>
                <a:moveTo>
                  <a:pt x="324" y="133"/>
                </a:moveTo>
                <a:cubicBezTo>
                  <a:pt x="324" y="131"/>
                  <a:pt x="320" y="129"/>
                  <a:pt x="319" y="130"/>
                </a:cubicBezTo>
                <a:cubicBezTo>
                  <a:pt x="321" y="131"/>
                  <a:pt x="321" y="133"/>
                  <a:pt x="324" y="133"/>
                </a:cubicBezTo>
                <a:close/>
                <a:moveTo>
                  <a:pt x="338" y="135"/>
                </a:moveTo>
                <a:cubicBezTo>
                  <a:pt x="338" y="131"/>
                  <a:pt x="334" y="131"/>
                  <a:pt x="332" y="129"/>
                </a:cubicBezTo>
                <a:cubicBezTo>
                  <a:pt x="333" y="132"/>
                  <a:pt x="336" y="133"/>
                  <a:pt x="338" y="135"/>
                </a:cubicBezTo>
                <a:close/>
                <a:moveTo>
                  <a:pt x="623" y="157"/>
                </a:moveTo>
                <a:cubicBezTo>
                  <a:pt x="624" y="158"/>
                  <a:pt x="627" y="156"/>
                  <a:pt x="628" y="158"/>
                </a:cubicBezTo>
                <a:cubicBezTo>
                  <a:pt x="630" y="169"/>
                  <a:pt x="623" y="179"/>
                  <a:pt x="629" y="190"/>
                </a:cubicBezTo>
                <a:cubicBezTo>
                  <a:pt x="633" y="188"/>
                  <a:pt x="631" y="179"/>
                  <a:pt x="635" y="177"/>
                </a:cubicBezTo>
                <a:cubicBezTo>
                  <a:pt x="631" y="174"/>
                  <a:pt x="635" y="164"/>
                  <a:pt x="638" y="161"/>
                </a:cubicBezTo>
                <a:cubicBezTo>
                  <a:pt x="634" y="154"/>
                  <a:pt x="630" y="147"/>
                  <a:pt x="625" y="142"/>
                </a:cubicBezTo>
                <a:cubicBezTo>
                  <a:pt x="624" y="138"/>
                  <a:pt x="619" y="138"/>
                  <a:pt x="619" y="134"/>
                </a:cubicBezTo>
                <a:cubicBezTo>
                  <a:pt x="617" y="134"/>
                  <a:pt x="615" y="128"/>
                  <a:pt x="614" y="131"/>
                </a:cubicBezTo>
                <a:cubicBezTo>
                  <a:pt x="618" y="138"/>
                  <a:pt x="621" y="147"/>
                  <a:pt x="623" y="157"/>
                </a:cubicBezTo>
                <a:close/>
                <a:moveTo>
                  <a:pt x="284" y="132"/>
                </a:moveTo>
                <a:cubicBezTo>
                  <a:pt x="285" y="130"/>
                  <a:pt x="281" y="129"/>
                  <a:pt x="281" y="131"/>
                </a:cubicBezTo>
                <a:cubicBezTo>
                  <a:pt x="282" y="131"/>
                  <a:pt x="283" y="132"/>
                  <a:pt x="284" y="132"/>
                </a:cubicBezTo>
                <a:close/>
                <a:moveTo>
                  <a:pt x="351" y="135"/>
                </a:moveTo>
                <a:cubicBezTo>
                  <a:pt x="348" y="134"/>
                  <a:pt x="346" y="132"/>
                  <a:pt x="344" y="130"/>
                </a:cubicBezTo>
                <a:cubicBezTo>
                  <a:pt x="343" y="130"/>
                  <a:pt x="343" y="131"/>
                  <a:pt x="343" y="132"/>
                </a:cubicBezTo>
                <a:cubicBezTo>
                  <a:pt x="346" y="133"/>
                  <a:pt x="349" y="137"/>
                  <a:pt x="351" y="135"/>
                </a:cubicBezTo>
                <a:close/>
                <a:moveTo>
                  <a:pt x="89" y="140"/>
                </a:moveTo>
                <a:cubicBezTo>
                  <a:pt x="86" y="138"/>
                  <a:pt x="91" y="134"/>
                  <a:pt x="91" y="131"/>
                </a:cubicBezTo>
                <a:cubicBezTo>
                  <a:pt x="88" y="131"/>
                  <a:pt x="83" y="143"/>
                  <a:pt x="89" y="140"/>
                </a:cubicBezTo>
                <a:close/>
                <a:moveTo>
                  <a:pt x="163" y="132"/>
                </a:moveTo>
                <a:cubicBezTo>
                  <a:pt x="164" y="132"/>
                  <a:pt x="164" y="133"/>
                  <a:pt x="165" y="133"/>
                </a:cubicBezTo>
                <a:cubicBezTo>
                  <a:pt x="165" y="132"/>
                  <a:pt x="165" y="131"/>
                  <a:pt x="166" y="131"/>
                </a:cubicBezTo>
                <a:cubicBezTo>
                  <a:pt x="164" y="131"/>
                  <a:pt x="163" y="131"/>
                  <a:pt x="163" y="132"/>
                </a:cubicBezTo>
                <a:close/>
                <a:moveTo>
                  <a:pt x="425" y="133"/>
                </a:moveTo>
                <a:cubicBezTo>
                  <a:pt x="426" y="135"/>
                  <a:pt x="428" y="132"/>
                  <a:pt x="428" y="131"/>
                </a:cubicBezTo>
                <a:cubicBezTo>
                  <a:pt x="427" y="131"/>
                  <a:pt x="427" y="130"/>
                  <a:pt x="426" y="131"/>
                </a:cubicBezTo>
                <a:cubicBezTo>
                  <a:pt x="426" y="132"/>
                  <a:pt x="425" y="132"/>
                  <a:pt x="425" y="133"/>
                </a:cubicBezTo>
                <a:close/>
                <a:moveTo>
                  <a:pt x="473" y="137"/>
                </a:moveTo>
                <a:cubicBezTo>
                  <a:pt x="479" y="139"/>
                  <a:pt x="482" y="143"/>
                  <a:pt x="488" y="145"/>
                </a:cubicBezTo>
                <a:cubicBezTo>
                  <a:pt x="487" y="138"/>
                  <a:pt x="481" y="135"/>
                  <a:pt x="476" y="131"/>
                </a:cubicBezTo>
                <a:cubicBezTo>
                  <a:pt x="475" y="133"/>
                  <a:pt x="473" y="134"/>
                  <a:pt x="473" y="137"/>
                </a:cubicBezTo>
                <a:close/>
                <a:moveTo>
                  <a:pt x="219" y="136"/>
                </a:moveTo>
                <a:cubicBezTo>
                  <a:pt x="222" y="137"/>
                  <a:pt x="225" y="138"/>
                  <a:pt x="228" y="139"/>
                </a:cubicBezTo>
                <a:cubicBezTo>
                  <a:pt x="230" y="138"/>
                  <a:pt x="231" y="137"/>
                  <a:pt x="231" y="135"/>
                </a:cubicBezTo>
                <a:cubicBezTo>
                  <a:pt x="228" y="131"/>
                  <a:pt x="222" y="132"/>
                  <a:pt x="219" y="136"/>
                </a:cubicBezTo>
                <a:close/>
                <a:moveTo>
                  <a:pt x="93" y="138"/>
                </a:moveTo>
                <a:cubicBezTo>
                  <a:pt x="95" y="137"/>
                  <a:pt x="97" y="135"/>
                  <a:pt x="97" y="133"/>
                </a:cubicBezTo>
                <a:cubicBezTo>
                  <a:pt x="96" y="133"/>
                  <a:pt x="96" y="132"/>
                  <a:pt x="95" y="132"/>
                </a:cubicBezTo>
                <a:cubicBezTo>
                  <a:pt x="95" y="135"/>
                  <a:pt x="93" y="135"/>
                  <a:pt x="93" y="138"/>
                </a:cubicBezTo>
                <a:close/>
                <a:moveTo>
                  <a:pt x="115" y="137"/>
                </a:moveTo>
                <a:cubicBezTo>
                  <a:pt x="119" y="139"/>
                  <a:pt x="122" y="142"/>
                  <a:pt x="127" y="142"/>
                </a:cubicBezTo>
                <a:cubicBezTo>
                  <a:pt x="127" y="141"/>
                  <a:pt x="128" y="140"/>
                  <a:pt x="129" y="138"/>
                </a:cubicBezTo>
                <a:cubicBezTo>
                  <a:pt x="123" y="139"/>
                  <a:pt x="118" y="128"/>
                  <a:pt x="115" y="137"/>
                </a:cubicBezTo>
                <a:close/>
                <a:moveTo>
                  <a:pt x="580" y="138"/>
                </a:moveTo>
                <a:cubicBezTo>
                  <a:pt x="580" y="136"/>
                  <a:pt x="577" y="134"/>
                  <a:pt x="575" y="133"/>
                </a:cubicBezTo>
                <a:cubicBezTo>
                  <a:pt x="576" y="136"/>
                  <a:pt x="578" y="137"/>
                  <a:pt x="580" y="138"/>
                </a:cubicBezTo>
                <a:close/>
                <a:moveTo>
                  <a:pt x="66" y="139"/>
                </a:moveTo>
                <a:cubicBezTo>
                  <a:pt x="67" y="140"/>
                  <a:pt x="68" y="141"/>
                  <a:pt x="70" y="141"/>
                </a:cubicBezTo>
                <a:cubicBezTo>
                  <a:pt x="71" y="138"/>
                  <a:pt x="70" y="137"/>
                  <a:pt x="70" y="135"/>
                </a:cubicBezTo>
                <a:cubicBezTo>
                  <a:pt x="68" y="135"/>
                  <a:pt x="69" y="133"/>
                  <a:pt x="67" y="134"/>
                </a:cubicBezTo>
                <a:cubicBezTo>
                  <a:pt x="67" y="136"/>
                  <a:pt x="65" y="136"/>
                  <a:pt x="66" y="139"/>
                </a:cubicBezTo>
                <a:close/>
                <a:moveTo>
                  <a:pt x="312" y="150"/>
                </a:moveTo>
                <a:cubicBezTo>
                  <a:pt x="313" y="149"/>
                  <a:pt x="313" y="148"/>
                  <a:pt x="314" y="146"/>
                </a:cubicBezTo>
                <a:cubicBezTo>
                  <a:pt x="307" y="143"/>
                  <a:pt x="299" y="138"/>
                  <a:pt x="290" y="134"/>
                </a:cubicBezTo>
                <a:cubicBezTo>
                  <a:pt x="295" y="142"/>
                  <a:pt x="304" y="145"/>
                  <a:pt x="312" y="150"/>
                </a:cubicBezTo>
                <a:close/>
                <a:moveTo>
                  <a:pt x="431" y="135"/>
                </a:moveTo>
                <a:cubicBezTo>
                  <a:pt x="435" y="141"/>
                  <a:pt x="444" y="146"/>
                  <a:pt x="450" y="148"/>
                </a:cubicBezTo>
                <a:cubicBezTo>
                  <a:pt x="444" y="144"/>
                  <a:pt x="438" y="136"/>
                  <a:pt x="431" y="135"/>
                </a:cubicBezTo>
                <a:close/>
                <a:moveTo>
                  <a:pt x="181" y="138"/>
                </a:moveTo>
                <a:cubicBezTo>
                  <a:pt x="182" y="137"/>
                  <a:pt x="186" y="137"/>
                  <a:pt x="186" y="135"/>
                </a:cubicBezTo>
                <a:cubicBezTo>
                  <a:pt x="184" y="135"/>
                  <a:pt x="182" y="135"/>
                  <a:pt x="180" y="135"/>
                </a:cubicBezTo>
                <a:cubicBezTo>
                  <a:pt x="180" y="136"/>
                  <a:pt x="181" y="137"/>
                  <a:pt x="181" y="138"/>
                </a:cubicBezTo>
                <a:close/>
                <a:moveTo>
                  <a:pt x="341" y="138"/>
                </a:moveTo>
                <a:cubicBezTo>
                  <a:pt x="346" y="141"/>
                  <a:pt x="354" y="153"/>
                  <a:pt x="358" y="143"/>
                </a:cubicBezTo>
                <a:cubicBezTo>
                  <a:pt x="353" y="140"/>
                  <a:pt x="348" y="137"/>
                  <a:pt x="342" y="135"/>
                </a:cubicBezTo>
                <a:cubicBezTo>
                  <a:pt x="342" y="137"/>
                  <a:pt x="341" y="136"/>
                  <a:pt x="341" y="138"/>
                </a:cubicBezTo>
                <a:close/>
                <a:moveTo>
                  <a:pt x="510" y="137"/>
                </a:moveTo>
                <a:cubicBezTo>
                  <a:pt x="510" y="136"/>
                  <a:pt x="507" y="134"/>
                  <a:pt x="507" y="135"/>
                </a:cubicBezTo>
                <a:cubicBezTo>
                  <a:pt x="508" y="135"/>
                  <a:pt x="508" y="138"/>
                  <a:pt x="510" y="137"/>
                </a:cubicBezTo>
                <a:close/>
                <a:moveTo>
                  <a:pt x="152" y="141"/>
                </a:moveTo>
                <a:cubicBezTo>
                  <a:pt x="156" y="141"/>
                  <a:pt x="158" y="143"/>
                  <a:pt x="160" y="143"/>
                </a:cubicBezTo>
                <a:cubicBezTo>
                  <a:pt x="161" y="142"/>
                  <a:pt x="163" y="140"/>
                  <a:pt x="163" y="138"/>
                </a:cubicBezTo>
                <a:cubicBezTo>
                  <a:pt x="159" y="135"/>
                  <a:pt x="153" y="135"/>
                  <a:pt x="152" y="141"/>
                </a:cubicBezTo>
                <a:close/>
                <a:moveTo>
                  <a:pt x="183" y="141"/>
                </a:moveTo>
                <a:cubicBezTo>
                  <a:pt x="183" y="145"/>
                  <a:pt x="188" y="144"/>
                  <a:pt x="189" y="146"/>
                </a:cubicBezTo>
                <a:cubicBezTo>
                  <a:pt x="191" y="143"/>
                  <a:pt x="196" y="138"/>
                  <a:pt x="194" y="135"/>
                </a:cubicBezTo>
                <a:cubicBezTo>
                  <a:pt x="190" y="137"/>
                  <a:pt x="188" y="141"/>
                  <a:pt x="183" y="141"/>
                </a:cubicBezTo>
                <a:close/>
                <a:moveTo>
                  <a:pt x="411" y="146"/>
                </a:moveTo>
                <a:cubicBezTo>
                  <a:pt x="411" y="144"/>
                  <a:pt x="413" y="143"/>
                  <a:pt x="414" y="140"/>
                </a:cubicBezTo>
                <a:cubicBezTo>
                  <a:pt x="410" y="136"/>
                  <a:pt x="403" y="135"/>
                  <a:pt x="397" y="135"/>
                </a:cubicBezTo>
                <a:cubicBezTo>
                  <a:pt x="400" y="140"/>
                  <a:pt x="406" y="145"/>
                  <a:pt x="411" y="146"/>
                </a:cubicBezTo>
                <a:close/>
                <a:moveTo>
                  <a:pt x="335" y="141"/>
                </a:moveTo>
                <a:cubicBezTo>
                  <a:pt x="336" y="139"/>
                  <a:pt x="335" y="137"/>
                  <a:pt x="333" y="137"/>
                </a:cubicBezTo>
                <a:cubicBezTo>
                  <a:pt x="333" y="139"/>
                  <a:pt x="333" y="141"/>
                  <a:pt x="335" y="141"/>
                </a:cubicBezTo>
                <a:close/>
                <a:moveTo>
                  <a:pt x="252" y="139"/>
                </a:moveTo>
                <a:cubicBezTo>
                  <a:pt x="252" y="137"/>
                  <a:pt x="251" y="137"/>
                  <a:pt x="249" y="137"/>
                </a:cubicBezTo>
                <a:cubicBezTo>
                  <a:pt x="248" y="140"/>
                  <a:pt x="250" y="139"/>
                  <a:pt x="252" y="139"/>
                </a:cubicBezTo>
                <a:close/>
                <a:moveTo>
                  <a:pt x="278" y="138"/>
                </a:moveTo>
                <a:cubicBezTo>
                  <a:pt x="278" y="140"/>
                  <a:pt x="282" y="143"/>
                  <a:pt x="285" y="141"/>
                </a:cubicBezTo>
                <a:cubicBezTo>
                  <a:pt x="283" y="140"/>
                  <a:pt x="280" y="137"/>
                  <a:pt x="278" y="138"/>
                </a:cubicBezTo>
                <a:close/>
                <a:moveTo>
                  <a:pt x="384" y="138"/>
                </a:moveTo>
                <a:cubicBezTo>
                  <a:pt x="386" y="142"/>
                  <a:pt x="390" y="144"/>
                  <a:pt x="394" y="146"/>
                </a:cubicBezTo>
                <a:cubicBezTo>
                  <a:pt x="392" y="143"/>
                  <a:pt x="387" y="138"/>
                  <a:pt x="384" y="138"/>
                </a:cubicBezTo>
                <a:close/>
                <a:moveTo>
                  <a:pt x="467" y="141"/>
                </a:moveTo>
                <a:cubicBezTo>
                  <a:pt x="467" y="139"/>
                  <a:pt x="464" y="139"/>
                  <a:pt x="464" y="138"/>
                </a:cubicBezTo>
                <a:cubicBezTo>
                  <a:pt x="461" y="140"/>
                  <a:pt x="465" y="142"/>
                  <a:pt x="467" y="141"/>
                </a:cubicBezTo>
                <a:close/>
                <a:moveTo>
                  <a:pt x="503" y="153"/>
                </a:moveTo>
                <a:cubicBezTo>
                  <a:pt x="504" y="152"/>
                  <a:pt x="505" y="151"/>
                  <a:pt x="506" y="150"/>
                </a:cubicBezTo>
                <a:cubicBezTo>
                  <a:pt x="502" y="144"/>
                  <a:pt x="496" y="142"/>
                  <a:pt x="491" y="138"/>
                </a:cubicBezTo>
                <a:cubicBezTo>
                  <a:pt x="493" y="145"/>
                  <a:pt x="499" y="148"/>
                  <a:pt x="503" y="153"/>
                </a:cubicBezTo>
                <a:close/>
                <a:moveTo>
                  <a:pt x="566" y="147"/>
                </a:moveTo>
                <a:cubicBezTo>
                  <a:pt x="568" y="150"/>
                  <a:pt x="571" y="151"/>
                  <a:pt x="572" y="154"/>
                </a:cubicBezTo>
                <a:cubicBezTo>
                  <a:pt x="571" y="153"/>
                  <a:pt x="572" y="156"/>
                  <a:pt x="570" y="155"/>
                </a:cubicBezTo>
                <a:cubicBezTo>
                  <a:pt x="571" y="158"/>
                  <a:pt x="573" y="159"/>
                  <a:pt x="575" y="160"/>
                </a:cubicBezTo>
                <a:cubicBezTo>
                  <a:pt x="575" y="154"/>
                  <a:pt x="579" y="152"/>
                  <a:pt x="579" y="146"/>
                </a:cubicBezTo>
                <a:cubicBezTo>
                  <a:pt x="576" y="143"/>
                  <a:pt x="572" y="140"/>
                  <a:pt x="567" y="138"/>
                </a:cubicBezTo>
                <a:cubicBezTo>
                  <a:pt x="567" y="142"/>
                  <a:pt x="567" y="143"/>
                  <a:pt x="566" y="147"/>
                </a:cubicBezTo>
                <a:close/>
                <a:moveTo>
                  <a:pt x="75" y="142"/>
                </a:moveTo>
                <a:cubicBezTo>
                  <a:pt x="75" y="144"/>
                  <a:pt x="76" y="144"/>
                  <a:pt x="77" y="145"/>
                </a:cubicBezTo>
                <a:cubicBezTo>
                  <a:pt x="79" y="144"/>
                  <a:pt x="79" y="142"/>
                  <a:pt x="79" y="140"/>
                </a:cubicBezTo>
                <a:cubicBezTo>
                  <a:pt x="77" y="141"/>
                  <a:pt x="79" y="138"/>
                  <a:pt x="77" y="138"/>
                </a:cubicBezTo>
                <a:cubicBezTo>
                  <a:pt x="77" y="140"/>
                  <a:pt x="74" y="140"/>
                  <a:pt x="75" y="142"/>
                </a:cubicBezTo>
                <a:close/>
                <a:moveTo>
                  <a:pt x="233" y="140"/>
                </a:moveTo>
                <a:cubicBezTo>
                  <a:pt x="236" y="144"/>
                  <a:pt x="242" y="145"/>
                  <a:pt x="247" y="147"/>
                </a:cubicBezTo>
                <a:cubicBezTo>
                  <a:pt x="246" y="144"/>
                  <a:pt x="245" y="144"/>
                  <a:pt x="245" y="141"/>
                </a:cubicBezTo>
                <a:cubicBezTo>
                  <a:pt x="240" y="143"/>
                  <a:pt x="237" y="136"/>
                  <a:pt x="233" y="140"/>
                </a:cubicBezTo>
                <a:close/>
                <a:moveTo>
                  <a:pt x="254" y="141"/>
                </a:moveTo>
                <a:cubicBezTo>
                  <a:pt x="257" y="142"/>
                  <a:pt x="257" y="145"/>
                  <a:pt x="261" y="145"/>
                </a:cubicBezTo>
                <a:cubicBezTo>
                  <a:pt x="261" y="142"/>
                  <a:pt x="259" y="141"/>
                  <a:pt x="258" y="138"/>
                </a:cubicBezTo>
                <a:cubicBezTo>
                  <a:pt x="257" y="138"/>
                  <a:pt x="256" y="138"/>
                  <a:pt x="255" y="138"/>
                </a:cubicBezTo>
                <a:cubicBezTo>
                  <a:pt x="256" y="140"/>
                  <a:pt x="254" y="140"/>
                  <a:pt x="254" y="141"/>
                </a:cubicBezTo>
                <a:close/>
                <a:moveTo>
                  <a:pt x="99" y="149"/>
                </a:moveTo>
                <a:cubicBezTo>
                  <a:pt x="103" y="146"/>
                  <a:pt x="109" y="145"/>
                  <a:pt x="114" y="144"/>
                </a:cubicBezTo>
                <a:cubicBezTo>
                  <a:pt x="115" y="145"/>
                  <a:pt x="122" y="149"/>
                  <a:pt x="123" y="145"/>
                </a:cubicBezTo>
                <a:cubicBezTo>
                  <a:pt x="120" y="143"/>
                  <a:pt x="117" y="141"/>
                  <a:pt x="113" y="140"/>
                </a:cubicBezTo>
                <a:cubicBezTo>
                  <a:pt x="110" y="145"/>
                  <a:pt x="105" y="146"/>
                  <a:pt x="102" y="140"/>
                </a:cubicBezTo>
                <a:cubicBezTo>
                  <a:pt x="101" y="142"/>
                  <a:pt x="98" y="146"/>
                  <a:pt x="99" y="149"/>
                </a:cubicBezTo>
                <a:close/>
                <a:moveTo>
                  <a:pt x="269" y="149"/>
                </a:moveTo>
                <a:cubicBezTo>
                  <a:pt x="269" y="146"/>
                  <a:pt x="271" y="145"/>
                  <a:pt x="271" y="142"/>
                </a:cubicBezTo>
                <a:cubicBezTo>
                  <a:pt x="268" y="142"/>
                  <a:pt x="264" y="140"/>
                  <a:pt x="263" y="140"/>
                </a:cubicBezTo>
                <a:cubicBezTo>
                  <a:pt x="266" y="142"/>
                  <a:pt x="265" y="148"/>
                  <a:pt x="269" y="149"/>
                </a:cubicBezTo>
                <a:close/>
                <a:moveTo>
                  <a:pt x="165" y="146"/>
                </a:moveTo>
                <a:cubicBezTo>
                  <a:pt x="169" y="146"/>
                  <a:pt x="170" y="149"/>
                  <a:pt x="174" y="149"/>
                </a:cubicBezTo>
                <a:cubicBezTo>
                  <a:pt x="174" y="146"/>
                  <a:pt x="172" y="145"/>
                  <a:pt x="172" y="143"/>
                </a:cubicBezTo>
                <a:cubicBezTo>
                  <a:pt x="170" y="142"/>
                  <a:pt x="168" y="142"/>
                  <a:pt x="166" y="140"/>
                </a:cubicBezTo>
                <a:cubicBezTo>
                  <a:pt x="167" y="143"/>
                  <a:pt x="165" y="143"/>
                  <a:pt x="165" y="146"/>
                </a:cubicBezTo>
                <a:close/>
                <a:moveTo>
                  <a:pt x="215" y="146"/>
                </a:moveTo>
                <a:cubicBezTo>
                  <a:pt x="214" y="145"/>
                  <a:pt x="215" y="140"/>
                  <a:pt x="211" y="140"/>
                </a:cubicBezTo>
                <a:cubicBezTo>
                  <a:pt x="210" y="143"/>
                  <a:pt x="213" y="147"/>
                  <a:pt x="215" y="146"/>
                </a:cubicBezTo>
                <a:close/>
                <a:moveTo>
                  <a:pt x="227" y="145"/>
                </a:moveTo>
                <a:cubicBezTo>
                  <a:pt x="227" y="141"/>
                  <a:pt x="222" y="141"/>
                  <a:pt x="220" y="141"/>
                </a:cubicBezTo>
                <a:cubicBezTo>
                  <a:pt x="223" y="142"/>
                  <a:pt x="224" y="144"/>
                  <a:pt x="227" y="145"/>
                </a:cubicBezTo>
                <a:close/>
                <a:moveTo>
                  <a:pt x="586" y="143"/>
                </a:moveTo>
                <a:cubicBezTo>
                  <a:pt x="586" y="141"/>
                  <a:pt x="585" y="141"/>
                  <a:pt x="583" y="141"/>
                </a:cubicBezTo>
                <a:cubicBezTo>
                  <a:pt x="583" y="142"/>
                  <a:pt x="584" y="143"/>
                  <a:pt x="586" y="143"/>
                </a:cubicBezTo>
                <a:close/>
                <a:moveTo>
                  <a:pt x="342" y="145"/>
                </a:moveTo>
                <a:cubicBezTo>
                  <a:pt x="343" y="141"/>
                  <a:pt x="337" y="141"/>
                  <a:pt x="338" y="145"/>
                </a:cubicBezTo>
                <a:cubicBezTo>
                  <a:pt x="343" y="145"/>
                  <a:pt x="345" y="151"/>
                  <a:pt x="349" y="150"/>
                </a:cubicBezTo>
                <a:cubicBezTo>
                  <a:pt x="347" y="148"/>
                  <a:pt x="346" y="145"/>
                  <a:pt x="342" y="145"/>
                </a:cubicBezTo>
                <a:close/>
                <a:moveTo>
                  <a:pt x="456" y="149"/>
                </a:moveTo>
                <a:cubicBezTo>
                  <a:pt x="457" y="150"/>
                  <a:pt x="458" y="152"/>
                  <a:pt x="460" y="152"/>
                </a:cubicBezTo>
                <a:cubicBezTo>
                  <a:pt x="462" y="150"/>
                  <a:pt x="463" y="148"/>
                  <a:pt x="464" y="145"/>
                </a:cubicBezTo>
                <a:cubicBezTo>
                  <a:pt x="461" y="145"/>
                  <a:pt x="461" y="143"/>
                  <a:pt x="460" y="142"/>
                </a:cubicBezTo>
                <a:cubicBezTo>
                  <a:pt x="459" y="145"/>
                  <a:pt x="456" y="146"/>
                  <a:pt x="456" y="149"/>
                </a:cubicBezTo>
                <a:close/>
                <a:moveTo>
                  <a:pt x="470" y="143"/>
                </a:moveTo>
                <a:cubicBezTo>
                  <a:pt x="470" y="143"/>
                  <a:pt x="470" y="144"/>
                  <a:pt x="470" y="145"/>
                </a:cubicBezTo>
                <a:cubicBezTo>
                  <a:pt x="478" y="150"/>
                  <a:pt x="485" y="157"/>
                  <a:pt x="495" y="161"/>
                </a:cubicBezTo>
                <a:cubicBezTo>
                  <a:pt x="489" y="151"/>
                  <a:pt x="479" y="147"/>
                  <a:pt x="470" y="143"/>
                </a:cubicBezTo>
                <a:close/>
                <a:moveTo>
                  <a:pt x="63" y="147"/>
                </a:moveTo>
                <a:cubicBezTo>
                  <a:pt x="64" y="148"/>
                  <a:pt x="65" y="149"/>
                  <a:pt x="67" y="149"/>
                </a:cubicBezTo>
                <a:cubicBezTo>
                  <a:pt x="68" y="148"/>
                  <a:pt x="69" y="146"/>
                  <a:pt x="69" y="145"/>
                </a:cubicBezTo>
                <a:cubicBezTo>
                  <a:pt x="67" y="143"/>
                  <a:pt x="62" y="141"/>
                  <a:pt x="63" y="147"/>
                </a:cubicBezTo>
                <a:close/>
                <a:moveTo>
                  <a:pt x="81" y="147"/>
                </a:moveTo>
                <a:cubicBezTo>
                  <a:pt x="82" y="147"/>
                  <a:pt x="83" y="148"/>
                  <a:pt x="84" y="148"/>
                </a:cubicBezTo>
                <a:cubicBezTo>
                  <a:pt x="84" y="145"/>
                  <a:pt x="87" y="147"/>
                  <a:pt x="86" y="144"/>
                </a:cubicBezTo>
                <a:cubicBezTo>
                  <a:pt x="84" y="144"/>
                  <a:pt x="84" y="143"/>
                  <a:pt x="83" y="143"/>
                </a:cubicBezTo>
                <a:cubicBezTo>
                  <a:pt x="83" y="146"/>
                  <a:pt x="81" y="145"/>
                  <a:pt x="81" y="147"/>
                </a:cubicBezTo>
                <a:close/>
                <a:moveTo>
                  <a:pt x="193" y="148"/>
                </a:moveTo>
                <a:cubicBezTo>
                  <a:pt x="195" y="150"/>
                  <a:pt x="198" y="152"/>
                  <a:pt x="202" y="152"/>
                </a:cubicBezTo>
                <a:cubicBezTo>
                  <a:pt x="203" y="150"/>
                  <a:pt x="204" y="148"/>
                  <a:pt x="204" y="145"/>
                </a:cubicBezTo>
                <a:cubicBezTo>
                  <a:pt x="200" y="141"/>
                  <a:pt x="196" y="146"/>
                  <a:pt x="193" y="148"/>
                </a:cubicBezTo>
                <a:close/>
                <a:moveTo>
                  <a:pt x="319" y="146"/>
                </a:moveTo>
                <a:cubicBezTo>
                  <a:pt x="323" y="148"/>
                  <a:pt x="326" y="151"/>
                  <a:pt x="330" y="152"/>
                </a:cubicBezTo>
                <a:cubicBezTo>
                  <a:pt x="328" y="148"/>
                  <a:pt x="324" y="146"/>
                  <a:pt x="321" y="143"/>
                </a:cubicBezTo>
                <a:cubicBezTo>
                  <a:pt x="320" y="144"/>
                  <a:pt x="319" y="145"/>
                  <a:pt x="319" y="146"/>
                </a:cubicBezTo>
                <a:close/>
                <a:moveTo>
                  <a:pt x="412" y="149"/>
                </a:moveTo>
                <a:cubicBezTo>
                  <a:pt x="414" y="150"/>
                  <a:pt x="414" y="153"/>
                  <a:pt x="417" y="153"/>
                </a:cubicBezTo>
                <a:cubicBezTo>
                  <a:pt x="418" y="150"/>
                  <a:pt x="420" y="148"/>
                  <a:pt x="420" y="145"/>
                </a:cubicBezTo>
                <a:cubicBezTo>
                  <a:pt x="417" y="141"/>
                  <a:pt x="414" y="147"/>
                  <a:pt x="412" y="149"/>
                </a:cubicBezTo>
                <a:close/>
                <a:moveTo>
                  <a:pt x="134" y="147"/>
                </a:moveTo>
                <a:cubicBezTo>
                  <a:pt x="135" y="147"/>
                  <a:pt x="136" y="146"/>
                  <a:pt x="137" y="145"/>
                </a:cubicBezTo>
                <a:cubicBezTo>
                  <a:pt x="136" y="143"/>
                  <a:pt x="131" y="144"/>
                  <a:pt x="134" y="147"/>
                </a:cubicBezTo>
                <a:close/>
                <a:moveTo>
                  <a:pt x="217" y="149"/>
                </a:moveTo>
                <a:cubicBezTo>
                  <a:pt x="220" y="151"/>
                  <a:pt x="223" y="153"/>
                  <a:pt x="226" y="155"/>
                </a:cubicBezTo>
                <a:cubicBezTo>
                  <a:pt x="227" y="154"/>
                  <a:pt x="225" y="152"/>
                  <a:pt x="227" y="151"/>
                </a:cubicBezTo>
                <a:cubicBezTo>
                  <a:pt x="223" y="149"/>
                  <a:pt x="222" y="145"/>
                  <a:pt x="217" y="144"/>
                </a:cubicBezTo>
                <a:cubicBezTo>
                  <a:pt x="217" y="146"/>
                  <a:pt x="218" y="147"/>
                  <a:pt x="217" y="149"/>
                </a:cubicBezTo>
                <a:close/>
                <a:moveTo>
                  <a:pt x="230" y="147"/>
                </a:moveTo>
                <a:cubicBezTo>
                  <a:pt x="235" y="148"/>
                  <a:pt x="237" y="153"/>
                  <a:pt x="243" y="153"/>
                </a:cubicBezTo>
                <a:cubicBezTo>
                  <a:pt x="243" y="151"/>
                  <a:pt x="243" y="151"/>
                  <a:pt x="244" y="149"/>
                </a:cubicBezTo>
                <a:cubicBezTo>
                  <a:pt x="239" y="148"/>
                  <a:pt x="235" y="146"/>
                  <a:pt x="231" y="144"/>
                </a:cubicBezTo>
                <a:cubicBezTo>
                  <a:pt x="231" y="145"/>
                  <a:pt x="231" y="146"/>
                  <a:pt x="230" y="147"/>
                </a:cubicBezTo>
                <a:close/>
                <a:moveTo>
                  <a:pt x="272" y="153"/>
                </a:moveTo>
                <a:cubicBezTo>
                  <a:pt x="280" y="159"/>
                  <a:pt x="289" y="165"/>
                  <a:pt x="299" y="169"/>
                </a:cubicBezTo>
                <a:cubicBezTo>
                  <a:pt x="299" y="168"/>
                  <a:pt x="301" y="168"/>
                  <a:pt x="300" y="166"/>
                </a:cubicBezTo>
                <a:cubicBezTo>
                  <a:pt x="293" y="161"/>
                  <a:pt x="286" y="155"/>
                  <a:pt x="278" y="150"/>
                </a:cubicBezTo>
                <a:cubicBezTo>
                  <a:pt x="277" y="147"/>
                  <a:pt x="278" y="145"/>
                  <a:pt x="277" y="145"/>
                </a:cubicBezTo>
                <a:cubicBezTo>
                  <a:pt x="277" y="144"/>
                  <a:pt x="276" y="144"/>
                  <a:pt x="275" y="144"/>
                </a:cubicBezTo>
                <a:cubicBezTo>
                  <a:pt x="274" y="147"/>
                  <a:pt x="272" y="149"/>
                  <a:pt x="272" y="153"/>
                </a:cubicBezTo>
                <a:close/>
                <a:moveTo>
                  <a:pt x="42" y="166"/>
                </a:moveTo>
                <a:cubicBezTo>
                  <a:pt x="46" y="160"/>
                  <a:pt x="50" y="151"/>
                  <a:pt x="52" y="145"/>
                </a:cubicBezTo>
                <a:cubicBezTo>
                  <a:pt x="47" y="151"/>
                  <a:pt x="43" y="157"/>
                  <a:pt x="42" y="166"/>
                </a:cubicBezTo>
                <a:close/>
                <a:moveTo>
                  <a:pt x="148" y="148"/>
                </a:moveTo>
                <a:cubicBezTo>
                  <a:pt x="151" y="149"/>
                  <a:pt x="153" y="152"/>
                  <a:pt x="157" y="153"/>
                </a:cubicBezTo>
                <a:cubicBezTo>
                  <a:pt x="158" y="151"/>
                  <a:pt x="159" y="150"/>
                  <a:pt x="158" y="146"/>
                </a:cubicBezTo>
                <a:cubicBezTo>
                  <a:pt x="155" y="147"/>
                  <a:pt x="149" y="142"/>
                  <a:pt x="148" y="148"/>
                </a:cubicBezTo>
                <a:close/>
                <a:moveTo>
                  <a:pt x="380" y="147"/>
                </a:moveTo>
                <a:cubicBezTo>
                  <a:pt x="385" y="153"/>
                  <a:pt x="392" y="158"/>
                  <a:pt x="400" y="162"/>
                </a:cubicBezTo>
                <a:cubicBezTo>
                  <a:pt x="400" y="160"/>
                  <a:pt x="401" y="158"/>
                  <a:pt x="402" y="157"/>
                </a:cubicBezTo>
                <a:cubicBezTo>
                  <a:pt x="395" y="153"/>
                  <a:pt x="388" y="145"/>
                  <a:pt x="380" y="147"/>
                </a:cubicBezTo>
                <a:close/>
                <a:moveTo>
                  <a:pt x="512" y="149"/>
                </a:moveTo>
                <a:cubicBezTo>
                  <a:pt x="512" y="150"/>
                  <a:pt x="513" y="151"/>
                  <a:pt x="514" y="151"/>
                </a:cubicBezTo>
                <a:cubicBezTo>
                  <a:pt x="514" y="149"/>
                  <a:pt x="518" y="147"/>
                  <a:pt x="515" y="146"/>
                </a:cubicBezTo>
                <a:cubicBezTo>
                  <a:pt x="514" y="147"/>
                  <a:pt x="514" y="148"/>
                  <a:pt x="512" y="149"/>
                </a:cubicBezTo>
                <a:close/>
                <a:moveTo>
                  <a:pt x="250" y="147"/>
                </a:moveTo>
                <a:cubicBezTo>
                  <a:pt x="250" y="150"/>
                  <a:pt x="253" y="150"/>
                  <a:pt x="255" y="151"/>
                </a:cubicBezTo>
                <a:cubicBezTo>
                  <a:pt x="255" y="150"/>
                  <a:pt x="255" y="149"/>
                  <a:pt x="255" y="148"/>
                </a:cubicBezTo>
                <a:cubicBezTo>
                  <a:pt x="253" y="148"/>
                  <a:pt x="252" y="145"/>
                  <a:pt x="250" y="147"/>
                </a:cubicBezTo>
                <a:close/>
                <a:moveTo>
                  <a:pt x="358" y="151"/>
                </a:moveTo>
                <a:cubicBezTo>
                  <a:pt x="359" y="152"/>
                  <a:pt x="360" y="153"/>
                  <a:pt x="362" y="154"/>
                </a:cubicBezTo>
                <a:cubicBezTo>
                  <a:pt x="364" y="152"/>
                  <a:pt x="365" y="150"/>
                  <a:pt x="366" y="147"/>
                </a:cubicBezTo>
                <a:cubicBezTo>
                  <a:pt x="362" y="145"/>
                  <a:pt x="359" y="148"/>
                  <a:pt x="358" y="151"/>
                </a:cubicBezTo>
                <a:close/>
                <a:moveTo>
                  <a:pt x="93" y="152"/>
                </a:moveTo>
                <a:cubicBezTo>
                  <a:pt x="93" y="151"/>
                  <a:pt x="93" y="151"/>
                  <a:pt x="93" y="151"/>
                </a:cubicBezTo>
                <a:cubicBezTo>
                  <a:pt x="93" y="149"/>
                  <a:pt x="92" y="149"/>
                  <a:pt x="91" y="148"/>
                </a:cubicBezTo>
                <a:cubicBezTo>
                  <a:pt x="89" y="149"/>
                  <a:pt x="90" y="152"/>
                  <a:pt x="93" y="152"/>
                </a:cubicBezTo>
                <a:close/>
                <a:moveTo>
                  <a:pt x="315" y="152"/>
                </a:moveTo>
                <a:cubicBezTo>
                  <a:pt x="318" y="155"/>
                  <a:pt x="323" y="157"/>
                  <a:pt x="325" y="161"/>
                </a:cubicBezTo>
                <a:cubicBezTo>
                  <a:pt x="328" y="160"/>
                  <a:pt x="329" y="157"/>
                  <a:pt x="329" y="154"/>
                </a:cubicBezTo>
                <a:cubicBezTo>
                  <a:pt x="325" y="152"/>
                  <a:pt x="321" y="150"/>
                  <a:pt x="318" y="148"/>
                </a:cubicBezTo>
                <a:cubicBezTo>
                  <a:pt x="317" y="150"/>
                  <a:pt x="315" y="150"/>
                  <a:pt x="315" y="152"/>
                </a:cubicBezTo>
                <a:close/>
                <a:moveTo>
                  <a:pt x="445" y="156"/>
                </a:moveTo>
                <a:cubicBezTo>
                  <a:pt x="448" y="152"/>
                  <a:pt x="440" y="151"/>
                  <a:pt x="437" y="148"/>
                </a:cubicBezTo>
                <a:cubicBezTo>
                  <a:pt x="439" y="152"/>
                  <a:pt x="442" y="154"/>
                  <a:pt x="445" y="156"/>
                </a:cubicBezTo>
                <a:close/>
                <a:moveTo>
                  <a:pt x="464" y="155"/>
                </a:moveTo>
                <a:cubicBezTo>
                  <a:pt x="470" y="162"/>
                  <a:pt x="476" y="168"/>
                  <a:pt x="485" y="172"/>
                </a:cubicBezTo>
                <a:cubicBezTo>
                  <a:pt x="487" y="170"/>
                  <a:pt x="490" y="167"/>
                  <a:pt x="491" y="164"/>
                </a:cubicBezTo>
                <a:cubicBezTo>
                  <a:pt x="484" y="158"/>
                  <a:pt x="477" y="154"/>
                  <a:pt x="467" y="148"/>
                </a:cubicBezTo>
                <a:cubicBezTo>
                  <a:pt x="466" y="151"/>
                  <a:pt x="465" y="153"/>
                  <a:pt x="464" y="155"/>
                </a:cubicBezTo>
                <a:close/>
                <a:moveTo>
                  <a:pt x="517" y="154"/>
                </a:moveTo>
                <a:cubicBezTo>
                  <a:pt x="521" y="156"/>
                  <a:pt x="522" y="161"/>
                  <a:pt x="527" y="162"/>
                </a:cubicBezTo>
                <a:cubicBezTo>
                  <a:pt x="529" y="160"/>
                  <a:pt x="529" y="157"/>
                  <a:pt x="529" y="154"/>
                </a:cubicBezTo>
                <a:cubicBezTo>
                  <a:pt x="526" y="152"/>
                  <a:pt x="523" y="150"/>
                  <a:pt x="521" y="148"/>
                </a:cubicBezTo>
                <a:cubicBezTo>
                  <a:pt x="519" y="150"/>
                  <a:pt x="518" y="152"/>
                  <a:pt x="517" y="154"/>
                </a:cubicBezTo>
                <a:close/>
                <a:moveTo>
                  <a:pt x="70" y="152"/>
                </a:moveTo>
                <a:cubicBezTo>
                  <a:pt x="72" y="153"/>
                  <a:pt x="72" y="148"/>
                  <a:pt x="70" y="149"/>
                </a:cubicBezTo>
                <a:cubicBezTo>
                  <a:pt x="71" y="150"/>
                  <a:pt x="70" y="150"/>
                  <a:pt x="70" y="152"/>
                </a:cubicBezTo>
                <a:close/>
                <a:moveTo>
                  <a:pt x="206" y="155"/>
                </a:moveTo>
                <a:cubicBezTo>
                  <a:pt x="209" y="155"/>
                  <a:pt x="212" y="157"/>
                  <a:pt x="215" y="158"/>
                </a:cubicBezTo>
                <a:cubicBezTo>
                  <a:pt x="215" y="156"/>
                  <a:pt x="214" y="155"/>
                  <a:pt x="214" y="152"/>
                </a:cubicBezTo>
                <a:cubicBezTo>
                  <a:pt x="212" y="151"/>
                  <a:pt x="210" y="150"/>
                  <a:pt x="208" y="149"/>
                </a:cubicBezTo>
                <a:cubicBezTo>
                  <a:pt x="208" y="151"/>
                  <a:pt x="205" y="152"/>
                  <a:pt x="206" y="155"/>
                </a:cubicBezTo>
                <a:close/>
                <a:moveTo>
                  <a:pt x="423" y="149"/>
                </a:moveTo>
                <a:cubicBezTo>
                  <a:pt x="423" y="151"/>
                  <a:pt x="421" y="153"/>
                  <a:pt x="420" y="155"/>
                </a:cubicBezTo>
                <a:cubicBezTo>
                  <a:pt x="425" y="160"/>
                  <a:pt x="431" y="164"/>
                  <a:pt x="437" y="167"/>
                </a:cubicBezTo>
                <a:cubicBezTo>
                  <a:pt x="438" y="165"/>
                  <a:pt x="439" y="163"/>
                  <a:pt x="440" y="161"/>
                </a:cubicBezTo>
                <a:cubicBezTo>
                  <a:pt x="435" y="156"/>
                  <a:pt x="430" y="151"/>
                  <a:pt x="423" y="149"/>
                </a:cubicBezTo>
                <a:close/>
                <a:moveTo>
                  <a:pt x="160" y="156"/>
                </a:moveTo>
                <a:cubicBezTo>
                  <a:pt x="163" y="157"/>
                  <a:pt x="165" y="160"/>
                  <a:pt x="168" y="162"/>
                </a:cubicBezTo>
                <a:cubicBezTo>
                  <a:pt x="171" y="160"/>
                  <a:pt x="175" y="159"/>
                  <a:pt x="175" y="155"/>
                </a:cubicBezTo>
                <a:cubicBezTo>
                  <a:pt x="171" y="153"/>
                  <a:pt x="168" y="150"/>
                  <a:pt x="163" y="149"/>
                </a:cubicBezTo>
                <a:cubicBezTo>
                  <a:pt x="162" y="152"/>
                  <a:pt x="160" y="153"/>
                  <a:pt x="160" y="156"/>
                </a:cubicBezTo>
                <a:close/>
                <a:moveTo>
                  <a:pt x="365" y="155"/>
                </a:moveTo>
                <a:cubicBezTo>
                  <a:pt x="366" y="158"/>
                  <a:pt x="368" y="160"/>
                  <a:pt x="371" y="159"/>
                </a:cubicBezTo>
                <a:cubicBezTo>
                  <a:pt x="370" y="156"/>
                  <a:pt x="372" y="155"/>
                  <a:pt x="372" y="152"/>
                </a:cubicBezTo>
                <a:cubicBezTo>
                  <a:pt x="372" y="150"/>
                  <a:pt x="370" y="150"/>
                  <a:pt x="369" y="149"/>
                </a:cubicBezTo>
                <a:cubicBezTo>
                  <a:pt x="368" y="152"/>
                  <a:pt x="366" y="153"/>
                  <a:pt x="365" y="155"/>
                </a:cubicBezTo>
                <a:close/>
                <a:moveTo>
                  <a:pt x="578" y="163"/>
                </a:moveTo>
                <a:cubicBezTo>
                  <a:pt x="581" y="164"/>
                  <a:pt x="581" y="167"/>
                  <a:pt x="584" y="168"/>
                </a:cubicBezTo>
                <a:cubicBezTo>
                  <a:pt x="586" y="161"/>
                  <a:pt x="590" y="150"/>
                  <a:pt x="583" y="149"/>
                </a:cubicBezTo>
                <a:cubicBezTo>
                  <a:pt x="580" y="153"/>
                  <a:pt x="580" y="159"/>
                  <a:pt x="578" y="163"/>
                </a:cubicBezTo>
                <a:close/>
                <a:moveTo>
                  <a:pt x="76" y="157"/>
                </a:moveTo>
                <a:cubicBezTo>
                  <a:pt x="80" y="157"/>
                  <a:pt x="83" y="153"/>
                  <a:pt x="81" y="150"/>
                </a:cubicBezTo>
                <a:cubicBezTo>
                  <a:pt x="77" y="150"/>
                  <a:pt x="78" y="154"/>
                  <a:pt x="76" y="157"/>
                </a:cubicBezTo>
                <a:close/>
                <a:moveTo>
                  <a:pt x="104" y="152"/>
                </a:moveTo>
                <a:cubicBezTo>
                  <a:pt x="106" y="152"/>
                  <a:pt x="107" y="154"/>
                  <a:pt x="109" y="154"/>
                </a:cubicBezTo>
                <a:cubicBezTo>
                  <a:pt x="110" y="153"/>
                  <a:pt x="110" y="152"/>
                  <a:pt x="110" y="150"/>
                </a:cubicBezTo>
                <a:cubicBezTo>
                  <a:pt x="107" y="150"/>
                  <a:pt x="105" y="150"/>
                  <a:pt x="104" y="152"/>
                </a:cubicBezTo>
                <a:close/>
                <a:moveTo>
                  <a:pt x="114" y="155"/>
                </a:moveTo>
                <a:cubicBezTo>
                  <a:pt x="115" y="154"/>
                  <a:pt x="116" y="152"/>
                  <a:pt x="118" y="151"/>
                </a:cubicBezTo>
                <a:cubicBezTo>
                  <a:pt x="116" y="151"/>
                  <a:pt x="116" y="149"/>
                  <a:pt x="115" y="150"/>
                </a:cubicBezTo>
                <a:cubicBezTo>
                  <a:pt x="115" y="152"/>
                  <a:pt x="113" y="154"/>
                  <a:pt x="114" y="155"/>
                </a:cubicBezTo>
                <a:close/>
                <a:moveTo>
                  <a:pt x="294" y="154"/>
                </a:moveTo>
                <a:cubicBezTo>
                  <a:pt x="293" y="152"/>
                  <a:pt x="292" y="151"/>
                  <a:pt x="290" y="150"/>
                </a:cubicBezTo>
                <a:cubicBezTo>
                  <a:pt x="291" y="152"/>
                  <a:pt x="293" y="152"/>
                  <a:pt x="294" y="154"/>
                </a:cubicBezTo>
                <a:close/>
                <a:moveTo>
                  <a:pt x="152" y="155"/>
                </a:moveTo>
                <a:cubicBezTo>
                  <a:pt x="151" y="152"/>
                  <a:pt x="147" y="152"/>
                  <a:pt x="145" y="151"/>
                </a:cubicBezTo>
                <a:cubicBezTo>
                  <a:pt x="144" y="153"/>
                  <a:pt x="149" y="155"/>
                  <a:pt x="152" y="155"/>
                </a:cubicBezTo>
                <a:close/>
                <a:moveTo>
                  <a:pt x="245" y="155"/>
                </a:moveTo>
                <a:cubicBezTo>
                  <a:pt x="247" y="154"/>
                  <a:pt x="248" y="152"/>
                  <a:pt x="250" y="152"/>
                </a:cubicBezTo>
                <a:cubicBezTo>
                  <a:pt x="250" y="153"/>
                  <a:pt x="251" y="153"/>
                  <a:pt x="251" y="154"/>
                </a:cubicBezTo>
                <a:cubicBezTo>
                  <a:pt x="252" y="156"/>
                  <a:pt x="251" y="157"/>
                  <a:pt x="251" y="159"/>
                </a:cubicBezTo>
                <a:cubicBezTo>
                  <a:pt x="255" y="161"/>
                  <a:pt x="258" y="164"/>
                  <a:pt x="262" y="166"/>
                </a:cubicBezTo>
                <a:cubicBezTo>
                  <a:pt x="263" y="163"/>
                  <a:pt x="265" y="161"/>
                  <a:pt x="265" y="157"/>
                </a:cubicBezTo>
                <a:cubicBezTo>
                  <a:pt x="258" y="156"/>
                  <a:pt x="254" y="152"/>
                  <a:pt x="247" y="151"/>
                </a:cubicBezTo>
                <a:cubicBezTo>
                  <a:pt x="247" y="153"/>
                  <a:pt x="245" y="153"/>
                  <a:pt x="245" y="155"/>
                </a:cubicBezTo>
                <a:close/>
                <a:moveTo>
                  <a:pt x="63" y="160"/>
                </a:moveTo>
                <a:cubicBezTo>
                  <a:pt x="64" y="157"/>
                  <a:pt x="68" y="151"/>
                  <a:pt x="62" y="151"/>
                </a:cubicBezTo>
                <a:cubicBezTo>
                  <a:pt x="61" y="155"/>
                  <a:pt x="58" y="160"/>
                  <a:pt x="63" y="160"/>
                </a:cubicBezTo>
                <a:close/>
                <a:moveTo>
                  <a:pt x="548" y="154"/>
                </a:moveTo>
                <a:cubicBezTo>
                  <a:pt x="547" y="153"/>
                  <a:pt x="546" y="152"/>
                  <a:pt x="544" y="151"/>
                </a:cubicBezTo>
                <a:cubicBezTo>
                  <a:pt x="544" y="153"/>
                  <a:pt x="547" y="155"/>
                  <a:pt x="548" y="154"/>
                </a:cubicBezTo>
                <a:close/>
                <a:moveTo>
                  <a:pt x="117" y="160"/>
                </a:moveTo>
                <a:cubicBezTo>
                  <a:pt x="118" y="161"/>
                  <a:pt x="120" y="162"/>
                  <a:pt x="122" y="163"/>
                </a:cubicBezTo>
                <a:cubicBezTo>
                  <a:pt x="124" y="160"/>
                  <a:pt x="126" y="158"/>
                  <a:pt x="128" y="155"/>
                </a:cubicBezTo>
                <a:cubicBezTo>
                  <a:pt x="125" y="148"/>
                  <a:pt x="117" y="154"/>
                  <a:pt x="117" y="160"/>
                </a:cubicBezTo>
                <a:close/>
                <a:moveTo>
                  <a:pt x="506" y="156"/>
                </a:moveTo>
                <a:cubicBezTo>
                  <a:pt x="508" y="156"/>
                  <a:pt x="508" y="158"/>
                  <a:pt x="510" y="158"/>
                </a:cubicBezTo>
                <a:cubicBezTo>
                  <a:pt x="510" y="156"/>
                  <a:pt x="512" y="155"/>
                  <a:pt x="512" y="153"/>
                </a:cubicBezTo>
                <a:cubicBezTo>
                  <a:pt x="509" y="151"/>
                  <a:pt x="507" y="153"/>
                  <a:pt x="506" y="156"/>
                </a:cubicBezTo>
                <a:close/>
                <a:moveTo>
                  <a:pt x="237" y="161"/>
                </a:moveTo>
                <a:cubicBezTo>
                  <a:pt x="238" y="160"/>
                  <a:pt x="238" y="158"/>
                  <a:pt x="239" y="157"/>
                </a:cubicBezTo>
                <a:cubicBezTo>
                  <a:pt x="237" y="156"/>
                  <a:pt x="234" y="154"/>
                  <a:pt x="231" y="152"/>
                </a:cubicBezTo>
                <a:cubicBezTo>
                  <a:pt x="232" y="156"/>
                  <a:pt x="232" y="161"/>
                  <a:pt x="237" y="161"/>
                </a:cubicBezTo>
                <a:close/>
                <a:moveTo>
                  <a:pt x="609" y="158"/>
                </a:moveTo>
                <a:cubicBezTo>
                  <a:pt x="606" y="157"/>
                  <a:pt x="606" y="154"/>
                  <a:pt x="604" y="152"/>
                </a:cubicBezTo>
                <a:cubicBezTo>
                  <a:pt x="604" y="155"/>
                  <a:pt x="605" y="160"/>
                  <a:pt x="609" y="158"/>
                </a:cubicBezTo>
                <a:close/>
                <a:moveTo>
                  <a:pt x="55" y="156"/>
                </a:moveTo>
                <a:cubicBezTo>
                  <a:pt x="57" y="156"/>
                  <a:pt x="57" y="155"/>
                  <a:pt x="57" y="153"/>
                </a:cubicBezTo>
                <a:cubicBezTo>
                  <a:pt x="55" y="153"/>
                  <a:pt x="55" y="154"/>
                  <a:pt x="55" y="156"/>
                </a:cubicBezTo>
                <a:close/>
                <a:moveTo>
                  <a:pt x="621" y="169"/>
                </a:moveTo>
                <a:cubicBezTo>
                  <a:pt x="620" y="163"/>
                  <a:pt x="620" y="157"/>
                  <a:pt x="617" y="153"/>
                </a:cubicBezTo>
                <a:cubicBezTo>
                  <a:pt x="616" y="160"/>
                  <a:pt x="616" y="166"/>
                  <a:pt x="621" y="169"/>
                </a:cubicBezTo>
                <a:close/>
                <a:moveTo>
                  <a:pt x="87" y="163"/>
                </a:moveTo>
                <a:cubicBezTo>
                  <a:pt x="89" y="163"/>
                  <a:pt x="89" y="165"/>
                  <a:pt x="90" y="165"/>
                </a:cubicBezTo>
                <a:cubicBezTo>
                  <a:pt x="91" y="161"/>
                  <a:pt x="91" y="159"/>
                  <a:pt x="92" y="155"/>
                </a:cubicBezTo>
                <a:cubicBezTo>
                  <a:pt x="90" y="155"/>
                  <a:pt x="90" y="154"/>
                  <a:pt x="88" y="154"/>
                </a:cubicBezTo>
                <a:cubicBezTo>
                  <a:pt x="87" y="157"/>
                  <a:pt x="87" y="160"/>
                  <a:pt x="87" y="163"/>
                </a:cubicBezTo>
                <a:close/>
                <a:moveTo>
                  <a:pt x="200" y="157"/>
                </a:moveTo>
                <a:cubicBezTo>
                  <a:pt x="200" y="156"/>
                  <a:pt x="200" y="155"/>
                  <a:pt x="200" y="154"/>
                </a:cubicBezTo>
                <a:cubicBezTo>
                  <a:pt x="197" y="154"/>
                  <a:pt x="197" y="157"/>
                  <a:pt x="200" y="157"/>
                </a:cubicBezTo>
                <a:close/>
                <a:moveTo>
                  <a:pt x="408" y="155"/>
                </a:moveTo>
                <a:cubicBezTo>
                  <a:pt x="410" y="156"/>
                  <a:pt x="411" y="159"/>
                  <a:pt x="414" y="158"/>
                </a:cubicBezTo>
                <a:cubicBezTo>
                  <a:pt x="414" y="156"/>
                  <a:pt x="409" y="153"/>
                  <a:pt x="408" y="155"/>
                </a:cubicBezTo>
                <a:close/>
                <a:moveTo>
                  <a:pt x="65" y="161"/>
                </a:moveTo>
                <a:cubicBezTo>
                  <a:pt x="66" y="162"/>
                  <a:pt x="67" y="162"/>
                  <a:pt x="70" y="162"/>
                </a:cubicBezTo>
                <a:cubicBezTo>
                  <a:pt x="71" y="160"/>
                  <a:pt x="71" y="157"/>
                  <a:pt x="70" y="155"/>
                </a:cubicBezTo>
                <a:cubicBezTo>
                  <a:pt x="66" y="154"/>
                  <a:pt x="66" y="158"/>
                  <a:pt x="65" y="161"/>
                </a:cubicBezTo>
                <a:close/>
                <a:moveTo>
                  <a:pt x="218" y="160"/>
                </a:moveTo>
                <a:cubicBezTo>
                  <a:pt x="223" y="161"/>
                  <a:pt x="224" y="164"/>
                  <a:pt x="229" y="165"/>
                </a:cubicBezTo>
                <a:cubicBezTo>
                  <a:pt x="228" y="158"/>
                  <a:pt x="221" y="158"/>
                  <a:pt x="217" y="155"/>
                </a:cubicBezTo>
                <a:cubicBezTo>
                  <a:pt x="217" y="157"/>
                  <a:pt x="219" y="158"/>
                  <a:pt x="218" y="160"/>
                </a:cubicBezTo>
                <a:close/>
                <a:moveTo>
                  <a:pt x="303" y="162"/>
                </a:moveTo>
                <a:cubicBezTo>
                  <a:pt x="305" y="161"/>
                  <a:pt x="307" y="161"/>
                  <a:pt x="307" y="158"/>
                </a:cubicBezTo>
                <a:cubicBezTo>
                  <a:pt x="304" y="158"/>
                  <a:pt x="303" y="155"/>
                  <a:pt x="299" y="155"/>
                </a:cubicBezTo>
                <a:cubicBezTo>
                  <a:pt x="300" y="158"/>
                  <a:pt x="302" y="159"/>
                  <a:pt x="303" y="162"/>
                </a:cubicBezTo>
                <a:close/>
                <a:moveTo>
                  <a:pt x="373" y="163"/>
                </a:moveTo>
                <a:cubicBezTo>
                  <a:pt x="379" y="166"/>
                  <a:pt x="383" y="171"/>
                  <a:pt x="389" y="175"/>
                </a:cubicBezTo>
                <a:cubicBezTo>
                  <a:pt x="391" y="172"/>
                  <a:pt x="393" y="170"/>
                  <a:pt x="394" y="166"/>
                </a:cubicBezTo>
                <a:cubicBezTo>
                  <a:pt x="388" y="161"/>
                  <a:pt x="384" y="157"/>
                  <a:pt x="376" y="155"/>
                </a:cubicBezTo>
                <a:cubicBezTo>
                  <a:pt x="375" y="157"/>
                  <a:pt x="373" y="160"/>
                  <a:pt x="373" y="163"/>
                </a:cubicBezTo>
                <a:close/>
                <a:moveTo>
                  <a:pt x="107" y="158"/>
                </a:moveTo>
                <a:cubicBezTo>
                  <a:pt x="105" y="157"/>
                  <a:pt x="104" y="156"/>
                  <a:pt x="101" y="155"/>
                </a:cubicBezTo>
                <a:cubicBezTo>
                  <a:pt x="102" y="158"/>
                  <a:pt x="105" y="159"/>
                  <a:pt x="107" y="158"/>
                </a:cubicBezTo>
                <a:close/>
                <a:moveTo>
                  <a:pt x="448" y="158"/>
                </a:moveTo>
                <a:cubicBezTo>
                  <a:pt x="450" y="160"/>
                  <a:pt x="452" y="162"/>
                  <a:pt x="454" y="163"/>
                </a:cubicBezTo>
                <a:cubicBezTo>
                  <a:pt x="455" y="162"/>
                  <a:pt x="457" y="161"/>
                  <a:pt x="456" y="159"/>
                </a:cubicBezTo>
                <a:cubicBezTo>
                  <a:pt x="453" y="158"/>
                  <a:pt x="453" y="156"/>
                  <a:pt x="450" y="155"/>
                </a:cubicBezTo>
                <a:cubicBezTo>
                  <a:pt x="450" y="157"/>
                  <a:pt x="448" y="157"/>
                  <a:pt x="448" y="158"/>
                </a:cubicBezTo>
                <a:close/>
                <a:moveTo>
                  <a:pt x="513" y="160"/>
                </a:moveTo>
                <a:cubicBezTo>
                  <a:pt x="517" y="162"/>
                  <a:pt x="519" y="165"/>
                  <a:pt x="524" y="166"/>
                </a:cubicBezTo>
                <a:cubicBezTo>
                  <a:pt x="525" y="161"/>
                  <a:pt x="517" y="160"/>
                  <a:pt x="515" y="156"/>
                </a:cubicBezTo>
                <a:cubicBezTo>
                  <a:pt x="514" y="158"/>
                  <a:pt x="513" y="159"/>
                  <a:pt x="513" y="160"/>
                </a:cubicBezTo>
                <a:close/>
                <a:moveTo>
                  <a:pt x="330" y="163"/>
                </a:moveTo>
                <a:cubicBezTo>
                  <a:pt x="332" y="165"/>
                  <a:pt x="336" y="170"/>
                  <a:pt x="338" y="166"/>
                </a:cubicBezTo>
                <a:cubicBezTo>
                  <a:pt x="336" y="163"/>
                  <a:pt x="337" y="159"/>
                  <a:pt x="333" y="157"/>
                </a:cubicBezTo>
                <a:cubicBezTo>
                  <a:pt x="332" y="159"/>
                  <a:pt x="330" y="161"/>
                  <a:pt x="330" y="163"/>
                </a:cubicBezTo>
                <a:close/>
                <a:moveTo>
                  <a:pt x="171" y="163"/>
                </a:moveTo>
                <a:cubicBezTo>
                  <a:pt x="173" y="164"/>
                  <a:pt x="174" y="166"/>
                  <a:pt x="176" y="166"/>
                </a:cubicBezTo>
                <a:cubicBezTo>
                  <a:pt x="176" y="164"/>
                  <a:pt x="178" y="163"/>
                  <a:pt x="179" y="162"/>
                </a:cubicBezTo>
                <a:cubicBezTo>
                  <a:pt x="179" y="160"/>
                  <a:pt x="179" y="158"/>
                  <a:pt x="177" y="157"/>
                </a:cubicBezTo>
                <a:cubicBezTo>
                  <a:pt x="176" y="160"/>
                  <a:pt x="172" y="160"/>
                  <a:pt x="171" y="163"/>
                </a:cubicBezTo>
                <a:close/>
                <a:moveTo>
                  <a:pt x="204" y="160"/>
                </a:moveTo>
                <a:cubicBezTo>
                  <a:pt x="208" y="163"/>
                  <a:pt x="212" y="165"/>
                  <a:pt x="216" y="168"/>
                </a:cubicBezTo>
                <a:cubicBezTo>
                  <a:pt x="217" y="165"/>
                  <a:pt x="214" y="164"/>
                  <a:pt x="215" y="162"/>
                </a:cubicBezTo>
                <a:cubicBezTo>
                  <a:pt x="214" y="160"/>
                  <a:pt x="214" y="162"/>
                  <a:pt x="212" y="162"/>
                </a:cubicBezTo>
                <a:cubicBezTo>
                  <a:pt x="211" y="159"/>
                  <a:pt x="207" y="159"/>
                  <a:pt x="205" y="157"/>
                </a:cubicBezTo>
                <a:cubicBezTo>
                  <a:pt x="204" y="158"/>
                  <a:pt x="204" y="159"/>
                  <a:pt x="204" y="160"/>
                </a:cubicBezTo>
                <a:close/>
                <a:moveTo>
                  <a:pt x="593" y="177"/>
                </a:moveTo>
                <a:cubicBezTo>
                  <a:pt x="595" y="171"/>
                  <a:pt x="598" y="161"/>
                  <a:pt x="591" y="158"/>
                </a:cubicBezTo>
                <a:cubicBezTo>
                  <a:pt x="590" y="164"/>
                  <a:pt x="585" y="175"/>
                  <a:pt x="593" y="177"/>
                </a:cubicBezTo>
                <a:close/>
                <a:moveTo>
                  <a:pt x="138" y="163"/>
                </a:moveTo>
                <a:cubicBezTo>
                  <a:pt x="141" y="166"/>
                  <a:pt x="145" y="167"/>
                  <a:pt x="149" y="169"/>
                </a:cubicBezTo>
                <a:cubicBezTo>
                  <a:pt x="151" y="167"/>
                  <a:pt x="151" y="165"/>
                  <a:pt x="152" y="163"/>
                </a:cubicBezTo>
                <a:cubicBezTo>
                  <a:pt x="148" y="161"/>
                  <a:pt x="139" y="155"/>
                  <a:pt x="138" y="163"/>
                </a:cubicBezTo>
                <a:close/>
                <a:moveTo>
                  <a:pt x="99" y="170"/>
                </a:moveTo>
                <a:cubicBezTo>
                  <a:pt x="97" y="167"/>
                  <a:pt x="98" y="162"/>
                  <a:pt x="95" y="160"/>
                </a:cubicBezTo>
                <a:cubicBezTo>
                  <a:pt x="94" y="165"/>
                  <a:pt x="93" y="170"/>
                  <a:pt x="99" y="170"/>
                </a:cubicBezTo>
                <a:close/>
                <a:moveTo>
                  <a:pt x="307" y="164"/>
                </a:moveTo>
                <a:cubicBezTo>
                  <a:pt x="312" y="167"/>
                  <a:pt x="316" y="171"/>
                  <a:pt x="321" y="174"/>
                </a:cubicBezTo>
                <a:cubicBezTo>
                  <a:pt x="322" y="171"/>
                  <a:pt x="322" y="169"/>
                  <a:pt x="324" y="168"/>
                </a:cubicBezTo>
                <a:cubicBezTo>
                  <a:pt x="318" y="167"/>
                  <a:pt x="310" y="155"/>
                  <a:pt x="307" y="164"/>
                </a:cubicBezTo>
                <a:close/>
                <a:moveTo>
                  <a:pt x="428" y="166"/>
                </a:moveTo>
                <a:cubicBezTo>
                  <a:pt x="425" y="165"/>
                  <a:pt x="421" y="159"/>
                  <a:pt x="417" y="161"/>
                </a:cubicBezTo>
                <a:cubicBezTo>
                  <a:pt x="421" y="163"/>
                  <a:pt x="425" y="167"/>
                  <a:pt x="428" y="166"/>
                </a:cubicBezTo>
                <a:close/>
                <a:moveTo>
                  <a:pt x="104" y="169"/>
                </a:moveTo>
                <a:cubicBezTo>
                  <a:pt x="106" y="168"/>
                  <a:pt x="108" y="167"/>
                  <a:pt x="107" y="164"/>
                </a:cubicBezTo>
                <a:cubicBezTo>
                  <a:pt x="106" y="162"/>
                  <a:pt x="104" y="161"/>
                  <a:pt x="101" y="160"/>
                </a:cubicBezTo>
                <a:cubicBezTo>
                  <a:pt x="101" y="164"/>
                  <a:pt x="104" y="166"/>
                  <a:pt x="104" y="169"/>
                </a:cubicBezTo>
                <a:close/>
                <a:moveTo>
                  <a:pt x="268" y="160"/>
                </a:moveTo>
                <a:cubicBezTo>
                  <a:pt x="268" y="164"/>
                  <a:pt x="265" y="165"/>
                  <a:pt x="265" y="168"/>
                </a:cubicBezTo>
                <a:cubicBezTo>
                  <a:pt x="269" y="170"/>
                  <a:pt x="271" y="174"/>
                  <a:pt x="276" y="175"/>
                </a:cubicBezTo>
                <a:cubicBezTo>
                  <a:pt x="277" y="174"/>
                  <a:pt x="278" y="173"/>
                  <a:pt x="279" y="171"/>
                </a:cubicBezTo>
                <a:cubicBezTo>
                  <a:pt x="276" y="169"/>
                  <a:pt x="274" y="165"/>
                  <a:pt x="273" y="163"/>
                </a:cubicBezTo>
                <a:cubicBezTo>
                  <a:pt x="272" y="164"/>
                  <a:pt x="271" y="159"/>
                  <a:pt x="268" y="160"/>
                </a:cubicBezTo>
                <a:close/>
                <a:moveTo>
                  <a:pt x="402" y="164"/>
                </a:moveTo>
                <a:cubicBezTo>
                  <a:pt x="404" y="166"/>
                  <a:pt x="406" y="168"/>
                  <a:pt x="409" y="168"/>
                </a:cubicBezTo>
                <a:cubicBezTo>
                  <a:pt x="410" y="163"/>
                  <a:pt x="403" y="157"/>
                  <a:pt x="402" y="164"/>
                </a:cubicBezTo>
                <a:close/>
                <a:moveTo>
                  <a:pt x="572" y="171"/>
                </a:moveTo>
                <a:cubicBezTo>
                  <a:pt x="572" y="165"/>
                  <a:pt x="570" y="164"/>
                  <a:pt x="566" y="162"/>
                </a:cubicBezTo>
                <a:cubicBezTo>
                  <a:pt x="568" y="165"/>
                  <a:pt x="570" y="168"/>
                  <a:pt x="572" y="171"/>
                </a:cubicBezTo>
                <a:close/>
                <a:moveTo>
                  <a:pt x="458" y="166"/>
                </a:moveTo>
                <a:cubicBezTo>
                  <a:pt x="465" y="170"/>
                  <a:pt x="470" y="179"/>
                  <a:pt x="478" y="180"/>
                </a:cubicBezTo>
                <a:cubicBezTo>
                  <a:pt x="474" y="172"/>
                  <a:pt x="467" y="167"/>
                  <a:pt x="460" y="162"/>
                </a:cubicBezTo>
                <a:cubicBezTo>
                  <a:pt x="460" y="164"/>
                  <a:pt x="458" y="164"/>
                  <a:pt x="458" y="166"/>
                </a:cubicBezTo>
                <a:close/>
                <a:moveTo>
                  <a:pt x="504" y="166"/>
                </a:moveTo>
                <a:cubicBezTo>
                  <a:pt x="503" y="165"/>
                  <a:pt x="504" y="165"/>
                  <a:pt x="504" y="164"/>
                </a:cubicBezTo>
                <a:cubicBezTo>
                  <a:pt x="502" y="164"/>
                  <a:pt x="502" y="162"/>
                  <a:pt x="500" y="162"/>
                </a:cubicBezTo>
                <a:cubicBezTo>
                  <a:pt x="501" y="164"/>
                  <a:pt x="501" y="167"/>
                  <a:pt x="504" y="166"/>
                </a:cubicBezTo>
                <a:close/>
                <a:moveTo>
                  <a:pt x="534" y="169"/>
                </a:moveTo>
                <a:cubicBezTo>
                  <a:pt x="534" y="167"/>
                  <a:pt x="537" y="164"/>
                  <a:pt x="535" y="162"/>
                </a:cubicBezTo>
                <a:cubicBezTo>
                  <a:pt x="533" y="164"/>
                  <a:pt x="531" y="168"/>
                  <a:pt x="534" y="169"/>
                </a:cubicBezTo>
                <a:close/>
                <a:moveTo>
                  <a:pt x="608" y="174"/>
                </a:moveTo>
                <a:cubicBezTo>
                  <a:pt x="610" y="169"/>
                  <a:pt x="606" y="165"/>
                  <a:pt x="603" y="162"/>
                </a:cubicBezTo>
                <a:cubicBezTo>
                  <a:pt x="601" y="168"/>
                  <a:pt x="605" y="171"/>
                  <a:pt x="608" y="174"/>
                </a:cubicBezTo>
                <a:close/>
                <a:moveTo>
                  <a:pt x="244" y="166"/>
                </a:moveTo>
                <a:cubicBezTo>
                  <a:pt x="249" y="169"/>
                  <a:pt x="253" y="172"/>
                  <a:pt x="259" y="174"/>
                </a:cubicBezTo>
                <a:cubicBezTo>
                  <a:pt x="258" y="167"/>
                  <a:pt x="250" y="167"/>
                  <a:pt x="246" y="163"/>
                </a:cubicBezTo>
                <a:cubicBezTo>
                  <a:pt x="245" y="164"/>
                  <a:pt x="244" y="165"/>
                  <a:pt x="244" y="166"/>
                </a:cubicBezTo>
                <a:close/>
                <a:moveTo>
                  <a:pt x="77" y="165"/>
                </a:moveTo>
                <a:cubicBezTo>
                  <a:pt x="79" y="166"/>
                  <a:pt x="78" y="170"/>
                  <a:pt x="81" y="169"/>
                </a:cubicBezTo>
                <a:cubicBezTo>
                  <a:pt x="81" y="167"/>
                  <a:pt x="82" y="166"/>
                  <a:pt x="82" y="164"/>
                </a:cubicBezTo>
                <a:cubicBezTo>
                  <a:pt x="80" y="163"/>
                  <a:pt x="78" y="164"/>
                  <a:pt x="77" y="165"/>
                </a:cubicBezTo>
                <a:close/>
                <a:moveTo>
                  <a:pt x="223" y="165"/>
                </a:moveTo>
                <a:cubicBezTo>
                  <a:pt x="221" y="165"/>
                  <a:pt x="221" y="164"/>
                  <a:pt x="219" y="163"/>
                </a:cubicBezTo>
                <a:cubicBezTo>
                  <a:pt x="218" y="164"/>
                  <a:pt x="219" y="167"/>
                  <a:pt x="219" y="169"/>
                </a:cubicBezTo>
                <a:cubicBezTo>
                  <a:pt x="222" y="170"/>
                  <a:pt x="224" y="173"/>
                  <a:pt x="228" y="174"/>
                </a:cubicBezTo>
                <a:cubicBezTo>
                  <a:pt x="229" y="168"/>
                  <a:pt x="222" y="170"/>
                  <a:pt x="220" y="166"/>
                </a:cubicBezTo>
                <a:cubicBezTo>
                  <a:pt x="221" y="164"/>
                  <a:pt x="223" y="167"/>
                  <a:pt x="223" y="165"/>
                </a:cubicBezTo>
                <a:close/>
                <a:moveTo>
                  <a:pt x="343" y="166"/>
                </a:moveTo>
                <a:cubicBezTo>
                  <a:pt x="345" y="169"/>
                  <a:pt x="346" y="172"/>
                  <a:pt x="347" y="176"/>
                </a:cubicBezTo>
                <a:cubicBezTo>
                  <a:pt x="351" y="174"/>
                  <a:pt x="352" y="170"/>
                  <a:pt x="354" y="167"/>
                </a:cubicBezTo>
                <a:cubicBezTo>
                  <a:pt x="351" y="165"/>
                  <a:pt x="344" y="160"/>
                  <a:pt x="343" y="166"/>
                </a:cubicBezTo>
                <a:close/>
                <a:moveTo>
                  <a:pt x="282" y="170"/>
                </a:moveTo>
                <a:cubicBezTo>
                  <a:pt x="284" y="167"/>
                  <a:pt x="280" y="165"/>
                  <a:pt x="278" y="164"/>
                </a:cubicBezTo>
                <a:cubicBezTo>
                  <a:pt x="279" y="166"/>
                  <a:pt x="281" y="168"/>
                  <a:pt x="282" y="170"/>
                </a:cubicBezTo>
                <a:close/>
                <a:moveTo>
                  <a:pt x="366" y="168"/>
                </a:moveTo>
                <a:cubicBezTo>
                  <a:pt x="366" y="166"/>
                  <a:pt x="361" y="164"/>
                  <a:pt x="360" y="165"/>
                </a:cubicBezTo>
                <a:cubicBezTo>
                  <a:pt x="362" y="165"/>
                  <a:pt x="363" y="168"/>
                  <a:pt x="366" y="168"/>
                </a:cubicBezTo>
                <a:close/>
                <a:moveTo>
                  <a:pt x="521" y="170"/>
                </a:moveTo>
                <a:cubicBezTo>
                  <a:pt x="522" y="167"/>
                  <a:pt x="516" y="166"/>
                  <a:pt x="514" y="164"/>
                </a:cubicBezTo>
                <a:cubicBezTo>
                  <a:pt x="515" y="167"/>
                  <a:pt x="518" y="169"/>
                  <a:pt x="521" y="170"/>
                </a:cubicBezTo>
                <a:close/>
                <a:moveTo>
                  <a:pt x="179" y="168"/>
                </a:moveTo>
                <a:cubicBezTo>
                  <a:pt x="180" y="170"/>
                  <a:pt x="181" y="169"/>
                  <a:pt x="183" y="169"/>
                </a:cubicBezTo>
                <a:cubicBezTo>
                  <a:pt x="183" y="167"/>
                  <a:pt x="183" y="166"/>
                  <a:pt x="182" y="165"/>
                </a:cubicBezTo>
                <a:cubicBezTo>
                  <a:pt x="182" y="165"/>
                  <a:pt x="181" y="165"/>
                  <a:pt x="180" y="165"/>
                </a:cubicBezTo>
                <a:cubicBezTo>
                  <a:pt x="180" y="166"/>
                  <a:pt x="179" y="167"/>
                  <a:pt x="179" y="168"/>
                </a:cubicBezTo>
                <a:close/>
                <a:moveTo>
                  <a:pt x="429" y="176"/>
                </a:moveTo>
                <a:cubicBezTo>
                  <a:pt x="430" y="175"/>
                  <a:pt x="432" y="174"/>
                  <a:pt x="431" y="172"/>
                </a:cubicBezTo>
                <a:cubicBezTo>
                  <a:pt x="426" y="170"/>
                  <a:pt x="421" y="165"/>
                  <a:pt x="417" y="165"/>
                </a:cubicBezTo>
                <a:cubicBezTo>
                  <a:pt x="421" y="169"/>
                  <a:pt x="425" y="173"/>
                  <a:pt x="429" y="176"/>
                </a:cubicBezTo>
                <a:close/>
                <a:moveTo>
                  <a:pt x="440" y="169"/>
                </a:moveTo>
                <a:cubicBezTo>
                  <a:pt x="442" y="169"/>
                  <a:pt x="443" y="171"/>
                  <a:pt x="445" y="172"/>
                </a:cubicBezTo>
                <a:cubicBezTo>
                  <a:pt x="445" y="169"/>
                  <a:pt x="444" y="167"/>
                  <a:pt x="442" y="165"/>
                </a:cubicBezTo>
                <a:cubicBezTo>
                  <a:pt x="442" y="167"/>
                  <a:pt x="440" y="167"/>
                  <a:pt x="440" y="169"/>
                </a:cubicBezTo>
                <a:close/>
                <a:moveTo>
                  <a:pt x="549" y="184"/>
                </a:moveTo>
                <a:cubicBezTo>
                  <a:pt x="549" y="177"/>
                  <a:pt x="545" y="170"/>
                  <a:pt x="541" y="165"/>
                </a:cubicBezTo>
                <a:cubicBezTo>
                  <a:pt x="534" y="173"/>
                  <a:pt x="543" y="180"/>
                  <a:pt x="549" y="184"/>
                </a:cubicBezTo>
                <a:close/>
                <a:moveTo>
                  <a:pt x="108" y="177"/>
                </a:moveTo>
                <a:cubicBezTo>
                  <a:pt x="110" y="179"/>
                  <a:pt x="112" y="180"/>
                  <a:pt x="115" y="180"/>
                </a:cubicBezTo>
                <a:cubicBezTo>
                  <a:pt x="115" y="175"/>
                  <a:pt x="119" y="174"/>
                  <a:pt x="118" y="169"/>
                </a:cubicBezTo>
                <a:cubicBezTo>
                  <a:pt x="117" y="168"/>
                  <a:pt x="115" y="166"/>
                  <a:pt x="112" y="166"/>
                </a:cubicBezTo>
                <a:cubicBezTo>
                  <a:pt x="111" y="170"/>
                  <a:pt x="109" y="173"/>
                  <a:pt x="108" y="177"/>
                </a:cubicBezTo>
                <a:close/>
                <a:moveTo>
                  <a:pt x="153" y="171"/>
                </a:moveTo>
                <a:cubicBezTo>
                  <a:pt x="155" y="172"/>
                  <a:pt x="156" y="173"/>
                  <a:pt x="158" y="173"/>
                </a:cubicBezTo>
                <a:cubicBezTo>
                  <a:pt x="159" y="171"/>
                  <a:pt x="161" y="171"/>
                  <a:pt x="162" y="168"/>
                </a:cubicBezTo>
                <a:cubicBezTo>
                  <a:pt x="159" y="168"/>
                  <a:pt x="158" y="166"/>
                  <a:pt x="155" y="166"/>
                </a:cubicBezTo>
                <a:cubicBezTo>
                  <a:pt x="155" y="168"/>
                  <a:pt x="154" y="169"/>
                  <a:pt x="153" y="171"/>
                </a:cubicBezTo>
                <a:close/>
                <a:moveTo>
                  <a:pt x="191" y="168"/>
                </a:moveTo>
                <a:cubicBezTo>
                  <a:pt x="190" y="168"/>
                  <a:pt x="188" y="165"/>
                  <a:pt x="187" y="166"/>
                </a:cubicBezTo>
                <a:cubicBezTo>
                  <a:pt x="188" y="167"/>
                  <a:pt x="190" y="170"/>
                  <a:pt x="191" y="168"/>
                </a:cubicBezTo>
                <a:close/>
                <a:moveTo>
                  <a:pt x="231" y="171"/>
                </a:moveTo>
                <a:cubicBezTo>
                  <a:pt x="231" y="167"/>
                  <a:pt x="226" y="165"/>
                  <a:pt x="223" y="166"/>
                </a:cubicBezTo>
                <a:cubicBezTo>
                  <a:pt x="226" y="168"/>
                  <a:pt x="229" y="169"/>
                  <a:pt x="231" y="171"/>
                </a:cubicBezTo>
                <a:close/>
                <a:moveTo>
                  <a:pt x="86" y="172"/>
                </a:moveTo>
                <a:cubicBezTo>
                  <a:pt x="87" y="172"/>
                  <a:pt x="88" y="173"/>
                  <a:pt x="90" y="173"/>
                </a:cubicBezTo>
                <a:cubicBezTo>
                  <a:pt x="90" y="173"/>
                  <a:pt x="90" y="172"/>
                  <a:pt x="90" y="172"/>
                </a:cubicBezTo>
                <a:cubicBezTo>
                  <a:pt x="90" y="169"/>
                  <a:pt x="88" y="168"/>
                  <a:pt x="86" y="167"/>
                </a:cubicBezTo>
                <a:cubicBezTo>
                  <a:pt x="86" y="169"/>
                  <a:pt x="86" y="170"/>
                  <a:pt x="86" y="172"/>
                </a:cubicBezTo>
                <a:close/>
                <a:moveTo>
                  <a:pt x="488" y="175"/>
                </a:moveTo>
                <a:cubicBezTo>
                  <a:pt x="491" y="175"/>
                  <a:pt x="491" y="179"/>
                  <a:pt x="495" y="179"/>
                </a:cubicBezTo>
                <a:cubicBezTo>
                  <a:pt x="498" y="176"/>
                  <a:pt x="499" y="172"/>
                  <a:pt x="497" y="167"/>
                </a:cubicBezTo>
                <a:cubicBezTo>
                  <a:pt x="492" y="167"/>
                  <a:pt x="490" y="172"/>
                  <a:pt x="488" y="175"/>
                </a:cubicBezTo>
                <a:close/>
                <a:moveTo>
                  <a:pt x="507" y="168"/>
                </a:moveTo>
                <a:cubicBezTo>
                  <a:pt x="507" y="171"/>
                  <a:pt x="511" y="172"/>
                  <a:pt x="513" y="174"/>
                </a:cubicBezTo>
                <a:cubicBezTo>
                  <a:pt x="513" y="171"/>
                  <a:pt x="516" y="173"/>
                  <a:pt x="515" y="171"/>
                </a:cubicBezTo>
                <a:cubicBezTo>
                  <a:pt x="511" y="171"/>
                  <a:pt x="510" y="166"/>
                  <a:pt x="507" y="168"/>
                </a:cubicBezTo>
                <a:close/>
                <a:moveTo>
                  <a:pt x="640" y="174"/>
                </a:moveTo>
                <a:cubicBezTo>
                  <a:pt x="638" y="184"/>
                  <a:pt x="634" y="198"/>
                  <a:pt x="635" y="208"/>
                </a:cubicBezTo>
                <a:cubicBezTo>
                  <a:pt x="636" y="204"/>
                  <a:pt x="637" y="200"/>
                  <a:pt x="640" y="198"/>
                </a:cubicBezTo>
                <a:cubicBezTo>
                  <a:pt x="641" y="199"/>
                  <a:pt x="643" y="199"/>
                  <a:pt x="643" y="200"/>
                </a:cubicBezTo>
                <a:cubicBezTo>
                  <a:pt x="641" y="214"/>
                  <a:pt x="636" y="227"/>
                  <a:pt x="639" y="241"/>
                </a:cubicBezTo>
                <a:cubicBezTo>
                  <a:pt x="638" y="234"/>
                  <a:pt x="643" y="229"/>
                  <a:pt x="644" y="223"/>
                </a:cubicBezTo>
                <a:cubicBezTo>
                  <a:pt x="645" y="213"/>
                  <a:pt x="643" y="203"/>
                  <a:pt x="649" y="196"/>
                </a:cubicBezTo>
                <a:cubicBezTo>
                  <a:pt x="649" y="184"/>
                  <a:pt x="646" y="174"/>
                  <a:pt x="640" y="167"/>
                </a:cubicBezTo>
                <a:cubicBezTo>
                  <a:pt x="640" y="169"/>
                  <a:pt x="640" y="171"/>
                  <a:pt x="640" y="174"/>
                </a:cubicBezTo>
                <a:close/>
                <a:moveTo>
                  <a:pt x="52" y="174"/>
                </a:moveTo>
                <a:cubicBezTo>
                  <a:pt x="53" y="173"/>
                  <a:pt x="54" y="172"/>
                  <a:pt x="55" y="172"/>
                </a:cubicBezTo>
                <a:cubicBezTo>
                  <a:pt x="54" y="170"/>
                  <a:pt x="56" y="168"/>
                  <a:pt x="53" y="168"/>
                </a:cubicBezTo>
                <a:cubicBezTo>
                  <a:pt x="53" y="170"/>
                  <a:pt x="50" y="172"/>
                  <a:pt x="52" y="174"/>
                </a:cubicBezTo>
                <a:close/>
                <a:moveTo>
                  <a:pt x="392" y="177"/>
                </a:moveTo>
                <a:cubicBezTo>
                  <a:pt x="394" y="180"/>
                  <a:pt x="397" y="182"/>
                  <a:pt x="400" y="183"/>
                </a:cubicBezTo>
                <a:cubicBezTo>
                  <a:pt x="402" y="180"/>
                  <a:pt x="404" y="177"/>
                  <a:pt x="405" y="174"/>
                </a:cubicBezTo>
                <a:cubicBezTo>
                  <a:pt x="403" y="171"/>
                  <a:pt x="400" y="171"/>
                  <a:pt x="397" y="168"/>
                </a:cubicBezTo>
                <a:cubicBezTo>
                  <a:pt x="396" y="172"/>
                  <a:pt x="393" y="173"/>
                  <a:pt x="392" y="177"/>
                </a:cubicBezTo>
                <a:close/>
                <a:moveTo>
                  <a:pt x="69" y="174"/>
                </a:moveTo>
                <a:cubicBezTo>
                  <a:pt x="69" y="171"/>
                  <a:pt x="71" y="171"/>
                  <a:pt x="71" y="169"/>
                </a:cubicBezTo>
                <a:cubicBezTo>
                  <a:pt x="69" y="169"/>
                  <a:pt x="66" y="174"/>
                  <a:pt x="69" y="174"/>
                </a:cubicBezTo>
                <a:close/>
                <a:moveTo>
                  <a:pt x="219" y="173"/>
                </a:moveTo>
                <a:cubicBezTo>
                  <a:pt x="214" y="173"/>
                  <a:pt x="211" y="167"/>
                  <a:pt x="209" y="169"/>
                </a:cubicBezTo>
                <a:cubicBezTo>
                  <a:pt x="212" y="170"/>
                  <a:pt x="216" y="177"/>
                  <a:pt x="219" y="173"/>
                </a:cubicBezTo>
                <a:close/>
                <a:moveTo>
                  <a:pt x="358" y="182"/>
                </a:moveTo>
                <a:cubicBezTo>
                  <a:pt x="360" y="179"/>
                  <a:pt x="362" y="176"/>
                  <a:pt x="363" y="172"/>
                </a:cubicBezTo>
                <a:cubicBezTo>
                  <a:pt x="360" y="172"/>
                  <a:pt x="360" y="168"/>
                  <a:pt x="356" y="169"/>
                </a:cubicBezTo>
                <a:cubicBezTo>
                  <a:pt x="352" y="176"/>
                  <a:pt x="349" y="179"/>
                  <a:pt x="358" y="182"/>
                </a:cubicBezTo>
                <a:close/>
                <a:moveTo>
                  <a:pt x="618" y="179"/>
                </a:moveTo>
                <a:cubicBezTo>
                  <a:pt x="620" y="176"/>
                  <a:pt x="617" y="175"/>
                  <a:pt x="617" y="173"/>
                </a:cubicBezTo>
                <a:cubicBezTo>
                  <a:pt x="618" y="173"/>
                  <a:pt x="619" y="173"/>
                  <a:pt x="619" y="174"/>
                </a:cubicBezTo>
                <a:cubicBezTo>
                  <a:pt x="618" y="171"/>
                  <a:pt x="616" y="170"/>
                  <a:pt x="615" y="169"/>
                </a:cubicBezTo>
                <a:cubicBezTo>
                  <a:pt x="613" y="173"/>
                  <a:pt x="617" y="176"/>
                  <a:pt x="618" y="179"/>
                </a:cubicBezTo>
                <a:close/>
                <a:moveTo>
                  <a:pt x="69" y="176"/>
                </a:moveTo>
                <a:cubicBezTo>
                  <a:pt x="73" y="176"/>
                  <a:pt x="74" y="180"/>
                  <a:pt x="78" y="180"/>
                </a:cubicBezTo>
                <a:cubicBezTo>
                  <a:pt x="76" y="177"/>
                  <a:pt x="76" y="173"/>
                  <a:pt x="75" y="170"/>
                </a:cubicBezTo>
                <a:cubicBezTo>
                  <a:pt x="74" y="170"/>
                  <a:pt x="74" y="169"/>
                  <a:pt x="73" y="169"/>
                </a:cubicBezTo>
                <a:cubicBezTo>
                  <a:pt x="72" y="172"/>
                  <a:pt x="70" y="173"/>
                  <a:pt x="69" y="176"/>
                </a:cubicBezTo>
                <a:close/>
                <a:moveTo>
                  <a:pt x="161" y="175"/>
                </a:moveTo>
                <a:cubicBezTo>
                  <a:pt x="164" y="175"/>
                  <a:pt x="165" y="177"/>
                  <a:pt x="168" y="178"/>
                </a:cubicBezTo>
                <a:cubicBezTo>
                  <a:pt x="168" y="176"/>
                  <a:pt x="170" y="176"/>
                  <a:pt x="170" y="174"/>
                </a:cubicBezTo>
                <a:cubicBezTo>
                  <a:pt x="168" y="172"/>
                  <a:pt x="166" y="170"/>
                  <a:pt x="163" y="169"/>
                </a:cubicBezTo>
                <a:cubicBezTo>
                  <a:pt x="163" y="172"/>
                  <a:pt x="161" y="172"/>
                  <a:pt x="161" y="175"/>
                </a:cubicBezTo>
                <a:close/>
                <a:moveTo>
                  <a:pt x="306" y="172"/>
                </a:moveTo>
                <a:cubicBezTo>
                  <a:pt x="304" y="172"/>
                  <a:pt x="304" y="170"/>
                  <a:pt x="302" y="169"/>
                </a:cubicBezTo>
                <a:cubicBezTo>
                  <a:pt x="300" y="171"/>
                  <a:pt x="304" y="174"/>
                  <a:pt x="306" y="172"/>
                </a:cubicBezTo>
                <a:close/>
                <a:moveTo>
                  <a:pt x="206" y="172"/>
                </a:moveTo>
                <a:cubicBezTo>
                  <a:pt x="205" y="172"/>
                  <a:pt x="200" y="169"/>
                  <a:pt x="202" y="171"/>
                </a:cubicBezTo>
                <a:cubicBezTo>
                  <a:pt x="203" y="171"/>
                  <a:pt x="205" y="175"/>
                  <a:pt x="206" y="172"/>
                </a:cubicBezTo>
                <a:close/>
                <a:moveTo>
                  <a:pt x="427" y="179"/>
                </a:moveTo>
                <a:cubicBezTo>
                  <a:pt x="425" y="175"/>
                  <a:pt x="420" y="173"/>
                  <a:pt x="417" y="170"/>
                </a:cubicBezTo>
                <a:cubicBezTo>
                  <a:pt x="418" y="175"/>
                  <a:pt x="422" y="178"/>
                  <a:pt x="427" y="179"/>
                </a:cubicBezTo>
                <a:close/>
                <a:moveTo>
                  <a:pt x="292" y="180"/>
                </a:moveTo>
                <a:cubicBezTo>
                  <a:pt x="292" y="178"/>
                  <a:pt x="294" y="178"/>
                  <a:pt x="295" y="176"/>
                </a:cubicBezTo>
                <a:cubicBezTo>
                  <a:pt x="292" y="173"/>
                  <a:pt x="289" y="172"/>
                  <a:pt x="285" y="171"/>
                </a:cubicBezTo>
                <a:cubicBezTo>
                  <a:pt x="286" y="176"/>
                  <a:pt x="288" y="178"/>
                  <a:pt x="292" y="180"/>
                </a:cubicBezTo>
                <a:close/>
                <a:moveTo>
                  <a:pt x="324" y="177"/>
                </a:moveTo>
                <a:cubicBezTo>
                  <a:pt x="327" y="177"/>
                  <a:pt x="328" y="180"/>
                  <a:pt x="330" y="180"/>
                </a:cubicBezTo>
                <a:cubicBezTo>
                  <a:pt x="332" y="179"/>
                  <a:pt x="332" y="177"/>
                  <a:pt x="333" y="175"/>
                </a:cubicBezTo>
                <a:cubicBezTo>
                  <a:pt x="331" y="173"/>
                  <a:pt x="329" y="172"/>
                  <a:pt x="327" y="171"/>
                </a:cubicBezTo>
                <a:cubicBezTo>
                  <a:pt x="326" y="172"/>
                  <a:pt x="325" y="174"/>
                  <a:pt x="324" y="177"/>
                </a:cubicBezTo>
                <a:close/>
                <a:moveTo>
                  <a:pt x="604" y="193"/>
                </a:moveTo>
                <a:cubicBezTo>
                  <a:pt x="608" y="185"/>
                  <a:pt x="608" y="175"/>
                  <a:pt x="601" y="171"/>
                </a:cubicBezTo>
                <a:cubicBezTo>
                  <a:pt x="597" y="180"/>
                  <a:pt x="598" y="188"/>
                  <a:pt x="604" y="193"/>
                </a:cubicBezTo>
                <a:close/>
                <a:moveTo>
                  <a:pt x="100" y="177"/>
                </a:moveTo>
                <a:cubicBezTo>
                  <a:pt x="99" y="173"/>
                  <a:pt x="97" y="174"/>
                  <a:pt x="93" y="172"/>
                </a:cubicBezTo>
                <a:cubicBezTo>
                  <a:pt x="92" y="176"/>
                  <a:pt x="97" y="179"/>
                  <a:pt x="100" y="177"/>
                </a:cubicBezTo>
                <a:close/>
                <a:moveTo>
                  <a:pt x="254" y="186"/>
                </a:moveTo>
                <a:cubicBezTo>
                  <a:pt x="253" y="182"/>
                  <a:pt x="257" y="183"/>
                  <a:pt x="256" y="180"/>
                </a:cubicBezTo>
                <a:cubicBezTo>
                  <a:pt x="249" y="178"/>
                  <a:pt x="245" y="174"/>
                  <a:pt x="238" y="172"/>
                </a:cubicBezTo>
                <a:cubicBezTo>
                  <a:pt x="242" y="179"/>
                  <a:pt x="248" y="182"/>
                  <a:pt x="254" y="186"/>
                </a:cubicBezTo>
                <a:close/>
                <a:moveTo>
                  <a:pt x="504" y="185"/>
                </a:moveTo>
                <a:cubicBezTo>
                  <a:pt x="509" y="185"/>
                  <a:pt x="511" y="182"/>
                  <a:pt x="512" y="178"/>
                </a:cubicBezTo>
                <a:cubicBezTo>
                  <a:pt x="509" y="176"/>
                  <a:pt x="506" y="174"/>
                  <a:pt x="504" y="172"/>
                </a:cubicBezTo>
                <a:cubicBezTo>
                  <a:pt x="502" y="177"/>
                  <a:pt x="505" y="180"/>
                  <a:pt x="504" y="185"/>
                </a:cubicBezTo>
                <a:close/>
                <a:moveTo>
                  <a:pt x="453" y="178"/>
                </a:moveTo>
                <a:cubicBezTo>
                  <a:pt x="459" y="181"/>
                  <a:pt x="463" y="186"/>
                  <a:pt x="470" y="188"/>
                </a:cubicBezTo>
                <a:cubicBezTo>
                  <a:pt x="466" y="182"/>
                  <a:pt x="460" y="177"/>
                  <a:pt x="454" y="173"/>
                </a:cubicBezTo>
                <a:cubicBezTo>
                  <a:pt x="455" y="175"/>
                  <a:pt x="453" y="175"/>
                  <a:pt x="453" y="178"/>
                </a:cubicBezTo>
                <a:close/>
                <a:moveTo>
                  <a:pt x="60" y="178"/>
                </a:moveTo>
                <a:cubicBezTo>
                  <a:pt x="61" y="178"/>
                  <a:pt x="63" y="174"/>
                  <a:pt x="60" y="174"/>
                </a:cubicBezTo>
                <a:cubicBezTo>
                  <a:pt x="59" y="174"/>
                  <a:pt x="59" y="178"/>
                  <a:pt x="60" y="178"/>
                </a:cubicBezTo>
                <a:close/>
                <a:moveTo>
                  <a:pt x="224" y="179"/>
                </a:moveTo>
                <a:cubicBezTo>
                  <a:pt x="223" y="177"/>
                  <a:pt x="224" y="178"/>
                  <a:pt x="223" y="176"/>
                </a:cubicBezTo>
                <a:cubicBezTo>
                  <a:pt x="220" y="178"/>
                  <a:pt x="222" y="173"/>
                  <a:pt x="220" y="174"/>
                </a:cubicBezTo>
                <a:cubicBezTo>
                  <a:pt x="220" y="177"/>
                  <a:pt x="222" y="178"/>
                  <a:pt x="224" y="179"/>
                </a:cubicBezTo>
                <a:close/>
                <a:moveTo>
                  <a:pt x="582" y="184"/>
                </a:moveTo>
                <a:cubicBezTo>
                  <a:pt x="580" y="179"/>
                  <a:pt x="580" y="176"/>
                  <a:pt x="575" y="174"/>
                </a:cubicBezTo>
                <a:cubicBezTo>
                  <a:pt x="575" y="180"/>
                  <a:pt x="578" y="184"/>
                  <a:pt x="582" y="184"/>
                </a:cubicBezTo>
                <a:close/>
                <a:moveTo>
                  <a:pt x="270" y="182"/>
                </a:moveTo>
                <a:cubicBezTo>
                  <a:pt x="271" y="181"/>
                  <a:pt x="272" y="180"/>
                  <a:pt x="272" y="178"/>
                </a:cubicBezTo>
                <a:cubicBezTo>
                  <a:pt x="268" y="177"/>
                  <a:pt x="265" y="176"/>
                  <a:pt x="262" y="174"/>
                </a:cubicBezTo>
                <a:cubicBezTo>
                  <a:pt x="262" y="179"/>
                  <a:pt x="267" y="180"/>
                  <a:pt x="270" y="182"/>
                </a:cubicBezTo>
                <a:close/>
                <a:moveTo>
                  <a:pt x="473" y="184"/>
                </a:moveTo>
                <a:cubicBezTo>
                  <a:pt x="473" y="180"/>
                  <a:pt x="466" y="180"/>
                  <a:pt x="467" y="177"/>
                </a:cubicBezTo>
                <a:cubicBezTo>
                  <a:pt x="464" y="177"/>
                  <a:pt x="463" y="173"/>
                  <a:pt x="461" y="175"/>
                </a:cubicBezTo>
                <a:cubicBezTo>
                  <a:pt x="466" y="177"/>
                  <a:pt x="468" y="182"/>
                  <a:pt x="473" y="184"/>
                </a:cubicBezTo>
                <a:close/>
                <a:moveTo>
                  <a:pt x="126" y="183"/>
                </a:moveTo>
                <a:cubicBezTo>
                  <a:pt x="130" y="186"/>
                  <a:pt x="135" y="188"/>
                  <a:pt x="140" y="189"/>
                </a:cubicBezTo>
                <a:cubicBezTo>
                  <a:pt x="141" y="187"/>
                  <a:pt x="142" y="185"/>
                  <a:pt x="143" y="183"/>
                </a:cubicBezTo>
                <a:cubicBezTo>
                  <a:pt x="138" y="180"/>
                  <a:pt x="134" y="177"/>
                  <a:pt x="129" y="175"/>
                </a:cubicBezTo>
                <a:cubicBezTo>
                  <a:pt x="127" y="177"/>
                  <a:pt x="126" y="180"/>
                  <a:pt x="126" y="183"/>
                </a:cubicBezTo>
                <a:close/>
                <a:moveTo>
                  <a:pt x="318" y="179"/>
                </a:moveTo>
                <a:cubicBezTo>
                  <a:pt x="317" y="177"/>
                  <a:pt x="315" y="176"/>
                  <a:pt x="312" y="175"/>
                </a:cubicBezTo>
                <a:cubicBezTo>
                  <a:pt x="312" y="178"/>
                  <a:pt x="318" y="180"/>
                  <a:pt x="318" y="179"/>
                </a:cubicBezTo>
                <a:close/>
                <a:moveTo>
                  <a:pt x="362" y="184"/>
                </a:moveTo>
                <a:cubicBezTo>
                  <a:pt x="367" y="187"/>
                  <a:pt x="371" y="190"/>
                  <a:pt x="377" y="193"/>
                </a:cubicBezTo>
                <a:cubicBezTo>
                  <a:pt x="378" y="190"/>
                  <a:pt x="381" y="188"/>
                  <a:pt x="381" y="185"/>
                </a:cubicBezTo>
                <a:cubicBezTo>
                  <a:pt x="377" y="181"/>
                  <a:pt x="371" y="178"/>
                  <a:pt x="366" y="175"/>
                </a:cubicBezTo>
                <a:cubicBezTo>
                  <a:pt x="366" y="179"/>
                  <a:pt x="363" y="181"/>
                  <a:pt x="362" y="184"/>
                </a:cubicBezTo>
                <a:close/>
                <a:moveTo>
                  <a:pt x="432" y="178"/>
                </a:moveTo>
                <a:cubicBezTo>
                  <a:pt x="434" y="182"/>
                  <a:pt x="438" y="185"/>
                  <a:pt x="442" y="187"/>
                </a:cubicBezTo>
                <a:cubicBezTo>
                  <a:pt x="443" y="185"/>
                  <a:pt x="444" y="183"/>
                  <a:pt x="445" y="180"/>
                </a:cubicBezTo>
                <a:cubicBezTo>
                  <a:pt x="441" y="179"/>
                  <a:pt x="435" y="172"/>
                  <a:pt x="432" y="178"/>
                </a:cubicBezTo>
                <a:close/>
                <a:moveTo>
                  <a:pt x="533" y="177"/>
                </a:moveTo>
                <a:cubicBezTo>
                  <a:pt x="533" y="177"/>
                  <a:pt x="533" y="176"/>
                  <a:pt x="533" y="175"/>
                </a:cubicBezTo>
                <a:cubicBezTo>
                  <a:pt x="530" y="174"/>
                  <a:pt x="530" y="178"/>
                  <a:pt x="533" y="177"/>
                </a:cubicBezTo>
                <a:close/>
                <a:moveTo>
                  <a:pt x="198" y="176"/>
                </a:moveTo>
                <a:cubicBezTo>
                  <a:pt x="193" y="184"/>
                  <a:pt x="207" y="187"/>
                  <a:pt x="213" y="191"/>
                </a:cubicBezTo>
                <a:cubicBezTo>
                  <a:pt x="215" y="190"/>
                  <a:pt x="217" y="189"/>
                  <a:pt x="217" y="185"/>
                </a:cubicBezTo>
                <a:cubicBezTo>
                  <a:pt x="212" y="182"/>
                  <a:pt x="206" y="177"/>
                  <a:pt x="198" y="176"/>
                </a:cubicBezTo>
                <a:close/>
                <a:moveTo>
                  <a:pt x="90" y="190"/>
                </a:moveTo>
                <a:cubicBezTo>
                  <a:pt x="90" y="185"/>
                  <a:pt x="89" y="180"/>
                  <a:pt x="89" y="177"/>
                </a:cubicBezTo>
                <a:cubicBezTo>
                  <a:pt x="87" y="177"/>
                  <a:pt x="87" y="176"/>
                  <a:pt x="86" y="176"/>
                </a:cubicBezTo>
                <a:cubicBezTo>
                  <a:pt x="85" y="181"/>
                  <a:pt x="83" y="189"/>
                  <a:pt x="90" y="190"/>
                </a:cubicBezTo>
                <a:close/>
                <a:moveTo>
                  <a:pt x="299" y="176"/>
                </a:moveTo>
                <a:cubicBezTo>
                  <a:pt x="297" y="178"/>
                  <a:pt x="295" y="181"/>
                  <a:pt x="293" y="183"/>
                </a:cubicBezTo>
                <a:cubicBezTo>
                  <a:pt x="297" y="188"/>
                  <a:pt x="304" y="191"/>
                  <a:pt x="309" y="195"/>
                </a:cubicBezTo>
                <a:cubicBezTo>
                  <a:pt x="312" y="193"/>
                  <a:pt x="314" y="190"/>
                  <a:pt x="315" y="186"/>
                </a:cubicBezTo>
                <a:cubicBezTo>
                  <a:pt x="310" y="182"/>
                  <a:pt x="305" y="179"/>
                  <a:pt x="299" y="176"/>
                </a:cubicBezTo>
                <a:close/>
                <a:moveTo>
                  <a:pt x="523" y="180"/>
                </a:moveTo>
                <a:cubicBezTo>
                  <a:pt x="521" y="179"/>
                  <a:pt x="521" y="177"/>
                  <a:pt x="519" y="176"/>
                </a:cubicBezTo>
                <a:cubicBezTo>
                  <a:pt x="519" y="179"/>
                  <a:pt x="522" y="181"/>
                  <a:pt x="523" y="180"/>
                </a:cubicBezTo>
                <a:close/>
                <a:moveTo>
                  <a:pt x="555" y="184"/>
                </a:moveTo>
                <a:cubicBezTo>
                  <a:pt x="555" y="182"/>
                  <a:pt x="557" y="177"/>
                  <a:pt x="555" y="176"/>
                </a:cubicBezTo>
                <a:cubicBezTo>
                  <a:pt x="553" y="179"/>
                  <a:pt x="554" y="183"/>
                  <a:pt x="555" y="184"/>
                </a:cubicBezTo>
                <a:close/>
                <a:moveTo>
                  <a:pt x="568" y="185"/>
                </a:moveTo>
                <a:cubicBezTo>
                  <a:pt x="569" y="181"/>
                  <a:pt x="564" y="178"/>
                  <a:pt x="560" y="176"/>
                </a:cubicBezTo>
                <a:cubicBezTo>
                  <a:pt x="562" y="180"/>
                  <a:pt x="565" y="183"/>
                  <a:pt x="568" y="185"/>
                </a:cubicBezTo>
                <a:close/>
                <a:moveTo>
                  <a:pt x="171" y="180"/>
                </a:moveTo>
                <a:cubicBezTo>
                  <a:pt x="174" y="180"/>
                  <a:pt x="175" y="182"/>
                  <a:pt x="177" y="182"/>
                </a:cubicBezTo>
                <a:cubicBezTo>
                  <a:pt x="177" y="179"/>
                  <a:pt x="175" y="178"/>
                  <a:pt x="172" y="177"/>
                </a:cubicBezTo>
                <a:cubicBezTo>
                  <a:pt x="172" y="178"/>
                  <a:pt x="171" y="178"/>
                  <a:pt x="171" y="180"/>
                </a:cubicBezTo>
                <a:close/>
                <a:moveTo>
                  <a:pt x="403" y="186"/>
                </a:moveTo>
                <a:cubicBezTo>
                  <a:pt x="408" y="189"/>
                  <a:pt x="410" y="193"/>
                  <a:pt x="416" y="195"/>
                </a:cubicBezTo>
                <a:cubicBezTo>
                  <a:pt x="417" y="192"/>
                  <a:pt x="419" y="189"/>
                  <a:pt x="421" y="188"/>
                </a:cubicBezTo>
                <a:cubicBezTo>
                  <a:pt x="420" y="181"/>
                  <a:pt x="414" y="179"/>
                  <a:pt x="408" y="177"/>
                </a:cubicBezTo>
                <a:cubicBezTo>
                  <a:pt x="407" y="181"/>
                  <a:pt x="404" y="183"/>
                  <a:pt x="403" y="186"/>
                </a:cubicBezTo>
                <a:close/>
                <a:moveTo>
                  <a:pt x="63" y="183"/>
                </a:moveTo>
                <a:cubicBezTo>
                  <a:pt x="69" y="186"/>
                  <a:pt x="75" y="190"/>
                  <a:pt x="81" y="193"/>
                </a:cubicBezTo>
                <a:cubicBezTo>
                  <a:pt x="80" y="185"/>
                  <a:pt x="71" y="181"/>
                  <a:pt x="64" y="177"/>
                </a:cubicBezTo>
                <a:cubicBezTo>
                  <a:pt x="65" y="180"/>
                  <a:pt x="63" y="181"/>
                  <a:pt x="63" y="183"/>
                </a:cubicBezTo>
                <a:close/>
                <a:moveTo>
                  <a:pt x="165" y="180"/>
                </a:moveTo>
                <a:cubicBezTo>
                  <a:pt x="162" y="179"/>
                  <a:pt x="160" y="178"/>
                  <a:pt x="157" y="177"/>
                </a:cubicBezTo>
                <a:cubicBezTo>
                  <a:pt x="159" y="178"/>
                  <a:pt x="163" y="184"/>
                  <a:pt x="165" y="180"/>
                </a:cubicBezTo>
                <a:close/>
                <a:moveTo>
                  <a:pt x="288" y="185"/>
                </a:moveTo>
                <a:cubicBezTo>
                  <a:pt x="286" y="182"/>
                  <a:pt x="285" y="179"/>
                  <a:pt x="282" y="177"/>
                </a:cubicBezTo>
                <a:cubicBezTo>
                  <a:pt x="282" y="179"/>
                  <a:pt x="281" y="179"/>
                  <a:pt x="281" y="180"/>
                </a:cubicBezTo>
                <a:cubicBezTo>
                  <a:pt x="284" y="181"/>
                  <a:pt x="286" y="183"/>
                  <a:pt x="288" y="185"/>
                </a:cubicBezTo>
                <a:close/>
                <a:moveTo>
                  <a:pt x="335" y="183"/>
                </a:moveTo>
                <a:cubicBezTo>
                  <a:pt x="337" y="184"/>
                  <a:pt x="338" y="187"/>
                  <a:pt x="341" y="188"/>
                </a:cubicBezTo>
                <a:cubicBezTo>
                  <a:pt x="342" y="186"/>
                  <a:pt x="343" y="184"/>
                  <a:pt x="344" y="182"/>
                </a:cubicBezTo>
                <a:cubicBezTo>
                  <a:pt x="341" y="181"/>
                  <a:pt x="339" y="179"/>
                  <a:pt x="337" y="178"/>
                </a:cubicBezTo>
                <a:cubicBezTo>
                  <a:pt x="336" y="180"/>
                  <a:pt x="335" y="181"/>
                  <a:pt x="335" y="183"/>
                </a:cubicBezTo>
                <a:close/>
                <a:moveTo>
                  <a:pt x="498" y="182"/>
                </a:moveTo>
                <a:cubicBezTo>
                  <a:pt x="499" y="182"/>
                  <a:pt x="499" y="182"/>
                  <a:pt x="500" y="182"/>
                </a:cubicBezTo>
                <a:cubicBezTo>
                  <a:pt x="499" y="180"/>
                  <a:pt x="500" y="179"/>
                  <a:pt x="499" y="178"/>
                </a:cubicBezTo>
                <a:cubicBezTo>
                  <a:pt x="499" y="179"/>
                  <a:pt x="498" y="180"/>
                  <a:pt x="498" y="182"/>
                </a:cubicBezTo>
                <a:close/>
                <a:moveTo>
                  <a:pt x="608" y="200"/>
                </a:moveTo>
                <a:cubicBezTo>
                  <a:pt x="610" y="201"/>
                  <a:pt x="609" y="205"/>
                  <a:pt x="612" y="206"/>
                </a:cubicBezTo>
                <a:cubicBezTo>
                  <a:pt x="614" y="196"/>
                  <a:pt x="620" y="186"/>
                  <a:pt x="612" y="179"/>
                </a:cubicBezTo>
                <a:cubicBezTo>
                  <a:pt x="611" y="185"/>
                  <a:pt x="618" y="196"/>
                  <a:pt x="608" y="200"/>
                </a:cubicBezTo>
                <a:close/>
                <a:moveTo>
                  <a:pt x="544" y="185"/>
                </a:moveTo>
                <a:cubicBezTo>
                  <a:pt x="541" y="183"/>
                  <a:pt x="540" y="180"/>
                  <a:pt x="536" y="179"/>
                </a:cubicBezTo>
                <a:cubicBezTo>
                  <a:pt x="537" y="182"/>
                  <a:pt x="542" y="185"/>
                  <a:pt x="544" y="185"/>
                </a:cubicBezTo>
                <a:close/>
                <a:moveTo>
                  <a:pt x="591" y="188"/>
                </a:moveTo>
                <a:cubicBezTo>
                  <a:pt x="593" y="184"/>
                  <a:pt x="590" y="181"/>
                  <a:pt x="587" y="179"/>
                </a:cubicBezTo>
                <a:cubicBezTo>
                  <a:pt x="586" y="182"/>
                  <a:pt x="589" y="186"/>
                  <a:pt x="591" y="188"/>
                </a:cubicBezTo>
                <a:close/>
                <a:moveTo>
                  <a:pt x="556" y="188"/>
                </a:moveTo>
                <a:cubicBezTo>
                  <a:pt x="559" y="191"/>
                  <a:pt x="561" y="194"/>
                  <a:pt x="565" y="195"/>
                </a:cubicBezTo>
                <a:cubicBezTo>
                  <a:pt x="566" y="193"/>
                  <a:pt x="567" y="191"/>
                  <a:pt x="567" y="189"/>
                </a:cubicBezTo>
                <a:cubicBezTo>
                  <a:pt x="564" y="186"/>
                  <a:pt x="561" y="183"/>
                  <a:pt x="558" y="180"/>
                </a:cubicBezTo>
                <a:cubicBezTo>
                  <a:pt x="557" y="182"/>
                  <a:pt x="557" y="186"/>
                  <a:pt x="556" y="188"/>
                </a:cubicBezTo>
                <a:close/>
                <a:moveTo>
                  <a:pt x="635" y="183"/>
                </a:moveTo>
                <a:cubicBezTo>
                  <a:pt x="636" y="184"/>
                  <a:pt x="638" y="180"/>
                  <a:pt x="635" y="180"/>
                </a:cubicBezTo>
                <a:cubicBezTo>
                  <a:pt x="636" y="182"/>
                  <a:pt x="635" y="182"/>
                  <a:pt x="635" y="183"/>
                </a:cubicBezTo>
                <a:close/>
                <a:moveTo>
                  <a:pt x="51" y="185"/>
                </a:moveTo>
                <a:cubicBezTo>
                  <a:pt x="52" y="185"/>
                  <a:pt x="52" y="186"/>
                  <a:pt x="53" y="186"/>
                </a:cubicBezTo>
                <a:cubicBezTo>
                  <a:pt x="53" y="184"/>
                  <a:pt x="54" y="183"/>
                  <a:pt x="54" y="182"/>
                </a:cubicBezTo>
                <a:cubicBezTo>
                  <a:pt x="53" y="181"/>
                  <a:pt x="52" y="181"/>
                  <a:pt x="51" y="181"/>
                </a:cubicBezTo>
                <a:cubicBezTo>
                  <a:pt x="51" y="182"/>
                  <a:pt x="51" y="184"/>
                  <a:pt x="51" y="185"/>
                </a:cubicBezTo>
                <a:close/>
                <a:moveTo>
                  <a:pt x="487" y="188"/>
                </a:moveTo>
                <a:cubicBezTo>
                  <a:pt x="484" y="187"/>
                  <a:pt x="483" y="180"/>
                  <a:pt x="479" y="182"/>
                </a:cubicBezTo>
                <a:cubicBezTo>
                  <a:pt x="480" y="185"/>
                  <a:pt x="484" y="186"/>
                  <a:pt x="487" y="188"/>
                </a:cubicBezTo>
                <a:close/>
                <a:moveTo>
                  <a:pt x="39" y="191"/>
                </a:moveTo>
                <a:cubicBezTo>
                  <a:pt x="41" y="190"/>
                  <a:pt x="41" y="184"/>
                  <a:pt x="39" y="182"/>
                </a:cubicBezTo>
                <a:cubicBezTo>
                  <a:pt x="40" y="185"/>
                  <a:pt x="38" y="189"/>
                  <a:pt x="39" y="191"/>
                </a:cubicBezTo>
                <a:close/>
                <a:moveTo>
                  <a:pt x="233" y="184"/>
                </a:moveTo>
                <a:cubicBezTo>
                  <a:pt x="231" y="183"/>
                  <a:pt x="232" y="181"/>
                  <a:pt x="230" y="182"/>
                </a:cubicBezTo>
                <a:cubicBezTo>
                  <a:pt x="230" y="183"/>
                  <a:pt x="232" y="185"/>
                  <a:pt x="233" y="184"/>
                </a:cubicBezTo>
                <a:close/>
                <a:moveTo>
                  <a:pt x="55" y="188"/>
                </a:moveTo>
                <a:cubicBezTo>
                  <a:pt x="57" y="187"/>
                  <a:pt x="58" y="184"/>
                  <a:pt x="56" y="182"/>
                </a:cubicBezTo>
                <a:cubicBezTo>
                  <a:pt x="55" y="183"/>
                  <a:pt x="54" y="185"/>
                  <a:pt x="55" y="188"/>
                </a:cubicBezTo>
                <a:close/>
                <a:moveTo>
                  <a:pt x="168" y="183"/>
                </a:moveTo>
                <a:cubicBezTo>
                  <a:pt x="170" y="186"/>
                  <a:pt x="177" y="189"/>
                  <a:pt x="180" y="189"/>
                </a:cubicBezTo>
                <a:cubicBezTo>
                  <a:pt x="179" y="185"/>
                  <a:pt x="173" y="182"/>
                  <a:pt x="168" y="183"/>
                </a:cubicBezTo>
                <a:close/>
                <a:moveTo>
                  <a:pt x="188" y="186"/>
                </a:moveTo>
                <a:cubicBezTo>
                  <a:pt x="187" y="184"/>
                  <a:pt x="185" y="183"/>
                  <a:pt x="182" y="182"/>
                </a:cubicBezTo>
                <a:cubicBezTo>
                  <a:pt x="183" y="185"/>
                  <a:pt x="185" y="188"/>
                  <a:pt x="188" y="186"/>
                </a:cubicBezTo>
                <a:close/>
                <a:moveTo>
                  <a:pt x="257" y="188"/>
                </a:moveTo>
                <a:cubicBezTo>
                  <a:pt x="260" y="191"/>
                  <a:pt x="263" y="188"/>
                  <a:pt x="265" y="186"/>
                </a:cubicBezTo>
                <a:cubicBezTo>
                  <a:pt x="265" y="183"/>
                  <a:pt x="262" y="184"/>
                  <a:pt x="260" y="182"/>
                </a:cubicBezTo>
                <a:cubicBezTo>
                  <a:pt x="259" y="184"/>
                  <a:pt x="258" y="186"/>
                  <a:pt x="257" y="188"/>
                </a:cubicBezTo>
                <a:close/>
                <a:moveTo>
                  <a:pt x="397" y="188"/>
                </a:moveTo>
                <a:cubicBezTo>
                  <a:pt x="395" y="185"/>
                  <a:pt x="391" y="184"/>
                  <a:pt x="388" y="182"/>
                </a:cubicBezTo>
                <a:cubicBezTo>
                  <a:pt x="390" y="185"/>
                  <a:pt x="394" y="188"/>
                  <a:pt x="397" y="188"/>
                </a:cubicBezTo>
                <a:close/>
                <a:moveTo>
                  <a:pt x="514" y="191"/>
                </a:moveTo>
                <a:cubicBezTo>
                  <a:pt x="516" y="193"/>
                  <a:pt x="517" y="196"/>
                  <a:pt x="521" y="196"/>
                </a:cubicBezTo>
                <a:cubicBezTo>
                  <a:pt x="521" y="192"/>
                  <a:pt x="523" y="190"/>
                  <a:pt x="523" y="186"/>
                </a:cubicBezTo>
                <a:cubicBezTo>
                  <a:pt x="522" y="184"/>
                  <a:pt x="520" y="184"/>
                  <a:pt x="520" y="182"/>
                </a:cubicBezTo>
                <a:cubicBezTo>
                  <a:pt x="519" y="182"/>
                  <a:pt x="518" y="182"/>
                  <a:pt x="517" y="182"/>
                </a:cubicBezTo>
                <a:cubicBezTo>
                  <a:pt x="516" y="185"/>
                  <a:pt x="514" y="187"/>
                  <a:pt x="514" y="191"/>
                </a:cubicBezTo>
                <a:close/>
                <a:moveTo>
                  <a:pt x="276" y="186"/>
                </a:moveTo>
                <a:cubicBezTo>
                  <a:pt x="280" y="187"/>
                  <a:pt x="282" y="191"/>
                  <a:pt x="285" y="189"/>
                </a:cubicBezTo>
                <a:cubicBezTo>
                  <a:pt x="284" y="187"/>
                  <a:pt x="282" y="184"/>
                  <a:pt x="279" y="183"/>
                </a:cubicBezTo>
                <a:cubicBezTo>
                  <a:pt x="278" y="184"/>
                  <a:pt x="277" y="184"/>
                  <a:pt x="276" y="186"/>
                </a:cubicBezTo>
                <a:close/>
                <a:moveTo>
                  <a:pt x="356" y="187"/>
                </a:moveTo>
                <a:cubicBezTo>
                  <a:pt x="355" y="185"/>
                  <a:pt x="355" y="183"/>
                  <a:pt x="352" y="183"/>
                </a:cubicBezTo>
                <a:cubicBezTo>
                  <a:pt x="352" y="185"/>
                  <a:pt x="354" y="186"/>
                  <a:pt x="356" y="187"/>
                </a:cubicBezTo>
                <a:close/>
                <a:moveTo>
                  <a:pt x="445" y="190"/>
                </a:moveTo>
                <a:cubicBezTo>
                  <a:pt x="448" y="193"/>
                  <a:pt x="451" y="195"/>
                  <a:pt x="454" y="197"/>
                </a:cubicBezTo>
                <a:cubicBezTo>
                  <a:pt x="455" y="191"/>
                  <a:pt x="452" y="187"/>
                  <a:pt x="450" y="183"/>
                </a:cubicBezTo>
                <a:cubicBezTo>
                  <a:pt x="446" y="183"/>
                  <a:pt x="447" y="188"/>
                  <a:pt x="445" y="190"/>
                </a:cubicBezTo>
                <a:close/>
                <a:moveTo>
                  <a:pt x="144" y="193"/>
                </a:moveTo>
                <a:cubicBezTo>
                  <a:pt x="147" y="191"/>
                  <a:pt x="151" y="186"/>
                  <a:pt x="146" y="185"/>
                </a:cubicBezTo>
                <a:cubicBezTo>
                  <a:pt x="146" y="188"/>
                  <a:pt x="143" y="191"/>
                  <a:pt x="144" y="193"/>
                </a:cubicBezTo>
                <a:close/>
                <a:moveTo>
                  <a:pt x="344" y="189"/>
                </a:moveTo>
                <a:cubicBezTo>
                  <a:pt x="347" y="191"/>
                  <a:pt x="349" y="194"/>
                  <a:pt x="352" y="195"/>
                </a:cubicBezTo>
                <a:cubicBezTo>
                  <a:pt x="352" y="190"/>
                  <a:pt x="349" y="188"/>
                  <a:pt x="346" y="185"/>
                </a:cubicBezTo>
                <a:cubicBezTo>
                  <a:pt x="346" y="187"/>
                  <a:pt x="344" y="187"/>
                  <a:pt x="344" y="189"/>
                </a:cubicBezTo>
                <a:close/>
                <a:moveTo>
                  <a:pt x="501" y="189"/>
                </a:moveTo>
                <a:cubicBezTo>
                  <a:pt x="500" y="187"/>
                  <a:pt x="498" y="185"/>
                  <a:pt x="496" y="186"/>
                </a:cubicBezTo>
                <a:cubicBezTo>
                  <a:pt x="498" y="187"/>
                  <a:pt x="499" y="188"/>
                  <a:pt x="501" y="189"/>
                </a:cubicBezTo>
                <a:close/>
                <a:moveTo>
                  <a:pt x="535" y="188"/>
                </a:moveTo>
                <a:cubicBezTo>
                  <a:pt x="537" y="192"/>
                  <a:pt x="542" y="193"/>
                  <a:pt x="544" y="196"/>
                </a:cubicBezTo>
                <a:cubicBezTo>
                  <a:pt x="545" y="194"/>
                  <a:pt x="546" y="192"/>
                  <a:pt x="545" y="189"/>
                </a:cubicBezTo>
                <a:cubicBezTo>
                  <a:pt x="540" y="190"/>
                  <a:pt x="540" y="185"/>
                  <a:pt x="535" y="185"/>
                </a:cubicBezTo>
                <a:cubicBezTo>
                  <a:pt x="535" y="186"/>
                  <a:pt x="534" y="187"/>
                  <a:pt x="535" y="188"/>
                </a:cubicBezTo>
                <a:close/>
                <a:moveTo>
                  <a:pt x="62" y="194"/>
                </a:moveTo>
                <a:cubicBezTo>
                  <a:pt x="70" y="198"/>
                  <a:pt x="75" y="204"/>
                  <a:pt x="83" y="208"/>
                </a:cubicBezTo>
                <a:cubicBezTo>
                  <a:pt x="83" y="205"/>
                  <a:pt x="83" y="201"/>
                  <a:pt x="82" y="197"/>
                </a:cubicBezTo>
                <a:cubicBezTo>
                  <a:pt x="75" y="193"/>
                  <a:pt x="69" y="189"/>
                  <a:pt x="61" y="186"/>
                </a:cubicBezTo>
                <a:cubicBezTo>
                  <a:pt x="59" y="188"/>
                  <a:pt x="62" y="191"/>
                  <a:pt x="62" y="194"/>
                </a:cubicBezTo>
                <a:close/>
                <a:moveTo>
                  <a:pt x="439" y="191"/>
                </a:moveTo>
                <a:cubicBezTo>
                  <a:pt x="439" y="189"/>
                  <a:pt x="433" y="186"/>
                  <a:pt x="433" y="186"/>
                </a:cubicBezTo>
                <a:cubicBezTo>
                  <a:pt x="434" y="189"/>
                  <a:pt x="437" y="190"/>
                  <a:pt x="439" y="191"/>
                </a:cubicBezTo>
                <a:close/>
                <a:moveTo>
                  <a:pt x="104" y="200"/>
                </a:moveTo>
                <a:cubicBezTo>
                  <a:pt x="107" y="200"/>
                  <a:pt x="108" y="198"/>
                  <a:pt x="110" y="197"/>
                </a:cubicBezTo>
                <a:cubicBezTo>
                  <a:pt x="108" y="196"/>
                  <a:pt x="110" y="194"/>
                  <a:pt x="110" y="191"/>
                </a:cubicBezTo>
                <a:cubicBezTo>
                  <a:pt x="107" y="190"/>
                  <a:pt x="108" y="188"/>
                  <a:pt x="104" y="186"/>
                </a:cubicBezTo>
                <a:cubicBezTo>
                  <a:pt x="104" y="192"/>
                  <a:pt x="98" y="198"/>
                  <a:pt x="104" y="200"/>
                </a:cubicBezTo>
                <a:close/>
                <a:moveTo>
                  <a:pt x="485" y="193"/>
                </a:moveTo>
                <a:cubicBezTo>
                  <a:pt x="485" y="191"/>
                  <a:pt x="483" y="191"/>
                  <a:pt x="484" y="189"/>
                </a:cubicBezTo>
                <a:cubicBezTo>
                  <a:pt x="479" y="190"/>
                  <a:pt x="480" y="186"/>
                  <a:pt x="476" y="186"/>
                </a:cubicBezTo>
                <a:cubicBezTo>
                  <a:pt x="478" y="189"/>
                  <a:pt x="482" y="196"/>
                  <a:pt x="485" y="193"/>
                </a:cubicBezTo>
                <a:close/>
                <a:moveTo>
                  <a:pt x="183" y="197"/>
                </a:moveTo>
                <a:cubicBezTo>
                  <a:pt x="182" y="194"/>
                  <a:pt x="177" y="194"/>
                  <a:pt x="177" y="191"/>
                </a:cubicBezTo>
                <a:cubicBezTo>
                  <a:pt x="172" y="193"/>
                  <a:pt x="170" y="187"/>
                  <a:pt x="165" y="187"/>
                </a:cubicBezTo>
                <a:cubicBezTo>
                  <a:pt x="170" y="191"/>
                  <a:pt x="176" y="195"/>
                  <a:pt x="183" y="197"/>
                </a:cubicBezTo>
                <a:close/>
                <a:moveTo>
                  <a:pt x="496" y="194"/>
                </a:moveTo>
                <a:cubicBezTo>
                  <a:pt x="498" y="194"/>
                  <a:pt x="499" y="193"/>
                  <a:pt x="499" y="191"/>
                </a:cubicBezTo>
                <a:cubicBezTo>
                  <a:pt x="496" y="190"/>
                  <a:pt x="496" y="187"/>
                  <a:pt x="493" y="187"/>
                </a:cubicBezTo>
                <a:cubicBezTo>
                  <a:pt x="492" y="191"/>
                  <a:pt x="496" y="191"/>
                  <a:pt x="496" y="194"/>
                </a:cubicBezTo>
                <a:close/>
                <a:moveTo>
                  <a:pt x="45" y="198"/>
                </a:moveTo>
                <a:cubicBezTo>
                  <a:pt x="46" y="195"/>
                  <a:pt x="46" y="191"/>
                  <a:pt x="46" y="188"/>
                </a:cubicBezTo>
                <a:cubicBezTo>
                  <a:pt x="45" y="191"/>
                  <a:pt x="40" y="196"/>
                  <a:pt x="45" y="198"/>
                </a:cubicBezTo>
                <a:close/>
                <a:moveTo>
                  <a:pt x="379" y="194"/>
                </a:moveTo>
                <a:cubicBezTo>
                  <a:pt x="383" y="196"/>
                  <a:pt x="386" y="199"/>
                  <a:pt x="391" y="200"/>
                </a:cubicBezTo>
                <a:cubicBezTo>
                  <a:pt x="391" y="196"/>
                  <a:pt x="388" y="196"/>
                  <a:pt x="389" y="192"/>
                </a:cubicBezTo>
                <a:cubicBezTo>
                  <a:pt x="385" y="194"/>
                  <a:pt x="387" y="188"/>
                  <a:pt x="384" y="188"/>
                </a:cubicBezTo>
                <a:cubicBezTo>
                  <a:pt x="382" y="190"/>
                  <a:pt x="380" y="191"/>
                  <a:pt x="379" y="194"/>
                </a:cubicBezTo>
                <a:close/>
                <a:moveTo>
                  <a:pt x="395" y="192"/>
                </a:moveTo>
                <a:cubicBezTo>
                  <a:pt x="395" y="189"/>
                  <a:pt x="392" y="189"/>
                  <a:pt x="390" y="188"/>
                </a:cubicBezTo>
                <a:cubicBezTo>
                  <a:pt x="391" y="190"/>
                  <a:pt x="393" y="191"/>
                  <a:pt x="395" y="192"/>
                </a:cubicBezTo>
                <a:close/>
                <a:moveTo>
                  <a:pt x="265" y="192"/>
                </a:moveTo>
                <a:cubicBezTo>
                  <a:pt x="268" y="192"/>
                  <a:pt x="268" y="190"/>
                  <a:pt x="269" y="188"/>
                </a:cubicBezTo>
                <a:cubicBezTo>
                  <a:pt x="267" y="189"/>
                  <a:pt x="266" y="190"/>
                  <a:pt x="265" y="192"/>
                </a:cubicBezTo>
                <a:close/>
                <a:moveTo>
                  <a:pt x="373" y="197"/>
                </a:moveTo>
                <a:cubicBezTo>
                  <a:pt x="368" y="194"/>
                  <a:pt x="364" y="191"/>
                  <a:pt x="359" y="188"/>
                </a:cubicBezTo>
                <a:cubicBezTo>
                  <a:pt x="361" y="193"/>
                  <a:pt x="369" y="204"/>
                  <a:pt x="373" y="197"/>
                </a:cubicBezTo>
                <a:close/>
                <a:moveTo>
                  <a:pt x="137" y="196"/>
                </a:moveTo>
                <a:cubicBezTo>
                  <a:pt x="137" y="195"/>
                  <a:pt x="137" y="194"/>
                  <a:pt x="138" y="194"/>
                </a:cubicBezTo>
                <a:cubicBezTo>
                  <a:pt x="136" y="191"/>
                  <a:pt x="130" y="189"/>
                  <a:pt x="126" y="189"/>
                </a:cubicBezTo>
                <a:cubicBezTo>
                  <a:pt x="131" y="191"/>
                  <a:pt x="132" y="195"/>
                  <a:pt x="137" y="196"/>
                </a:cubicBezTo>
                <a:close/>
                <a:moveTo>
                  <a:pt x="270" y="194"/>
                </a:moveTo>
                <a:cubicBezTo>
                  <a:pt x="271" y="197"/>
                  <a:pt x="275" y="198"/>
                  <a:pt x="279" y="199"/>
                </a:cubicBezTo>
                <a:cubicBezTo>
                  <a:pt x="278" y="196"/>
                  <a:pt x="281" y="196"/>
                  <a:pt x="281" y="194"/>
                </a:cubicBezTo>
                <a:cubicBezTo>
                  <a:pt x="279" y="192"/>
                  <a:pt x="276" y="191"/>
                  <a:pt x="274" y="189"/>
                </a:cubicBezTo>
                <a:cubicBezTo>
                  <a:pt x="273" y="191"/>
                  <a:pt x="271" y="192"/>
                  <a:pt x="270" y="194"/>
                </a:cubicBezTo>
                <a:close/>
                <a:moveTo>
                  <a:pt x="526" y="200"/>
                </a:moveTo>
                <a:cubicBezTo>
                  <a:pt x="528" y="196"/>
                  <a:pt x="527" y="194"/>
                  <a:pt x="529" y="189"/>
                </a:cubicBezTo>
                <a:cubicBezTo>
                  <a:pt x="528" y="189"/>
                  <a:pt x="528" y="189"/>
                  <a:pt x="527" y="189"/>
                </a:cubicBezTo>
                <a:cubicBezTo>
                  <a:pt x="527" y="192"/>
                  <a:pt x="523" y="197"/>
                  <a:pt x="526" y="200"/>
                </a:cubicBezTo>
                <a:close/>
                <a:moveTo>
                  <a:pt x="218" y="196"/>
                </a:moveTo>
                <a:cubicBezTo>
                  <a:pt x="226" y="199"/>
                  <a:pt x="231" y="205"/>
                  <a:pt x="239" y="209"/>
                </a:cubicBezTo>
                <a:cubicBezTo>
                  <a:pt x="241" y="208"/>
                  <a:pt x="242" y="205"/>
                  <a:pt x="244" y="206"/>
                </a:cubicBezTo>
                <a:cubicBezTo>
                  <a:pt x="244" y="204"/>
                  <a:pt x="245" y="203"/>
                  <a:pt x="245" y="202"/>
                </a:cubicBezTo>
                <a:cubicBezTo>
                  <a:pt x="238" y="199"/>
                  <a:pt x="229" y="189"/>
                  <a:pt x="223" y="191"/>
                </a:cubicBezTo>
                <a:cubicBezTo>
                  <a:pt x="224" y="191"/>
                  <a:pt x="225" y="191"/>
                  <a:pt x="225" y="192"/>
                </a:cubicBezTo>
                <a:cubicBezTo>
                  <a:pt x="222" y="188"/>
                  <a:pt x="219" y="193"/>
                  <a:pt x="218" y="196"/>
                </a:cubicBezTo>
                <a:close/>
                <a:moveTo>
                  <a:pt x="460" y="198"/>
                </a:moveTo>
                <a:cubicBezTo>
                  <a:pt x="460" y="196"/>
                  <a:pt x="463" y="196"/>
                  <a:pt x="463" y="194"/>
                </a:cubicBezTo>
                <a:cubicBezTo>
                  <a:pt x="461" y="193"/>
                  <a:pt x="459" y="189"/>
                  <a:pt x="457" y="190"/>
                </a:cubicBezTo>
                <a:cubicBezTo>
                  <a:pt x="459" y="192"/>
                  <a:pt x="459" y="196"/>
                  <a:pt x="460" y="198"/>
                </a:cubicBezTo>
                <a:close/>
                <a:moveTo>
                  <a:pt x="633" y="196"/>
                </a:moveTo>
                <a:cubicBezTo>
                  <a:pt x="633" y="194"/>
                  <a:pt x="636" y="190"/>
                  <a:pt x="634" y="189"/>
                </a:cubicBezTo>
                <a:cubicBezTo>
                  <a:pt x="634" y="192"/>
                  <a:pt x="631" y="195"/>
                  <a:pt x="633" y="196"/>
                </a:cubicBezTo>
                <a:close/>
                <a:moveTo>
                  <a:pt x="293" y="195"/>
                </a:moveTo>
                <a:cubicBezTo>
                  <a:pt x="293" y="193"/>
                  <a:pt x="290" y="192"/>
                  <a:pt x="290" y="190"/>
                </a:cubicBezTo>
                <a:cubicBezTo>
                  <a:pt x="289" y="190"/>
                  <a:pt x="288" y="191"/>
                  <a:pt x="287" y="191"/>
                </a:cubicBezTo>
                <a:cubicBezTo>
                  <a:pt x="287" y="194"/>
                  <a:pt x="292" y="195"/>
                  <a:pt x="293" y="195"/>
                </a:cubicBezTo>
                <a:close/>
                <a:moveTo>
                  <a:pt x="327" y="196"/>
                </a:moveTo>
                <a:cubicBezTo>
                  <a:pt x="330" y="193"/>
                  <a:pt x="324" y="191"/>
                  <a:pt x="324" y="190"/>
                </a:cubicBezTo>
                <a:cubicBezTo>
                  <a:pt x="323" y="192"/>
                  <a:pt x="326" y="194"/>
                  <a:pt x="327" y="196"/>
                </a:cubicBezTo>
                <a:close/>
                <a:moveTo>
                  <a:pt x="433" y="201"/>
                </a:moveTo>
                <a:cubicBezTo>
                  <a:pt x="435" y="200"/>
                  <a:pt x="436" y="197"/>
                  <a:pt x="437" y="194"/>
                </a:cubicBezTo>
                <a:cubicBezTo>
                  <a:pt x="432" y="195"/>
                  <a:pt x="431" y="189"/>
                  <a:pt x="428" y="191"/>
                </a:cubicBezTo>
                <a:cubicBezTo>
                  <a:pt x="430" y="193"/>
                  <a:pt x="431" y="198"/>
                  <a:pt x="433" y="201"/>
                </a:cubicBezTo>
                <a:close/>
                <a:moveTo>
                  <a:pt x="333" y="192"/>
                </a:moveTo>
                <a:cubicBezTo>
                  <a:pt x="335" y="192"/>
                  <a:pt x="335" y="194"/>
                  <a:pt x="337" y="194"/>
                </a:cubicBezTo>
                <a:cubicBezTo>
                  <a:pt x="337" y="192"/>
                  <a:pt x="334" y="189"/>
                  <a:pt x="333" y="192"/>
                </a:cubicBezTo>
                <a:close/>
                <a:moveTo>
                  <a:pt x="417" y="197"/>
                </a:moveTo>
                <a:cubicBezTo>
                  <a:pt x="422" y="199"/>
                  <a:pt x="425" y="203"/>
                  <a:pt x="429" y="205"/>
                </a:cubicBezTo>
                <a:cubicBezTo>
                  <a:pt x="429" y="202"/>
                  <a:pt x="426" y="200"/>
                  <a:pt x="428" y="196"/>
                </a:cubicBezTo>
                <a:cubicBezTo>
                  <a:pt x="423" y="196"/>
                  <a:pt x="426" y="192"/>
                  <a:pt x="422" y="191"/>
                </a:cubicBezTo>
                <a:cubicBezTo>
                  <a:pt x="420" y="193"/>
                  <a:pt x="418" y="195"/>
                  <a:pt x="417" y="197"/>
                </a:cubicBezTo>
                <a:close/>
                <a:moveTo>
                  <a:pt x="600" y="195"/>
                </a:moveTo>
                <a:cubicBezTo>
                  <a:pt x="600" y="193"/>
                  <a:pt x="598" y="192"/>
                  <a:pt x="597" y="191"/>
                </a:cubicBezTo>
                <a:cubicBezTo>
                  <a:pt x="595" y="193"/>
                  <a:pt x="597" y="195"/>
                  <a:pt x="600" y="195"/>
                </a:cubicBezTo>
                <a:close/>
                <a:moveTo>
                  <a:pt x="149" y="194"/>
                </a:moveTo>
                <a:cubicBezTo>
                  <a:pt x="151" y="195"/>
                  <a:pt x="154" y="198"/>
                  <a:pt x="155" y="194"/>
                </a:cubicBezTo>
                <a:cubicBezTo>
                  <a:pt x="153" y="191"/>
                  <a:pt x="150" y="191"/>
                  <a:pt x="149" y="194"/>
                </a:cubicBezTo>
                <a:close/>
                <a:moveTo>
                  <a:pt x="508" y="195"/>
                </a:moveTo>
                <a:cubicBezTo>
                  <a:pt x="509" y="193"/>
                  <a:pt x="507" y="192"/>
                  <a:pt x="505" y="191"/>
                </a:cubicBezTo>
                <a:cubicBezTo>
                  <a:pt x="504" y="193"/>
                  <a:pt x="506" y="195"/>
                  <a:pt x="508" y="195"/>
                </a:cubicBezTo>
                <a:close/>
                <a:moveTo>
                  <a:pt x="189" y="195"/>
                </a:moveTo>
                <a:cubicBezTo>
                  <a:pt x="193" y="198"/>
                  <a:pt x="198" y="199"/>
                  <a:pt x="202" y="202"/>
                </a:cubicBezTo>
                <a:cubicBezTo>
                  <a:pt x="203" y="201"/>
                  <a:pt x="205" y="201"/>
                  <a:pt x="205" y="199"/>
                </a:cubicBezTo>
                <a:cubicBezTo>
                  <a:pt x="200" y="197"/>
                  <a:pt x="192" y="189"/>
                  <a:pt x="189" y="195"/>
                </a:cubicBezTo>
                <a:close/>
                <a:moveTo>
                  <a:pt x="585" y="208"/>
                </a:moveTo>
                <a:cubicBezTo>
                  <a:pt x="589" y="204"/>
                  <a:pt x="588" y="199"/>
                  <a:pt x="589" y="194"/>
                </a:cubicBezTo>
                <a:cubicBezTo>
                  <a:pt x="588" y="193"/>
                  <a:pt x="587" y="192"/>
                  <a:pt x="584" y="192"/>
                </a:cubicBezTo>
                <a:cubicBezTo>
                  <a:pt x="583" y="198"/>
                  <a:pt x="584" y="202"/>
                  <a:pt x="585" y="208"/>
                </a:cubicBezTo>
                <a:close/>
                <a:moveTo>
                  <a:pt x="177" y="213"/>
                </a:moveTo>
                <a:cubicBezTo>
                  <a:pt x="177" y="210"/>
                  <a:pt x="179" y="209"/>
                  <a:pt x="179" y="206"/>
                </a:cubicBezTo>
                <a:cubicBezTo>
                  <a:pt x="173" y="204"/>
                  <a:pt x="170" y="199"/>
                  <a:pt x="163" y="197"/>
                </a:cubicBezTo>
                <a:cubicBezTo>
                  <a:pt x="165" y="194"/>
                  <a:pt x="161" y="195"/>
                  <a:pt x="160" y="193"/>
                </a:cubicBezTo>
                <a:cubicBezTo>
                  <a:pt x="163" y="200"/>
                  <a:pt x="170" y="207"/>
                  <a:pt x="177" y="213"/>
                </a:cubicBezTo>
                <a:close/>
                <a:moveTo>
                  <a:pt x="209" y="195"/>
                </a:moveTo>
                <a:cubicBezTo>
                  <a:pt x="209" y="194"/>
                  <a:pt x="209" y="193"/>
                  <a:pt x="209" y="193"/>
                </a:cubicBezTo>
                <a:cubicBezTo>
                  <a:pt x="208" y="193"/>
                  <a:pt x="207" y="193"/>
                  <a:pt x="206" y="193"/>
                </a:cubicBezTo>
                <a:cubicBezTo>
                  <a:pt x="207" y="194"/>
                  <a:pt x="207" y="195"/>
                  <a:pt x="209" y="195"/>
                </a:cubicBezTo>
                <a:close/>
                <a:moveTo>
                  <a:pt x="399" y="193"/>
                </a:moveTo>
                <a:cubicBezTo>
                  <a:pt x="400" y="198"/>
                  <a:pt x="405" y="200"/>
                  <a:pt x="409" y="202"/>
                </a:cubicBezTo>
                <a:cubicBezTo>
                  <a:pt x="409" y="201"/>
                  <a:pt x="410" y="201"/>
                  <a:pt x="411" y="200"/>
                </a:cubicBezTo>
                <a:cubicBezTo>
                  <a:pt x="408" y="197"/>
                  <a:pt x="402" y="194"/>
                  <a:pt x="399" y="193"/>
                </a:cubicBezTo>
                <a:close/>
                <a:moveTo>
                  <a:pt x="315" y="200"/>
                </a:moveTo>
                <a:cubicBezTo>
                  <a:pt x="319" y="203"/>
                  <a:pt x="323" y="205"/>
                  <a:pt x="327" y="208"/>
                </a:cubicBezTo>
                <a:cubicBezTo>
                  <a:pt x="330" y="202"/>
                  <a:pt x="322" y="198"/>
                  <a:pt x="320" y="194"/>
                </a:cubicBezTo>
                <a:cubicBezTo>
                  <a:pt x="318" y="196"/>
                  <a:pt x="315" y="197"/>
                  <a:pt x="315" y="200"/>
                </a:cubicBezTo>
                <a:close/>
                <a:moveTo>
                  <a:pt x="530" y="203"/>
                </a:moveTo>
                <a:cubicBezTo>
                  <a:pt x="534" y="205"/>
                  <a:pt x="537" y="208"/>
                  <a:pt x="540" y="210"/>
                </a:cubicBezTo>
                <a:cubicBezTo>
                  <a:pt x="542" y="208"/>
                  <a:pt x="542" y="205"/>
                  <a:pt x="543" y="203"/>
                </a:cubicBezTo>
                <a:cubicBezTo>
                  <a:pt x="541" y="199"/>
                  <a:pt x="537" y="197"/>
                  <a:pt x="534" y="194"/>
                </a:cubicBezTo>
                <a:cubicBezTo>
                  <a:pt x="532" y="196"/>
                  <a:pt x="532" y="200"/>
                  <a:pt x="530" y="203"/>
                </a:cubicBezTo>
                <a:close/>
                <a:moveTo>
                  <a:pt x="575" y="203"/>
                </a:moveTo>
                <a:cubicBezTo>
                  <a:pt x="576" y="200"/>
                  <a:pt x="574" y="195"/>
                  <a:pt x="570" y="194"/>
                </a:cubicBezTo>
                <a:cubicBezTo>
                  <a:pt x="568" y="198"/>
                  <a:pt x="571" y="202"/>
                  <a:pt x="575" y="203"/>
                </a:cubicBezTo>
                <a:close/>
                <a:moveTo>
                  <a:pt x="614" y="214"/>
                </a:moveTo>
                <a:cubicBezTo>
                  <a:pt x="617" y="209"/>
                  <a:pt x="620" y="199"/>
                  <a:pt x="618" y="194"/>
                </a:cubicBezTo>
                <a:cubicBezTo>
                  <a:pt x="617" y="200"/>
                  <a:pt x="613" y="207"/>
                  <a:pt x="614" y="214"/>
                </a:cubicBezTo>
                <a:close/>
                <a:moveTo>
                  <a:pt x="90" y="198"/>
                </a:moveTo>
                <a:cubicBezTo>
                  <a:pt x="90" y="197"/>
                  <a:pt x="89" y="193"/>
                  <a:pt x="87" y="195"/>
                </a:cubicBezTo>
                <a:cubicBezTo>
                  <a:pt x="88" y="196"/>
                  <a:pt x="89" y="198"/>
                  <a:pt x="90" y="198"/>
                </a:cubicBezTo>
                <a:close/>
                <a:moveTo>
                  <a:pt x="547" y="199"/>
                </a:moveTo>
                <a:cubicBezTo>
                  <a:pt x="549" y="198"/>
                  <a:pt x="549" y="200"/>
                  <a:pt x="551" y="200"/>
                </a:cubicBezTo>
                <a:cubicBezTo>
                  <a:pt x="550" y="197"/>
                  <a:pt x="554" y="196"/>
                  <a:pt x="549" y="194"/>
                </a:cubicBezTo>
                <a:cubicBezTo>
                  <a:pt x="549" y="196"/>
                  <a:pt x="547" y="196"/>
                  <a:pt x="547" y="199"/>
                </a:cubicBezTo>
                <a:close/>
                <a:moveTo>
                  <a:pt x="486" y="196"/>
                </a:moveTo>
                <a:cubicBezTo>
                  <a:pt x="486" y="199"/>
                  <a:pt x="489" y="198"/>
                  <a:pt x="489" y="201"/>
                </a:cubicBezTo>
                <a:cubicBezTo>
                  <a:pt x="491" y="201"/>
                  <a:pt x="491" y="199"/>
                  <a:pt x="493" y="199"/>
                </a:cubicBezTo>
                <a:cubicBezTo>
                  <a:pt x="492" y="197"/>
                  <a:pt x="492" y="198"/>
                  <a:pt x="493" y="196"/>
                </a:cubicBezTo>
                <a:cubicBezTo>
                  <a:pt x="491" y="196"/>
                  <a:pt x="487" y="194"/>
                  <a:pt x="486" y="196"/>
                </a:cubicBezTo>
                <a:close/>
                <a:moveTo>
                  <a:pt x="140" y="199"/>
                </a:moveTo>
                <a:cubicBezTo>
                  <a:pt x="141" y="200"/>
                  <a:pt x="142" y="201"/>
                  <a:pt x="144" y="200"/>
                </a:cubicBezTo>
                <a:cubicBezTo>
                  <a:pt x="144" y="198"/>
                  <a:pt x="144" y="197"/>
                  <a:pt x="143" y="196"/>
                </a:cubicBezTo>
                <a:cubicBezTo>
                  <a:pt x="143" y="196"/>
                  <a:pt x="142" y="196"/>
                  <a:pt x="141" y="196"/>
                </a:cubicBezTo>
                <a:cubicBezTo>
                  <a:pt x="142" y="197"/>
                  <a:pt x="141" y="198"/>
                  <a:pt x="140" y="199"/>
                </a:cubicBezTo>
                <a:close/>
                <a:moveTo>
                  <a:pt x="281" y="201"/>
                </a:moveTo>
                <a:cubicBezTo>
                  <a:pt x="286" y="203"/>
                  <a:pt x="290" y="206"/>
                  <a:pt x="295" y="208"/>
                </a:cubicBezTo>
                <a:cubicBezTo>
                  <a:pt x="297" y="208"/>
                  <a:pt x="298" y="205"/>
                  <a:pt x="299" y="203"/>
                </a:cubicBezTo>
                <a:cubicBezTo>
                  <a:pt x="292" y="203"/>
                  <a:pt x="284" y="189"/>
                  <a:pt x="281" y="201"/>
                </a:cubicBezTo>
                <a:close/>
                <a:moveTo>
                  <a:pt x="626" y="204"/>
                </a:moveTo>
                <a:cubicBezTo>
                  <a:pt x="628" y="202"/>
                  <a:pt x="628" y="197"/>
                  <a:pt x="626" y="196"/>
                </a:cubicBezTo>
                <a:cubicBezTo>
                  <a:pt x="626" y="199"/>
                  <a:pt x="625" y="201"/>
                  <a:pt x="626" y="204"/>
                </a:cubicBezTo>
                <a:close/>
                <a:moveTo>
                  <a:pt x="55" y="203"/>
                </a:moveTo>
                <a:cubicBezTo>
                  <a:pt x="57" y="204"/>
                  <a:pt x="60" y="208"/>
                  <a:pt x="62" y="206"/>
                </a:cubicBezTo>
                <a:cubicBezTo>
                  <a:pt x="60" y="202"/>
                  <a:pt x="61" y="199"/>
                  <a:pt x="57" y="196"/>
                </a:cubicBezTo>
                <a:cubicBezTo>
                  <a:pt x="56" y="198"/>
                  <a:pt x="55" y="200"/>
                  <a:pt x="55" y="203"/>
                </a:cubicBezTo>
                <a:close/>
                <a:moveTo>
                  <a:pt x="462" y="202"/>
                </a:moveTo>
                <a:cubicBezTo>
                  <a:pt x="465" y="204"/>
                  <a:pt x="468" y="207"/>
                  <a:pt x="472" y="208"/>
                </a:cubicBezTo>
                <a:cubicBezTo>
                  <a:pt x="474" y="207"/>
                  <a:pt x="475" y="205"/>
                  <a:pt x="476" y="203"/>
                </a:cubicBezTo>
                <a:cubicBezTo>
                  <a:pt x="471" y="199"/>
                  <a:pt x="464" y="192"/>
                  <a:pt x="462" y="202"/>
                </a:cubicBezTo>
                <a:close/>
                <a:moveTo>
                  <a:pt x="518" y="205"/>
                </a:moveTo>
                <a:cubicBezTo>
                  <a:pt x="521" y="200"/>
                  <a:pt x="516" y="197"/>
                  <a:pt x="512" y="196"/>
                </a:cubicBezTo>
                <a:cubicBezTo>
                  <a:pt x="511" y="200"/>
                  <a:pt x="515" y="203"/>
                  <a:pt x="518" y="205"/>
                </a:cubicBezTo>
                <a:close/>
                <a:moveTo>
                  <a:pt x="145" y="203"/>
                </a:moveTo>
                <a:cubicBezTo>
                  <a:pt x="147" y="203"/>
                  <a:pt x="147" y="204"/>
                  <a:pt x="148" y="204"/>
                </a:cubicBezTo>
                <a:cubicBezTo>
                  <a:pt x="150" y="202"/>
                  <a:pt x="150" y="202"/>
                  <a:pt x="151" y="199"/>
                </a:cubicBezTo>
                <a:cubicBezTo>
                  <a:pt x="148" y="198"/>
                  <a:pt x="147" y="199"/>
                  <a:pt x="146" y="197"/>
                </a:cubicBezTo>
                <a:cubicBezTo>
                  <a:pt x="145" y="200"/>
                  <a:pt x="146" y="200"/>
                  <a:pt x="145" y="203"/>
                </a:cubicBezTo>
                <a:close/>
                <a:moveTo>
                  <a:pt x="269" y="199"/>
                </a:moveTo>
                <a:cubicBezTo>
                  <a:pt x="272" y="199"/>
                  <a:pt x="275" y="203"/>
                  <a:pt x="276" y="201"/>
                </a:cubicBezTo>
                <a:cubicBezTo>
                  <a:pt x="274" y="201"/>
                  <a:pt x="271" y="196"/>
                  <a:pt x="269" y="199"/>
                </a:cubicBezTo>
                <a:close/>
                <a:moveTo>
                  <a:pt x="443" y="216"/>
                </a:moveTo>
                <a:cubicBezTo>
                  <a:pt x="446" y="212"/>
                  <a:pt x="450" y="210"/>
                  <a:pt x="452" y="206"/>
                </a:cubicBezTo>
                <a:cubicBezTo>
                  <a:pt x="448" y="203"/>
                  <a:pt x="443" y="202"/>
                  <a:pt x="441" y="197"/>
                </a:cubicBezTo>
                <a:cubicBezTo>
                  <a:pt x="434" y="202"/>
                  <a:pt x="435" y="213"/>
                  <a:pt x="443" y="216"/>
                </a:cubicBezTo>
                <a:close/>
                <a:moveTo>
                  <a:pt x="601" y="206"/>
                </a:moveTo>
                <a:cubicBezTo>
                  <a:pt x="601" y="204"/>
                  <a:pt x="602" y="202"/>
                  <a:pt x="603" y="199"/>
                </a:cubicBezTo>
                <a:cubicBezTo>
                  <a:pt x="600" y="199"/>
                  <a:pt x="600" y="197"/>
                  <a:pt x="597" y="197"/>
                </a:cubicBezTo>
                <a:cubicBezTo>
                  <a:pt x="597" y="200"/>
                  <a:pt x="599" y="204"/>
                  <a:pt x="601" y="206"/>
                </a:cubicBezTo>
                <a:close/>
                <a:moveTo>
                  <a:pt x="333" y="204"/>
                </a:moveTo>
                <a:cubicBezTo>
                  <a:pt x="336" y="207"/>
                  <a:pt x="339" y="211"/>
                  <a:pt x="342" y="213"/>
                </a:cubicBezTo>
                <a:cubicBezTo>
                  <a:pt x="343" y="211"/>
                  <a:pt x="346" y="209"/>
                  <a:pt x="346" y="205"/>
                </a:cubicBezTo>
                <a:cubicBezTo>
                  <a:pt x="345" y="201"/>
                  <a:pt x="339" y="201"/>
                  <a:pt x="338" y="199"/>
                </a:cubicBezTo>
                <a:cubicBezTo>
                  <a:pt x="338" y="198"/>
                  <a:pt x="338" y="198"/>
                  <a:pt x="337" y="198"/>
                </a:cubicBezTo>
                <a:cubicBezTo>
                  <a:pt x="336" y="200"/>
                  <a:pt x="335" y="202"/>
                  <a:pt x="333" y="204"/>
                </a:cubicBezTo>
                <a:close/>
                <a:moveTo>
                  <a:pt x="405" y="208"/>
                </a:moveTo>
                <a:cubicBezTo>
                  <a:pt x="405" y="206"/>
                  <a:pt x="407" y="206"/>
                  <a:pt x="406" y="204"/>
                </a:cubicBezTo>
                <a:cubicBezTo>
                  <a:pt x="403" y="205"/>
                  <a:pt x="405" y="203"/>
                  <a:pt x="404" y="202"/>
                </a:cubicBezTo>
                <a:cubicBezTo>
                  <a:pt x="403" y="201"/>
                  <a:pt x="403" y="202"/>
                  <a:pt x="402" y="202"/>
                </a:cubicBezTo>
                <a:cubicBezTo>
                  <a:pt x="401" y="201"/>
                  <a:pt x="401" y="200"/>
                  <a:pt x="400" y="199"/>
                </a:cubicBezTo>
                <a:cubicBezTo>
                  <a:pt x="398" y="200"/>
                  <a:pt x="398" y="198"/>
                  <a:pt x="396" y="199"/>
                </a:cubicBezTo>
                <a:cubicBezTo>
                  <a:pt x="398" y="203"/>
                  <a:pt x="399" y="208"/>
                  <a:pt x="405" y="208"/>
                </a:cubicBezTo>
                <a:close/>
                <a:moveTo>
                  <a:pt x="505" y="202"/>
                </a:moveTo>
                <a:cubicBezTo>
                  <a:pt x="508" y="202"/>
                  <a:pt x="507" y="197"/>
                  <a:pt x="505" y="199"/>
                </a:cubicBezTo>
                <a:cubicBezTo>
                  <a:pt x="507" y="199"/>
                  <a:pt x="505" y="200"/>
                  <a:pt x="505" y="202"/>
                </a:cubicBezTo>
                <a:close/>
                <a:moveTo>
                  <a:pt x="382" y="213"/>
                </a:moveTo>
                <a:cubicBezTo>
                  <a:pt x="383" y="210"/>
                  <a:pt x="386" y="209"/>
                  <a:pt x="386" y="205"/>
                </a:cubicBezTo>
                <a:cubicBezTo>
                  <a:pt x="383" y="203"/>
                  <a:pt x="379" y="201"/>
                  <a:pt x="375" y="199"/>
                </a:cubicBezTo>
                <a:cubicBezTo>
                  <a:pt x="369" y="204"/>
                  <a:pt x="378" y="210"/>
                  <a:pt x="382" y="213"/>
                </a:cubicBezTo>
                <a:close/>
                <a:moveTo>
                  <a:pt x="553" y="202"/>
                </a:moveTo>
                <a:cubicBezTo>
                  <a:pt x="554" y="202"/>
                  <a:pt x="555" y="203"/>
                  <a:pt x="556" y="203"/>
                </a:cubicBezTo>
                <a:cubicBezTo>
                  <a:pt x="556" y="201"/>
                  <a:pt x="554" y="200"/>
                  <a:pt x="553" y="199"/>
                </a:cubicBezTo>
                <a:cubicBezTo>
                  <a:pt x="554" y="201"/>
                  <a:pt x="552" y="201"/>
                  <a:pt x="553" y="202"/>
                </a:cubicBezTo>
                <a:close/>
                <a:moveTo>
                  <a:pt x="108" y="203"/>
                </a:moveTo>
                <a:cubicBezTo>
                  <a:pt x="109" y="204"/>
                  <a:pt x="110" y="204"/>
                  <a:pt x="110" y="205"/>
                </a:cubicBezTo>
                <a:cubicBezTo>
                  <a:pt x="111" y="204"/>
                  <a:pt x="112" y="200"/>
                  <a:pt x="110" y="200"/>
                </a:cubicBezTo>
                <a:cubicBezTo>
                  <a:pt x="110" y="201"/>
                  <a:pt x="108" y="202"/>
                  <a:pt x="108" y="203"/>
                </a:cubicBezTo>
                <a:close/>
                <a:moveTo>
                  <a:pt x="83" y="219"/>
                </a:moveTo>
                <a:cubicBezTo>
                  <a:pt x="84" y="209"/>
                  <a:pt x="71" y="209"/>
                  <a:pt x="67" y="202"/>
                </a:cubicBezTo>
                <a:cubicBezTo>
                  <a:pt x="67" y="203"/>
                  <a:pt x="65" y="200"/>
                  <a:pt x="64" y="200"/>
                </a:cubicBezTo>
                <a:cubicBezTo>
                  <a:pt x="64" y="212"/>
                  <a:pt x="76" y="215"/>
                  <a:pt x="83" y="219"/>
                </a:cubicBezTo>
                <a:close/>
                <a:moveTo>
                  <a:pt x="87" y="210"/>
                </a:moveTo>
                <a:cubicBezTo>
                  <a:pt x="92" y="209"/>
                  <a:pt x="87" y="203"/>
                  <a:pt x="86" y="200"/>
                </a:cubicBezTo>
                <a:cubicBezTo>
                  <a:pt x="86" y="203"/>
                  <a:pt x="86" y="208"/>
                  <a:pt x="87" y="210"/>
                </a:cubicBezTo>
                <a:close/>
                <a:moveTo>
                  <a:pt x="194" y="203"/>
                </a:moveTo>
                <a:cubicBezTo>
                  <a:pt x="194" y="201"/>
                  <a:pt x="193" y="200"/>
                  <a:pt x="192" y="200"/>
                </a:cubicBezTo>
                <a:cubicBezTo>
                  <a:pt x="192" y="202"/>
                  <a:pt x="193" y="203"/>
                  <a:pt x="194" y="203"/>
                </a:cubicBezTo>
                <a:close/>
                <a:moveTo>
                  <a:pt x="41" y="208"/>
                </a:moveTo>
                <a:cubicBezTo>
                  <a:pt x="43" y="209"/>
                  <a:pt x="44" y="211"/>
                  <a:pt x="47" y="210"/>
                </a:cubicBezTo>
                <a:cubicBezTo>
                  <a:pt x="47" y="207"/>
                  <a:pt x="47" y="200"/>
                  <a:pt x="42" y="201"/>
                </a:cubicBezTo>
                <a:cubicBezTo>
                  <a:pt x="42" y="203"/>
                  <a:pt x="42" y="206"/>
                  <a:pt x="41" y="208"/>
                </a:cubicBezTo>
                <a:close/>
                <a:moveTo>
                  <a:pt x="273" y="204"/>
                </a:moveTo>
                <a:cubicBezTo>
                  <a:pt x="270" y="204"/>
                  <a:pt x="268" y="200"/>
                  <a:pt x="265" y="202"/>
                </a:cubicBezTo>
                <a:cubicBezTo>
                  <a:pt x="268" y="202"/>
                  <a:pt x="271" y="207"/>
                  <a:pt x="273" y="204"/>
                </a:cubicBezTo>
                <a:close/>
                <a:moveTo>
                  <a:pt x="493" y="204"/>
                </a:moveTo>
                <a:cubicBezTo>
                  <a:pt x="494" y="204"/>
                  <a:pt x="493" y="206"/>
                  <a:pt x="495" y="205"/>
                </a:cubicBezTo>
                <a:cubicBezTo>
                  <a:pt x="497" y="205"/>
                  <a:pt x="497" y="203"/>
                  <a:pt x="496" y="201"/>
                </a:cubicBezTo>
                <a:cubicBezTo>
                  <a:pt x="495" y="202"/>
                  <a:pt x="493" y="202"/>
                  <a:pt x="493" y="204"/>
                </a:cubicBezTo>
                <a:close/>
                <a:moveTo>
                  <a:pt x="151" y="206"/>
                </a:moveTo>
                <a:cubicBezTo>
                  <a:pt x="156" y="212"/>
                  <a:pt x="165" y="216"/>
                  <a:pt x="174" y="219"/>
                </a:cubicBezTo>
                <a:cubicBezTo>
                  <a:pt x="170" y="211"/>
                  <a:pt x="160" y="206"/>
                  <a:pt x="153" y="202"/>
                </a:cubicBezTo>
                <a:cubicBezTo>
                  <a:pt x="152" y="204"/>
                  <a:pt x="151" y="204"/>
                  <a:pt x="151" y="206"/>
                </a:cubicBezTo>
                <a:close/>
                <a:moveTo>
                  <a:pt x="362" y="209"/>
                </a:moveTo>
                <a:cubicBezTo>
                  <a:pt x="361" y="205"/>
                  <a:pt x="354" y="202"/>
                  <a:pt x="354" y="202"/>
                </a:cubicBezTo>
                <a:cubicBezTo>
                  <a:pt x="356" y="204"/>
                  <a:pt x="359" y="207"/>
                  <a:pt x="362" y="209"/>
                </a:cubicBezTo>
                <a:close/>
                <a:moveTo>
                  <a:pt x="368" y="205"/>
                </a:moveTo>
                <a:cubicBezTo>
                  <a:pt x="367" y="204"/>
                  <a:pt x="365" y="201"/>
                  <a:pt x="363" y="202"/>
                </a:cubicBezTo>
                <a:cubicBezTo>
                  <a:pt x="365" y="203"/>
                  <a:pt x="364" y="206"/>
                  <a:pt x="368" y="205"/>
                </a:cubicBezTo>
                <a:close/>
                <a:moveTo>
                  <a:pt x="411" y="205"/>
                </a:moveTo>
                <a:cubicBezTo>
                  <a:pt x="416" y="208"/>
                  <a:pt x="420" y="213"/>
                  <a:pt x="425" y="215"/>
                </a:cubicBezTo>
                <a:cubicBezTo>
                  <a:pt x="426" y="213"/>
                  <a:pt x="428" y="213"/>
                  <a:pt x="428" y="210"/>
                </a:cubicBezTo>
                <a:cubicBezTo>
                  <a:pt x="423" y="208"/>
                  <a:pt x="415" y="198"/>
                  <a:pt x="411" y="205"/>
                </a:cubicBezTo>
                <a:close/>
                <a:moveTo>
                  <a:pt x="562" y="205"/>
                </a:moveTo>
                <a:cubicBezTo>
                  <a:pt x="564" y="204"/>
                  <a:pt x="561" y="201"/>
                  <a:pt x="560" y="202"/>
                </a:cubicBezTo>
                <a:cubicBezTo>
                  <a:pt x="561" y="202"/>
                  <a:pt x="560" y="205"/>
                  <a:pt x="562" y="205"/>
                </a:cubicBezTo>
                <a:close/>
                <a:moveTo>
                  <a:pt x="280" y="202"/>
                </a:moveTo>
                <a:cubicBezTo>
                  <a:pt x="280" y="203"/>
                  <a:pt x="278" y="203"/>
                  <a:pt x="278" y="203"/>
                </a:cubicBezTo>
                <a:cubicBezTo>
                  <a:pt x="283" y="205"/>
                  <a:pt x="286" y="210"/>
                  <a:pt x="292" y="211"/>
                </a:cubicBezTo>
                <a:cubicBezTo>
                  <a:pt x="290" y="206"/>
                  <a:pt x="283" y="206"/>
                  <a:pt x="280" y="202"/>
                </a:cubicBezTo>
                <a:close/>
                <a:moveTo>
                  <a:pt x="510" y="206"/>
                </a:moveTo>
                <a:cubicBezTo>
                  <a:pt x="512" y="207"/>
                  <a:pt x="514" y="211"/>
                  <a:pt x="516" y="210"/>
                </a:cubicBezTo>
                <a:cubicBezTo>
                  <a:pt x="516" y="206"/>
                  <a:pt x="513" y="204"/>
                  <a:pt x="510" y="203"/>
                </a:cubicBezTo>
                <a:cubicBezTo>
                  <a:pt x="511" y="205"/>
                  <a:pt x="509" y="204"/>
                  <a:pt x="510" y="206"/>
                </a:cubicBezTo>
                <a:close/>
                <a:moveTo>
                  <a:pt x="521" y="209"/>
                </a:moveTo>
                <a:cubicBezTo>
                  <a:pt x="525" y="210"/>
                  <a:pt x="524" y="206"/>
                  <a:pt x="524" y="203"/>
                </a:cubicBezTo>
                <a:cubicBezTo>
                  <a:pt x="524" y="203"/>
                  <a:pt x="523" y="203"/>
                  <a:pt x="522" y="203"/>
                </a:cubicBezTo>
                <a:cubicBezTo>
                  <a:pt x="522" y="205"/>
                  <a:pt x="521" y="207"/>
                  <a:pt x="521" y="209"/>
                </a:cubicBezTo>
                <a:close/>
                <a:moveTo>
                  <a:pt x="119" y="207"/>
                </a:moveTo>
                <a:cubicBezTo>
                  <a:pt x="119" y="206"/>
                  <a:pt x="119" y="205"/>
                  <a:pt x="118" y="204"/>
                </a:cubicBezTo>
                <a:cubicBezTo>
                  <a:pt x="117" y="205"/>
                  <a:pt x="117" y="208"/>
                  <a:pt x="119" y="207"/>
                </a:cubicBezTo>
                <a:close/>
                <a:moveTo>
                  <a:pt x="213" y="207"/>
                </a:moveTo>
                <a:cubicBezTo>
                  <a:pt x="211" y="207"/>
                  <a:pt x="211" y="203"/>
                  <a:pt x="208" y="205"/>
                </a:cubicBezTo>
                <a:cubicBezTo>
                  <a:pt x="208" y="206"/>
                  <a:pt x="212" y="208"/>
                  <a:pt x="213" y="207"/>
                </a:cubicBezTo>
                <a:close/>
                <a:moveTo>
                  <a:pt x="245" y="215"/>
                </a:moveTo>
                <a:cubicBezTo>
                  <a:pt x="250" y="215"/>
                  <a:pt x="251" y="210"/>
                  <a:pt x="253" y="208"/>
                </a:cubicBezTo>
                <a:cubicBezTo>
                  <a:pt x="251" y="208"/>
                  <a:pt x="251" y="205"/>
                  <a:pt x="249" y="205"/>
                </a:cubicBezTo>
                <a:cubicBezTo>
                  <a:pt x="248" y="209"/>
                  <a:pt x="245" y="210"/>
                  <a:pt x="245" y="215"/>
                </a:cubicBezTo>
                <a:close/>
                <a:moveTo>
                  <a:pt x="591" y="216"/>
                </a:moveTo>
                <a:cubicBezTo>
                  <a:pt x="591" y="220"/>
                  <a:pt x="594" y="221"/>
                  <a:pt x="593" y="224"/>
                </a:cubicBezTo>
                <a:cubicBezTo>
                  <a:pt x="592" y="226"/>
                  <a:pt x="590" y="227"/>
                  <a:pt x="587" y="228"/>
                </a:cubicBezTo>
                <a:cubicBezTo>
                  <a:pt x="586" y="235"/>
                  <a:pt x="585" y="245"/>
                  <a:pt x="585" y="255"/>
                </a:cubicBezTo>
                <a:cubicBezTo>
                  <a:pt x="583" y="257"/>
                  <a:pt x="579" y="264"/>
                  <a:pt x="581" y="267"/>
                </a:cubicBezTo>
                <a:cubicBezTo>
                  <a:pt x="584" y="259"/>
                  <a:pt x="588" y="249"/>
                  <a:pt x="592" y="239"/>
                </a:cubicBezTo>
                <a:cubicBezTo>
                  <a:pt x="595" y="229"/>
                  <a:pt x="602" y="212"/>
                  <a:pt x="594" y="205"/>
                </a:cubicBezTo>
                <a:cubicBezTo>
                  <a:pt x="594" y="209"/>
                  <a:pt x="590" y="211"/>
                  <a:pt x="591" y="216"/>
                </a:cubicBezTo>
                <a:close/>
                <a:moveTo>
                  <a:pt x="607" y="223"/>
                </a:moveTo>
                <a:cubicBezTo>
                  <a:pt x="610" y="218"/>
                  <a:pt x="610" y="210"/>
                  <a:pt x="606" y="205"/>
                </a:cubicBezTo>
                <a:cubicBezTo>
                  <a:pt x="604" y="211"/>
                  <a:pt x="602" y="218"/>
                  <a:pt x="607" y="223"/>
                </a:cubicBezTo>
                <a:close/>
                <a:moveTo>
                  <a:pt x="469" y="213"/>
                </a:moveTo>
                <a:cubicBezTo>
                  <a:pt x="470" y="209"/>
                  <a:pt x="463" y="207"/>
                  <a:pt x="460" y="205"/>
                </a:cubicBezTo>
                <a:cubicBezTo>
                  <a:pt x="462" y="209"/>
                  <a:pt x="466" y="212"/>
                  <a:pt x="469" y="213"/>
                </a:cubicBezTo>
                <a:close/>
                <a:moveTo>
                  <a:pt x="543" y="212"/>
                </a:moveTo>
                <a:cubicBezTo>
                  <a:pt x="544" y="213"/>
                  <a:pt x="546" y="216"/>
                  <a:pt x="547" y="214"/>
                </a:cubicBezTo>
                <a:cubicBezTo>
                  <a:pt x="545" y="212"/>
                  <a:pt x="547" y="210"/>
                  <a:pt x="549" y="210"/>
                </a:cubicBezTo>
                <a:cubicBezTo>
                  <a:pt x="548" y="208"/>
                  <a:pt x="547" y="206"/>
                  <a:pt x="546" y="205"/>
                </a:cubicBezTo>
                <a:cubicBezTo>
                  <a:pt x="545" y="207"/>
                  <a:pt x="543" y="209"/>
                  <a:pt x="543" y="212"/>
                </a:cubicBezTo>
                <a:close/>
                <a:moveTo>
                  <a:pt x="140" y="212"/>
                </a:moveTo>
                <a:cubicBezTo>
                  <a:pt x="141" y="210"/>
                  <a:pt x="141" y="208"/>
                  <a:pt x="140" y="206"/>
                </a:cubicBezTo>
                <a:cubicBezTo>
                  <a:pt x="139" y="208"/>
                  <a:pt x="137" y="206"/>
                  <a:pt x="136" y="206"/>
                </a:cubicBezTo>
                <a:cubicBezTo>
                  <a:pt x="136" y="209"/>
                  <a:pt x="137" y="212"/>
                  <a:pt x="140" y="212"/>
                </a:cubicBezTo>
                <a:close/>
                <a:moveTo>
                  <a:pt x="556" y="212"/>
                </a:moveTo>
                <a:cubicBezTo>
                  <a:pt x="557" y="208"/>
                  <a:pt x="554" y="207"/>
                  <a:pt x="552" y="206"/>
                </a:cubicBezTo>
                <a:cubicBezTo>
                  <a:pt x="550" y="209"/>
                  <a:pt x="554" y="210"/>
                  <a:pt x="556" y="212"/>
                </a:cubicBezTo>
                <a:close/>
                <a:moveTo>
                  <a:pt x="566" y="211"/>
                </a:moveTo>
                <a:cubicBezTo>
                  <a:pt x="569" y="212"/>
                  <a:pt x="570" y="215"/>
                  <a:pt x="572" y="216"/>
                </a:cubicBezTo>
                <a:cubicBezTo>
                  <a:pt x="572" y="214"/>
                  <a:pt x="572" y="212"/>
                  <a:pt x="574" y="210"/>
                </a:cubicBezTo>
                <a:cubicBezTo>
                  <a:pt x="571" y="209"/>
                  <a:pt x="570" y="207"/>
                  <a:pt x="567" y="206"/>
                </a:cubicBezTo>
                <a:cubicBezTo>
                  <a:pt x="567" y="208"/>
                  <a:pt x="565" y="209"/>
                  <a:pt x="566" y="211"/>
                </a:cubicBezTo>
                <a:close/>
                <a:moveTo>
                  <a:pt x="476" y="211"/>
                </a:moveTo>
                <a:cubicBezTo>
                  <a:pt x="479" y="215"/>
                  <a:pt x="480" y="209"/>
                  <a:pt x="484" y="208"/>
                </a:cubicBezTo>
                <a:cubicBezTo>
                  <a:pt x="480" y="206"/>
                  <a:pt x="476" y="207"/>
                  <a:pt x="476" y="211"/>
                </a:cubicBezTo>
                <a:close/>
                <a:moveTo>
                  <a:pt x="58" y="220"/>
                </a:moveTo>
                <a:cubicBezTo>
                  <a:pt x="62" y="223"/>
                  <a:pt x="67" y="229"/>
                  <a:pt x="72" y="230"/>
                </a:cubicBezTo>
                <a:cubicBezTo>
                  <a:pt x="66" y="222"/>
                  <a:pt x="66" y="208"/>
                  <a:pt x="54" y="207"/>
                </a:cubicBezTo>
                <a:cubicBezTo>
                  <a:pt x="55" y="212"/>
                  <a:pt x="57" y="215"/>
                  <a:pt x="58" y="220"/>
                </a:cubicBezTo>
                <a:close/>
                <a:moveTo>
                  <a:pt x="350" y="207"/>
                </a:moveTo>
                <a:cubicBezTo>
                  <a:pt x="349" y="211"/>
                  <a:pt x="346" y="213"/>
                  <a:pt x="345" y="217"/>
                </a:cubicBezTo>
                <a:cubicBezTo>
                  <a:pt x="347" y="218"/>
                  <a:pt x="348" y="220"/>
                  <a:pt x="349" y="221"/>
                </a:cubicBezTo>
                <a:cubicBezTo>
                  <a:pt x="352" y="218"/>
                  <a:pt x="356" y="217"/>
                  <a:pt x="358" y="213"/>
                </a:cubicBezTo>
                <a:cubicBezTo>
                  <a:pt x="356" y="210"/>
                  <a:pt x="352" y="208"/>
                  <a:pt x="350" y="207"/>
                </a:cubicBezTo>
                <a:close/>
                <a:moveTo>
                  <a:pt x="406" y="211"/>
                </a:moveTo>
                <a:cubicBezTo>
                  <a:pt x="412" y="213"/>
                  <a:pt x="417" y="217"/>
                  <a:pt x="423" y="220"/>
                </a:cubicBezTo>
                <a:cubicBezTo>
                  <a:pt x="423" y="218"/>
                  <a:pt x="422" y="216"/>
                  <a:pt x="421" y="215"/>
                </a:cubicBezTo>
                <a:cubicBezTo>
                  <a:pt x="414" y="216"/>
                  <a:pt x="411" y="201"/>
                  <a:pt x="406" y="211"/>
                </a:cubicBezTo>
                <a:close/>
                <a:moveTo>
                  <a:pt x="628" y="214"/>
                </a:moveTo>
                <a:cubicBezTo>
                  <a:pt x="630" y="213"/>
                  <a:pt x="630" y="208"/>
                  <a:pt x="629" y="207"/>
                </a:cubicBezTo>
                <a:cubicBezTo>
                  <a:pt x="629" y="210"/>
                  <a:pt x="627" y="213"/>
                  <a:pt x="628" y="214"/>
                </a:cubicBezTo>
                <a:close/>
                <a:moveTo>
                  <a:pt x="494" y="212"/>
                </a:moveTo>
                <a:cubicBezTo>
                  <a:pt x="493" y="210"/>
                  <a:pt x="490" y="209"/>
                  <a:pt x="488" y="208"/>
                </a:cubicBezTo>
                <a:cubicBezTo>
                  <a:pt x="489" y="210"/>
                  <a:pt x="492" y="211"/>
                  <a:pt x="494" y="212"/>
                </a:cubicBezTo>
                <a:close/>
                <a:moveTo>
                  <a:pt x="527" y="214"/>
                </a:moveTo>
                <a:cubicBezTo>
                  <a:pt x="531" y="217"/>
                  <a:pt x="532" y="221"/>
                  <a:pt x="536" y="223"/>
                </a:cubicBezTo>
                <a:cubicBezTo>
                  <a:pt x="537" y="220"/>
                  <a:pt x="539" y="218"/>
                  <a:pt x="538" y="214"/>
                </a:cubicBezTo>
                <a:cubicBezTo>
                  <a:pt x="535" y="212"/>
                  <a:pt x="533" y="209"/>
                  <a:pt x="529" y="208"/>
                </a:cubicBezTo>
                <a:cubicBezTo>
                  <a:pt x="529" y="211"/>
                  <a:pt x="527" y="211"/>
                  <a:pt x="527" y="214"/>
                </a:cubicBezTo>
                <a:close/>
                <a:moveTo>
                  <a:pt x="273" y="211"/>
                </a:moveTo>
                <a:cubicBezTo>
                  <a:pt x="277" y="213"/>
                  <a:pt x="280" y="216"/>
                  <a:pt x="284" y="218"/>
                </a:cubicBezTo>
                <a:cubicBezTo>
                  <a:pt x="286" y="217"/>
                  <a:pt x="287" y="215"/>
                  <a:pt x="289" y="213"/>
                </a:cubicBezTo>
                <a:cubicBezTo>
                  <a:pt x="286" y="211"/>
                  <a:pt x="283" y="210"/>
                  <a:pt x="280" y="208"/>
                </a:cubicBezTo>
                <a:cubicBezTo>
                  <a:pt x="279" y="212"/>
                  <a:pt x="276" y="209"/>
                  <a:pt x="273" y="211"/>
                </a:cubicBezTo>
                <a:close/>
                <a:moveTo>
                  <a:pt x="385" y="217"/>
                </a:moveTo>
                <a:cubicBezTo>
                  <a:pt x="388" y="218"/>
                  <a:pt x="390" y="220"/>
                  <a:pt x="393" y="221"/>
                </a:cubicBezTo>
                <a:cubicBezTo>
                  <a:pt x="395" y="218"/>
                  <a:pt x="398" y="217"/>
                  <a:pt x="399" y="213"/>
                </a:cubicBezTo>
                <a:cubicBezTo>
                  <a:pt x="395" y="212"/>
                  <a:pt x="393" y="210"/>
                  <a:pt x="389" y="208"/>
                </a:cubicBezTo>
                <a:cubicBezTo>
                  <a:pt x="388" y="212"/>
                  <a:pt x="385" y="213"/>
                  <a:pt x="385" y="217"/>
                </a:cubicBezTo>
                <a:close/>
                <a:moveTo>
                  <a:pt x="454" y="208"/>
                </a:moveTo>
                <a:cubicBezTo>
                  <a:pt x="451" y="212"/>
                  <a:pt x="448" y="214"/>
                  <a:pt x="446" y="218"/>
                </a:cubicBezTo>
                <a:cubicBezTo>
                  <a:pt x="451" y="219"/>
                  <a:pt x="454" y="225"/>
                  <a:pt x="459" y="225"/>
                </a:cubicBezTo>
                <a:cubicBezTo>
                  <a:pt x="457" y="219"/>
                  <a:pt x="460" y="210"/>
                  <a:pt x="454" y="208"/>
                </a:cubicBezTo>
                <a:close/>
                <a:moveTo>
                  <a:pt x="233" y="214"/>
                </a:moveTo>
                <a:cubicBezTo>
                  <a:pt x="235" y="211"/>
                  <a:pt x="230" y="210"/>
                  <a:pt x="227" y="209"/>
                </a:cubicBezTo>
                <a:cubicBezTo>
                  <a:pt x="229" y="210"/>
                  <a:pt x="230" y="214"/>
                  <a:pt x="233" y="214"/>
                </a:cubicBezTo>
                <a:close/>
                <a:moveTo>
                  <a:pt x="515" y="218"/>
                </a:moveTo>
                <a:cubicBezTo>
                  <a:pt x="515" y="212"/>
                  <a:pt x="510" y="213"/>
                  <a:pt x="508" y="209"/>
                </a:cubicBezTo>
                <a:cubicBezTo>
                  <a:pt x="505" y="213"/>
                  <a:pt x="511" y="219"/>
                  <a:pt x="515" y="218"/>
                </a:cubicBezTo>
                <a:close/>
                <a:moveTo>
                  <a:pt x="180" y="216"/>
                </a:moveTo>
                <a:cubicBezTo>
                  <a:pt x="183" y="216"/>
                  <a:pt x="183" y="218"/>
                  <a:pt x="186" y="219"/>
                </a:cubicBezTo>
                <a:cubicBezTo>
                  <a:pt x="187" y="217"/>
                  <a:pt x="189" y="215"/>
                  <a:pt x="191" y="214"/>
                </a:cubicBezTo>
                <a:cubicBezTo>
                  <a:pt x="188" y="215"/>
                  <a:pt x="189" y="212"/>
                  <a:pt x="188" y="211"/>
                </a:cubicBezTo>
                <a:cubicBezTo>
                  <a:pt x="186" y="213"/>
                  <a:pt x="184" y="210"/>
                  <a:pt x="183" y="210"/>
                </a:cubicBezTo>
                <a:cubicBezTo>
                  <a:pt x="182" y="211"/>
                  <a:pt x="180" y="213"/>
                  <a:pt x="180" y="216"/>
                </a:cubicBezTo>
                <a:close/>
                <a:moveTo>
                  <a:pt x="230" y="217"/>
                </a:moveTo>
                <a:cubicBezTo>
                  <a:pt x="225" y="215"/>
                  <a:pt x="224" y="210"/>
                  <a:pt x="220" y="210"/>
                </a:cubicBezTo>
                <a:cubicBezTo>
                  <a:pt x="222" y="213"/>
                  <a:pt x="226" y="217"/>
                  <a:pt x="230" y="217"/>
                </a:cubicBezTo>
                <a:close/>
                <a:moveTo>
                  <a:pt x="649" y="219"/>
                </a:moveTo>
                <a:cubicBezTo>
                  <a:pt x="648" y="215"/>
                  <a:pt x="651" y="212"/>
                  <a:pt x="649" y="210"/>
                </a:cubicBezTo>
                <a:cubicBezTo>
                  <a:pt x="649" y="212"/>
                  <a:pt x="646" y="217"/>
                  <a:pt x="649" y="219"/>
                </a:cubicBezTo>
                <a:close/>
                <a:moveTo>
                  <a:pt x="36" y="216"/>
                </a:moveTo>
                <a:cubicBezTo>
                  <a:pt x="38" y="215"/>
                  <a:pt x="37" y="212"/>
                  <a:pt x="36" y="210"/>
                </a:cubicBezTo>
                <a:cubicBezTo>
                  <a:pt x="36" y="212"/>
                  <a:pt x="35" y="215"/>
                  <a:pt x="36" y="216"/>
                </a:cubicBezTo>
                <a:close/>
                <a:moveTo>
                  <a:pt x="144" y="215"/>
                </a:moveTo>
                <a:cubicBezTo>
                  <a:pt x="152" y="220"/>
                  <a:pt x="160" y="225"/>
                  <a:pt x="168" y="230"/>
                </a:cubicBezTo>
                <a:cubicBezTo>
                  <a:pt x="170" y="228"/>
                  <a:pt x="170" y="226"/>
                  <a:pt x="171" y="225"/>
                </a:cubicBezTo>
                <a:cubicBezTo>
                  <a:pt x="166" y="223"/>
                  <a:pt x="155" y="216"/>
                  <a:pt x="156" y="214"/>
                </a:cubicBezTo>
                <a:cubicBezTo>
                  <a:pt x="152" y="214"/>
                  <a:pt x="150" y="211"/>
                  <a:pt x="147" y="210"/>
                </a:cubicBezTo>
                <a:cubicBezTo>
                  <a:pt x="146" y="212"/>
                  <a:pt x="144" y="212"/>
                  <a:pt x="144" y="215"/>
                </a:cubicBezTo>
                <a:close/>
                <a:moveTo>
                  <a:pt x="306" y="214"/>
                </a:moveTo>
                <a:cubicBezTo>
                  <a:pt x="309" y="217"/>
                  <a:pt x="313" y="219"/>
                  <a:pt x="318" y="220"/>
                </a:cubicBezTo>
                <a:cubicBezTo>
                  <a:pt x="318" y="216"/>
                  <a:pt x="308" y="206"/>
                  <a:pt x="306" y="214"/>
                </a:cubicBezTo>
                <a:close/>
                <a:moveTo>
                  <a:pt x="99" y="216"/>
                </a:moveTo>
                <a:cubicBezTo>
                  <a:pt x="102" y="223"/>
                  <a:pt x="107" y="226"/>
                  <a:pt x="114" y="230"/>
                </a:cubicBezTo>
                <a:cubicBezTo>
                  <a:pt x="111" y="222"/>
                  <a:pt x="107" y="215"/>
                  <a:pt x="101" y="211"/>
                </a:cubicBezTo>
                <a:cubicBezTo>
                  <a:pt x="101" y="213"/>
                  <a:pt x="99" y="214"/>
                  <a:pt x="99" y="216"/>
                </a:cubicBezTo>
                <a:close/>
                <a:moveTo>
                  <a:pt x="203" y="211"/>
                </a:moveTo>
                <a:cubicBezTo>
                  <a:pt x="209" y="216"/>
                  <a:pt x="215" y="221"/>
                  <a:pt x="223" y="224"/>
                </a:cubicBezTo>
                <a:cubicBezTo>
                  <a:pt x="223" y="222"/>
                  <a:pt x="225" y="221"/>
                  <a:pt x="223" y="221"/>
                </a:cubicBezTo>
                <a:cubicBezTo>
                  <a:pt x="221" y="219"/>
                  <a:pt x="209" y="212"/>
                  <a:pt x="203" y="211"/>
                </a:cubicBezTo>
                <a:close/>
                <a:moveTo>
                  <a:pt x="481" y="216"/>
                </a:moveTo>
                <a:cubicBezTo>
                  <a:pt x="483" y="218"/>
                  <a:pt x="484" y="217"/>
                  <a:pt x="487" y="216"/>
                </a:cubicBezTo>
                <a:cubicBezTo>
                  <a:pt x="488" y="218"/>
                  <a:pt x="487" y="222"/>
                  <a:pt x="491" y="222"/>
                </a:cubicBezTo>
                <a:cubicBezTo>
                  <a:pt x="492" y="220"/>
                  <a:pt x="493" y="219"/>
                  <a:pt x="493" y="216"/>
                </a:cubicBezTo>
                <a:cubicBezTo>
                  <a:pt x="488" y="213"/>
                  <a:pt x="484" y="209"/>
                  <a:pt x="481" y="216"/>
                </a:cubicBezTo>
                <a:close/>
                <a:moveTo>
                  <a:pt x="549" y="217"/>
                </a:moveTo>
                <a:cubicBezTo>
                  <a:pt x="552" y="218"/>
                  <a:pt x="553" y="221"/>
                  <a:pt x="556" y="222"/>
                </a:cubicBezTo>
                <a:cubicBezTo>
                  <a:pt x="557" y="217"/>
                  <a:pt x="554" y="213"/>
                  <a:pt x="550" y="211"/>
                </a:cubicBezTo>
                <a:cubicBezTo>
                  <a:pt x="550" y="214"/>
                  <a:pt x="549" y="215"/>
                  <a:pt x="549" y="217"/>
                </a:cubicBezTo>
                <a:close/>
                <a:moveTo>
                  <a:pt x="575" y="217"/>
                </a:moveTo>
                <a:cubicBezTo>
                  <a:pt x="575" y="216"/>
                  <a:pt x="577" y="211"/>
                  <a:pt x="575" y="212"/>
                </a:cubicBezTo>
                <a:cubicBezTo>
                  <a:pt x="576" y="215"/>
                  <a:pt x="572" y="216"/>
                  <a:pt x="575" y="217"/>
                </a:cubicBezTo>
                <a:close/>
                <a:moveTo>
                  <a:pt x="618" y="221"/>
                </a:moveTo>
                <a:cubicBezTo>
                  <a:pt x="619" y="219"/>
                  <a:pt x="620" y="214"/>
                  <a:pt x="619" y="211"/>
                </a:cubicBezTo>
                <a:cubicBezTo>
                  <a:pt x="620" y="215"/>
                  <a:pt x="617" y="219"/>
                  <a:pt x="618" y="221"/>
                </a:cubicBezTo>
                <a:close/>
                <a:moveTo>
                  <a:pt x="251" y="218"/>
                </a:moveTo>
                <a:cubicBezTo>
                  <a:pt x="255" y="219"/>
                  <a:pt x="256" y="222"/>
                  <a:pt x="260" y="222"/>
                </a:cubicBezTo>
                <a:cubicBezTo>
                  <a:pt x="260" y="221"/>
                  <a:pt x="261" y="222"/>
                  <a:pt x="262" y="221"/>
                </a:cubicBezTo>
                <a:cubicBezTo>
                  <a:pt x="260" y="217"/>
                  <a:pt x="259" y="214"/>
                  <a:pt x="255" y="212"/>
                </a:cubicBezTo>
                <a:cubicBezTo>
                  <a:pt x="255" y="215"/>
                  <a:pt x="251" y="215"/>
                  <a:pt x="251" y="218"/>
                </a:cubicBezTo>
                <a:close/>
                <a:moveTo>
                  <a:pt x="522" y="215"/>
                </a:moveTo>
                <a:cubicBezTo>
                  <a:pt x="522" y="213"/>
                  <a:pt x="521" y="213"/>
                  <a:pt x="520" y="212"/>
                </a:cubicBezTo>
                <a:cubicBezTo>
                  <a:pt x="519" y="213"/>
                  <a:pt x="520" y="215"/>
                  <a:pt x="522" y="215"/>
                </a:cubicBezTo>
                <a:close/>
                <a:moveTo>
                  <a:pt x="132" y="214"/>
                </a:moveTo>
                <a:cubicBezTo>
                  <a:pt x="135" y="214"/>
                  <a:pt x="135" y="217"/>
                  <a:pt x="137" y="216"/>
                </a:cubicBezTo>
                <a:cubicBezTo>
                  <a:pt x="136" y="214"/>
                  <a:pt x="135" y="214"/>
                  <a:pt x="135" y="213"/>
                </a:cubicBezTo>
                <a:cubicBezTo>
                  <a:pt x="135" y="214"/>
                  <a:pt x="132" y="213"/>
                  <a:pt x="132" y="214"/>
                </a:cubicBezTo>
                <a:close/>
                <a:moveTo>
                  <a:pt x="420" y="224"/>
                </a:moveTo>
                <a:cubicBezTo>
                  <a:pt x="417" y="218"/>
                  <a:pt x="410" y="216"/>
                  <a:pt x="404" y="213"/>
                </a:cubicBezTo>
                <a:cubicBezTo>
                  <a:pt x="408" y="217"/>
                  <a:pt x="414" y="221"/>
                  <a:pt x="420" y="224"/>
                </a:cubicBezTo>
                <a:close/>
                <a:moveTo>
                  <a:pt x="43" y="219"/>
                </a:moveTo>
                <a:cubicBezTo>
                  <a:pt x="42" y="218"/>
                  <a:pt x="43" y="215"/>
                  <a:pt x="42" y="213"/>
                </a:cubicBezTo>
                <a:cubicBezTo>
                  <a:pt x="42" y="213"/>
                  <a:pt x="41" y="213"/>
                  <a:pt x="41" y="213"/>
                </a:cubicBezTo>
                <a:cubicBezTo>
                  <a:pt x="40" y="216"/>
                  <a:pt x="40" y="221"/>
                  <a:pt x="43" y="219"/>
                </a:cubicBezTo>
                <a:close/>
                <a:moveTo>
                  <a:pt x="429" y="218"/>
                </a:moveTo>
                <a:cubicBezTo>
                  <a:pt x="431" y="220"/>
                  <a:pt x="433" y="222"/>
                  <a:pt x="436" y="223"/>
                </a:cubicBezTo>
                <a:cubicBezTo>
                  <a:pt x="436" y="218"/>
                  <a:pt x="435" y="215"/>
                  <a:pt x="431" y="213"/>
                </a:cubicBezTo>
                <a:cubicBezTo>
                  <a:pt x="431" y="215"/>
                  <a:pt x="429" y="216"/>
                  <a:pt x="429" y="218"/>
                </a:cubicBezTo>
                <a:close/>
                <a:moveTo>
                  <a:pt x="474" y="217"/>
                </a:moveTo>
                <a:cubicBezTo>
                  <a:pt x="475" y="217"/>
                  <a:pt x="475" y="216"/>
                  <a:pt x="476" y="216"/>
                </a:cubicBezTo>
                <a:cubicBezTo>
                  <a:pt x="476" y="215"/>
                  <a:pt x="475" y="214"/>
                  <a:pt x="473" y="214"/>
                </a:cubicBezTo>
                <a:cubicBezTo>
                  <a:pt x="472" y="216"/>
                  <a:pt x="473" y="217"/>
                  <a:pt x="474" y="217"/>
                </a:cubicBezTo>
                <a:close/>
                <a:moveTo>
                  <a:pt x="378" y="219"/>
                </a:moveTo>
                <a:cubicBezTo>
                  <a:pt x="376" y="218"/>
                  <a:pt x="378" y="217"/>
                  <a:pt x="377" y="215"/>
                </a:cubicBezTo>
                <a:cubicBezTo>
                  <a:pt x="375" y="215"/>
                  <a:pt x="374" y="215"/>
                  <a:pt x="374" y="214"/>
                </a:cubicBezTo>
                <a:cubicBezTo>
                  <a:pt x="374" y="217"/>
                  <a:pt x="376" y="220"/>
                  <a:pt x="378" y="219"/>
                </a:cubicBezTo>
                <a:close/>
                <a:moveTo>
                  <a:pt x="83" y="237"/>
                </a:moveTo>
                <a:cubicBezTo>
                  <a:pt x="83" y="232"/>
                  <a:pt x="81" y="227"/>
                  <a:pt x="83" y="222"/>
                </a:cubicBezTo>
                <a:cubicBezTo>
                  <a:pt x="78" y="220"/>
                  <a:pt x="74" y="216"/>
                  <a:pt x="69" y="215"/>
                </a:cubicBezTo>
                <a:cubicBezTo>
                  <a:pt x="73" y="223"/>
                  <a:pt x="74" y="234"/>
                  <a:pt x="83" y="237"/>
                </a:cubicBezTo>
                <a:close/>
                <a:moveTo>
                  <a:pt x="237" y="217"/>
                </a:moveTo>
                <a:cubicBezTo>
                  <a:pt x="236" y="217"/>
                  <a:pt x="236" y="216"/>
                  <a:pt x="236" y="216"/>
                </a:cubicBezTo>
                <a:cubicBezTo>
                  <a:pt x="235" y="218"/>
                  <a:pt x="237" y="218"/>
                  <a:pt x="239" y="218"/>
                </a:cubicBezTo>
                <a:cubicBezTo>
                  <a:pt x="238" y="217"/>
                  <a:pt x="240" y="217"/>
                  <a:pt x="239" y="215"/>
                </a:cubicBezTo>
                <a:cubicBezTo>
                  <a:pt x="237" y="214"/>
                  <a:pt x="238" y="217"/>
                  <a:pt x="237" y="217"/>
                </a:cubicBezTo>
                <a:close/>
                <a:moveTo>
                  <a:pt x="462" y="220"/>
                </a:moveTo>
                <a:cubicBezTo>
                  <a:pt x="464" y="220"/>
                  <a:pt x="465" y="218"/>
                  <a:pt x="465" y="216"/>
                </a:cubicBezTo>
                <a:cubicBezTo>
                  <a:pt x="463" y="217"/>
                  <a:pt x="464" y="215"/>
                  <a:pt x="462" y="215"/>
                </a:cubicBezTo>
                <a:cubicBezTo>
                  <a:pt x="462" y="217"/>
                  <a:pt x="462" y="219"/>
                  <a:pt x="462" y="220"/>
                </a:cubicBezTo>
                <a:close/>
                <a:moveTo>
                  <a:pt x="287" y="221"/>
                </a:moveTo>
                <a:cubicBezTo>
                  <a:pt x="290" y="220"/>
                  <a:pt x="293" y="218"/>
                  <a:pt x="292" y="216"/>
                </a:cubicBezTo>
                <a:cubicBezTo>
                  <a:pt x="291" y="217"/>
                  <a:pt x="288" y="218"/>
                  <a:pt x="287" y="221"/>
                </a:cubicBezTo>
                <a:close/>
                <a:moveTo>
                  <a:pt x="363" y="216"/>
                </a:moveTo>
                <a:cubicBezTo>
                  <a:pt x="360" y="219"/>
                  <a:pt x="357" y="223"/>
                  <a:pt x="355" y="227"/>
                </a:cubicBezTo>
                <a:cubicBezTo>
                  <a:pt x="358" y="231"/>
                  <a:pt x="364" y="232"/>
                  <a:pt x="368" y="235"/>
                </a:cubicBezTo>
                <a:cubicBezTo>
                  <a:pt x="370" y="231"/>
                  <a:pt x="373" y="229"/>
                  <a:pt x="374" y="224"/>
                </a:cubicBezTo>
                <a:cubicBezTo>
                  <a:pt x="370" y="222"/>
                  <a:pt x="369" y="217"/>
                  <a:pt x="363" y="216"/>
                </a:cubicBezTo>
                <a:close/>
                <a:moveTo>
                  <a:pt x="19" y="234"/>
                </a:moveTo>
                <a:cubicBezTo>
                  <a:pt x="19" y="228"/>
                  <a:pt x="22" y="219"/>
                  <a:pt x="19" y="217"/>
                </a:cubicBezTo>
                <a:cubicBezTo>
                  <a:pt x="19" y="222"/>
                  <a:pt x="14" y="232"/>
                  <a:pt x="19" y="234"/>
                </a:cubicBezTo>
                <a:close/>
                <a:moveTo>
                  <a:pt x="315" y="224"/>
                </a:moveTo>
                <a:cubicBezTo>
                  <a:pt x="313" y="220"/>
                  <a:pt x="308" y="219"/>
                  <a:pt x="304" y="217"/>
                </a:cubicBezTo>
                <a:cubicBezTo>
                  <a:pt x="304" y="221"/>
                  <a:pt x="312" y="224"/>
                  <a:pt x="315" y="224"/>
                </a:cubicBezTo>
                <a:close/>
                <a:moveTo>
                  <a:pt x="395" y="223"/>
                </a:moveTo>
                <a:cubicBezTo>
                  <a:pt x="397" y="224"/>
                  <a:pt x="398" y="225"/>
                  <a:pt x="400" y="225"/>
                </a:cubicBezTo>
                <a:cubicBezTo>
                  <a:pt x="402" y="223"/>
                  <a:pt x="402" y="219"/>
                  <a:pt x="400" y="217"/>
                </a:cubicBezTo>
                <a:cubicBezTo>
                  <a:pt x="399" y="219"/>
                  <a:pt x="397" y="220"/>
                  <a:pt x="395" y="223"/>
                </a:cubicBezTo>
                <a:close/>
                <a:moveTo>
                  <a:pt x="538" y="227"/>
                </a:moveTo>
                <a:cubicBezTo>
                  <a:pt x="540" y="228"/>
                  <a:pt x="541" y="229"/>
                  <a:pt x="542" y="230"/>
                </a:cubicBezTo>
                <a:cubicBezTo>
                  <a:pt x="543" y="226"/>
                  <a:pt x="544" y="222"/>
                  <a:pt x="545" y="219"/>
                </a:cubicBezTo>
                <a:cubicBezTo>
                  <a:pt x="543" y="219"/>
                  <a:pt x="543" y="216"/>
                  <a:pt x="541" y="217"/>
                </a:cubicBezTo>
                <a:cubicBezTo>
                  <a:pt x="541" y="221"/>
                  <a:pt x="538" y="223"/>
                  <a:pt x="538" y="227"/>
                </a:cubicBezTo>
                <a:close/>
                <a:moveTo>
                  <a:pt x="569" y="226"/>
                </a:moveTo>
                <a:cubicBezTo>
                  <a:pt x="566" y="222"/>
                  <a:pt x="566" y="219"/>
                  <a:pt x="564" y="217"/>
                </a:cubicBezTo>
                <a:cubicBezTo>
                  <a:pt x="561" y="220"/>
                  <a:pt x="566" y="226"/>
                  <a:pt x="569" y="226"/>
                </a:cubicBezTo>
                <a:close/>
                <a:moveTo>
                  <a:pt x="481" y="222"/>
                </a:moveTo>
                <a:cubicBezTo>
                  <a:pt x="483" y="219"/>
                  <a:pt x="480" y="218"/>
                  <a:pt x="478" y="217"/>
                </a:cubicBezTo>
                <a:cubicBezTo>
                  <a:pt x="477" y="220"/>
                  <a:pt x="479" y="221"/>
                  <a:pt x="481" y="222"/>
                </a:cubicBezTo>
                <a:close/>
                <a:moveTo>
                  <a:pt x="92" y="224"/>
                </a:moveTo>
                <a:cubicBezTo>
                  <a:pt x="92" y="220"/>
                  <a:pt x="90" y="219"/>
                  <a:pt x="88" y="218"/>
                </a:cubicBezTo>
                <a:cubicBezTo>
                  <a:pt x="89" y="220"/>
                  <a:pt x="88" y="224"/>
                  <a:pt x="92" y="224"/>
                </a:cubicBezTo>
                <a:close/>
                <a:moveTo>
                  <a:pt x="166" y="236"/>
                </a:moveTo>
                <a:cubicBezTo>
                  <a:pt x="165" y="235"/>
                  <a:pt x="167" y="235"/>
                  <a:pt x="167" y="234"/>
                </a:cubicBezTo>
                <a:cubicBezTo>
                  <a:pt x="166" y="232"/>
                  <a:pt x="162" y="233"/>
                  <a:pt x="162" y="230"/>
                </a:cubicBezTo>
                <a:cubicBezTo>
                  <a:pt x="158" y="230"/>
                  <a:pt x="158" y="228"/>
                  <a:pt x="157" y="226"/>
                </a:cubicBezTo>
                <a:cubicBezTo>
                  <a:pt x="151" y="224"/>
                  <a:pt x="148" y="221"/>
                  <a:pt x="141" y="218"/>
                </a:cubicBezTo>
                <a:cubicBezTo>
                  <a:pt x="148" y="225"/>
                  <a:pt x="158" y="229"/>
                  <a:pt x="166" y="236"/>
                </a:cubicBezTo>
                <a:close/>
                <a:moveTo>
                  <a:pt x="292" y="224"/>
                </a:moveTo>
                <a:cubicBezTo>
                  <a:pt x="292" y="225"/>
                  <a:pt x="293" y="227"/>
                  <a:pt x="295" y="227"/>
                </a:cubicBezTo>
                <a:cubicBezTo>
                  <a:pt x="296" y="223"/>
                  <a:pt x="298" y="222"/>
                  <a:pt x="299" y="219"/>
                </a:cubicBezTo>
                <a:cubicBezTo>
                  <a:pt x="295" y="217"/>
                  <a:pt x="293" y="222"/>
                  <a:pt x="292" y="224"/>
                </a:cubicBezTo>
                <a:close/>
                <a:moveTo>
                  <a:pt x="517" y="222"/>
                </a:moveTo>
                <a:cubicBezTo>
                  <a:pt x="519" y="222"/>
                  <a:pt x="520" y="222"/>
                  <a:pt x="520" y="220"/>
                </a:cubicBezTo>
                <a:cubicBezTo>
                  <a:pt x="519" y="219"/>
                  <a:pt x="519" y="218"/>
                  <a:pt x="518" y="218"/>
                </a:cubicBezTo>
                <a:cubicBezTo>
                  <a:pt x="518" y="220"/>
                  <a:pt x="517" y="220"/>
                  <a:pt x="517" y="222"/>
                </a:cubicBezTo>
                <a:close/>
                <a:moveTo>
                  <a:pt x="628" y="237"/>
                </a:moveTo>
                <a:cubicBezTo>
                  <a:pt x="628" y="231"/>
                  <a:pt x="634" y="224"/>
                  <a:pt x="631" y="218"/>
                </a:cubicBezTo>
                <a:cubicBezTo>
                  <a:pt x="630" y="225"/>
                  <a:pt x="626" y="231"/>
                  <a:pt x="628" y="237"/>
                </a:cubicBezTo>
                <a:close/>
                <a:moveTo>
                  <a:pt x="278" y="224"/>
                </a:moveTo>
                <a:cubicBezTo>
                  <a:pt x="279" y="221"/>
                  <a:pt x="274" y="220"/>
                  <a:pt x="273" y="219"/>
                </a:cubicBezTo>
                <a:cubicBezTo>
                  <a:pt x="273" y="222"/>
                  <a:pt x="277" y="222"/>
                  <a:pt x="278" y="224"/>
                </a:cubicBezTo>
                <a:close/>
                <a:moveTo>
                  <a:pt x="193" y="225"/>
                </a:moveTo>
                <a:cubicBezTo>
                  <a:pt x="198" y="229"/>
                  <a:pt x="201" y="233"/>
                  <a:pt x="208" y="235"/>
                </a:cubicBezTo>
                <a:cubicBezTo>
                  <a:pt x="208" y="234"/>
                  <a:pt x="208" y="234"/>
                  <a:pt x="209" y="234"/>
                </a:cubicBezTo>
                <a:cubicBezTo>
                  <a:pt x="206" y="227"/>
                  <a:pt x="197" y="213"/>
                  <a:pt x="193" y="225"/>
                </a:cubicBezTo>
                <a:close/>
                <a:moveTo>
                  <a:pt x="611" y="237"/>
                </a:moveTo>
                <a:cubicBezTo>
                  <a:pt x="609" y="231"/>
                  <a:pt x="616" y="223"/>
                  <a:pt x="611" y="219"/>
                </a:cubicBezTo>
                <a:cubicBezTo>
                  <a:pt x="610" y="225"/>
                  <a:pt x="607" y="233"/>
                  <a:pt x="611" y="237"/>
                </a:cubicBezTo>
                <a:close/>
                <a:moveTo>
                  <a:pt x="646" y="224"/>
                </a:moveTo>
                <a:cubicBezTo>
                  <a:pt x="648" y="224"/>
                  <a:pt x="649" y="220"/>
                  <a:pt x="648" y="219"/>
                </a:cubicBezTo>
                <a:cubicBezTo>
                  <a:pt x="648" y="221"/>
                  <a:pt x="647" y="222"/>
                  <a:pt x="646" y="224"/>
                </a:cubicBezTo>
                <a:close/>
                <a:moveTo>
                  <a:pt x="495" y="226"/>
                </a:moveTo>
                <a:cubicBezTo>
                  <a:pt x="496" y="226"/>
                  <a:pt x="496" y="228"/>
                  <a:pt x="498" y="227"/>
                </a:cubicBezTo>
                <a:cubicBezTo>
                  <a:pt x="499" y="225"/>
                  <a:pt x="499" y="223"/>
                  <a:pt x="499" y="221"/>
                </a:cubicBezTo>
                <a:cubicBezTo>
                  <a:pt x="498" y="222"/>
                  <a:pt x="498" y="220"/>
                  <a:pt x="497" y="220"/>
                </a:cubicBezTo>
                <a:cubicBezTo>
                  <a:pt x="496" y="222"/>
                  <a:pt x="495" y="224"/>
                  <a:pt x="495" y="226"/>
                </a:cubicBezTo>
                <a:close/>
                <a:moveTo>
                  <a:pt x="462" y="228"/>
                </a:moveTo>
                <a:cubicBezTo>
                  <a:pt x="466" y="227"/>
                  <a:pt x="468" y="224"/>
                  <a:pt x="470" y="221"/>
                </a:cubicBezTo>
                <a:cubicBezTo>
                  <a:pt x="466" y="220"/>
                  <a:pt x="463" y="225"/>
                  <a:pt x="462" y="228"/>
                </a:cubicBezTo>
                <a:close/>
                <a:moveTo>
                  <a:pt x="56" y="227"/>
                </a:moveTo>
                <a:cubicBezTo>
                  <a:pt x="56" y="224"/>
                  <a:pt x="55" y="222"/>
                  <a:pt x="52" y="221"/>
                </a:cubicBezTo>
                <a:cubicBezTo>
                  <a:pt x="51" y="225"/>
                  <a:pt x="54" y="228"/>
                  <a:pt x="56" y="227"/>
                </a:cubicBezTo>
                <a:close/>
                <a:moveTo>
                  <a:pt x="573" y="226"/>
                </a:moveTo>
                <a:cubicBezTo>
                  <a:pt x="574" y="226"/>
                  <a:pt x="574" y="220"/>
                  <a:pt x="572" y="221"/>
                </a:cubicBezTo>
                <a:cubicBezTo>
                  <a:pt x="572" y="222"/>
                  <a:pt x="570" y="226"/>
                  <a:pt x="573" y="226"/>
                </a:cubicBezTo>
                <a:close/>
                <a:moveTo>
                  <a:pt x="244" y="225"/>
                </a:moveTo>
                <a:cubicBezTo>
                  <a:pt x="248" y="227"/>
                  <a:pt x="249" y="231"/>
                  <a:pt x="254" y="231"/>
                </a:cubicBezTo>
                <a:cubicBezTo>
                  <a:pt x="254" y="228"/>
                  <a:pt x="258" y="228"/>
                  <a:pt x="258" y="224"/>
                </a:cubicBezTo>
                <a:cubicBezTo>
                  <a:pt x="254" y="221"/>
                  <a:pt x="247" y="222"/>
                  <a:pt x="244" y="225"/>
                </a:cubicBezTo>
                <a:close/>
                <a:moveTo>
                  <a:pt x="408" y="231"/>
                </a:moveTo>
                <a:cubicBezTo>
                  <a:pt x="410" y="232"/>
                  <a:pt x="411" y="234"/>
                  <a:pt x="414" y="234"/>
                </a:cubicBezTo>
                <a:cubicBezTo>
                  <a:pt x="415" y="232"/>
                  <a:pt x="417" y="230"/>
                  <a:pt x="417" y="228"/>
                </a:cubicBezTo>
                <a:cubicBezTo>
                  <a:pt x="416" y="225"/>
                  <a:pt x="413" y="223"/>
                  <a:pt x="410" y="222"/>
                </a:cubicBezTo>
                <a:cubicBezTo>
                  <a:pt x="409" y="226"/>
                  <a:pt x="406" y="226"/>
                  <a:pt x="408" y="231"/>
                </a:cubicBezTo>
                <a:close/>
                <a:moveTo>
                  <a:pt x="433" y="227"/>
                </a:moveTo>
                <a:cubicBezTo>
                  <a:pt x="431" y="225"/>
                  <a:pt x="430" y="222"/>
                  <a:pt x="426" y="222"/>
                </a:cubicBezTo>
                <a:cubicBezTo>
                  <a:pt x="427" y="225"/>
                  <a:pt x="431" y="225"/>
                  <a:pt x="433" y="227"/>
                </a:cubicBezTo>
                <a:close/>
                <a:moveTo>
                  <a:pt x="545" y="234"/>
                </a:moveTo>
                <a:cubicBezTo>
                  <a:pt x="547" y="235"/>
                  <a:pt x="550" y="238"/>
                  <a:pt x="552" y="237"/>
                </a:cubicBezTo>
                <a:cubicBezTo>
                  <a:pt x="551" y="235"/>
                  <a:pt x="555" y="233"/>
                  <a:pt x="555" y="230"/>
                </a:cubicBezTo>
                <a:cubicBezTo>
                  <a:pt x="555" y="226"/>
                  <a:pt x="551" y="224"/>
                  <a:pt x="547" y="222"/>
                </a:cubicBezTo>
                <a:cubicBezTo>
                  <a:pt x="547" y="225"/>
                  <a:pt x="545" y="229"/>
                  <a:pt x="545" y="234"/>
                </a:cubicBezTo>
                <a:close/>
                <a:moveTo>
                  <a:pt x="274" y="227"/>
                </a:moveTo>
                <a:cubicBezTo>
                  <a:pt x="274" y="224"/>
                  <a:pt x="271" y="222"/>
                  <a:pt x="270" y="223"/>
                </a:cubicBezTo>
                <a:cubicBezTo>
                  <a:pt x="272" y="224"/>
                  <a:pt x="271" y="227"/>
                  <a:pt x="274" y="227"/>
                </a:cubicBezTo>
                <a:close/>
                <a:moveTo>
                  <a:pt x="298" y="230"/>
                </a:moveTo>
                <a:cubicBezTo>
                  <a:pt x="301" y="231"/>
                  <a:pt x="303" y="234"/>
                  <a:pt x="306" y="235"/>
                </a:cubicBezTo>
                <a:cubicBezTo>
                  <a:pt x="307" y="232"/>
                  <a:pt x="311" y="231"/>
                  <a:pt x="312" y="227"/>
                </a:cubicBezTo>
                <a:cubicBezTo>
                  <a:pt x="306" y="222"/>
                  <a:pt x="300" y="221"/>
                  <a:pt x="298" y="230"/>
                </a:cubicBezTo>
                <a:close/>
                <a:moveTo>
                  <a:pt x="120" y="229"/>
                </a:moveTo>
                <a:cubicBezTo>
                  <a:pt x="121" y="227"/>
                  <a:pt x="122" y="226"/>
                  <a:pt x="122" y="225"/>
                </a:cubicBezTo>
                <a:cubicBezTo>
                  <a:pt x="120" y="224"/>
                  <a:pt x="120" y="223"/>
                  <a:pt x="118" y="223"/>
                </a:cubicBezTo>
                <a:cubicBezTo>
                  <a:pt x="119" y="226"/>
                  <a:pt x="119" y="228"/>
                  <a:pt x="120" y="229"/>
                </a:cubicBezTo>
                <a:close/>
                <a:moveTo>
                  <a:pt x="450" y="235"/>
                </a:moveTo>
                <a:cubicBezTo>
                  <a:pt x="450" y="234"/>
                  <a:pt x="451" y="234"/>
                  <a:pt x="452" y="233"/>
                </a:cubicBezTo>
                <a:cubicBezTo>
                  <a:pt x="449" y="229"/>
                  <a:pt x="446" y="225"/>
                  <a:pt x="441" y="223"/>
                </a:cubicBezTo>
                <a:cubicBezTo>
                  <a:pt x="441" y="230"/>
                  <a:pt x="447" y="231"/>
                  <a:pt x="450" y="235"/>
                </a:cubicBezTo>
                <a:close/>
                <a:moveTo>
                  <a:pt x="486" y="224"/>
                </a:moveTo>
                <a:cubicBezTo>
                  <a:pt x="486" y="226"/>
                  <a:pt x="487" y="227"/>
                  <a:pt x="489" y="228"/>
                </a:cubicBezTo>
                <a:cubicBezTo>
                  <a:pt x="491" y="226"/>
                  <a:pt x="488" y="222"/>
                  <a:pt x="486" y="224"/>
                </a:cubicBezTo>
                <a:close/>
                <a:moveTo>
                  <a:pt x="533" y="231"/>
                </a:moveTo>
                <a:cubicBezTo>
                  <a:pt x="533" y="230"/>
                  <a:pt x="533" y="230"/>
                  <a:pt x="533" y="229"/>
                </a:cubicBezTo>
                <a:cubicBezTo>
                  <a:pt x="530" y="227"/>
                  <a:pt x="528" y="225"/>
                  <a:pt x="524" y="223"/>
                </a:cubicBezTo>
                <a:cubicBezTo>
                  <a:pt x="524" y="227"/>
                  <a:pt x="530" y="231"/>
                  <a:pt x="533" y="231"/>
                </a:cubicBezTo>
                <a:close/>
                <a:moveTo>
                  <a:pt x="44" y="231"/>
                </a:moveTo>
                <a:cubicBezTo>
                  <a:pt x="44" y="229"/>
                  <a:pt x="44" y="228"/>
                  <a:pt x="44" y="225"/>
                </a:cubicBezTo>
                <a:cubicBezTo>
                  <a:pt x="42" y="225"/>
                  <a:pt x="42" y="224"/>
                  <a:pt x="41" y="224"/>
                </a:cubicBezTo>
                <a:cubicBezTo>
                  <a:pt x="39" y="227"/>
                  <a:pt x="40" y="231"/>
                  <a:pt x="44" y="231"/>
                </a:cubicBezTo>
                <a:close/>
                <a:moveTo>
                  <a:pt x="565" y="229"/>
                </a:moveTo>
                <a:cubicBezTo>
                  <a:pt x="565" y="226"/>
                  <a:pt x="562" y="225"/>
                  <a:pt x="561" y="224"/>
                </a:cubicBezTo>
                <a:cubicBezTo>
                  <a:pt x="561" y="224"/>
                  <a:pt x="560" y="225"/>
                  <a:pt x="560" y="226"/>
                </a:cubicBezTo>
                <a:cubicBezTo>
                  <a:pt x="562" y="226"/>
                  <a:pt x="564" y="228"/>
                  <a:pt x="565" y="229"/>
                </a:cubicBezTo>
                <a:close/>
                <a:moveTo>
                  <a:pt x="578" y="239"/>
                </a:moveTo>
                <a:cubicBezTo>
                  <a:pt x="580" y="234"/>
                  <a:pt x="580" y="230"/>
                  <a:pt x="579" y="224"/>
                </a:cubicBezTo>
                <a:cubicBezTo>
                  <a:pt x="578" y="224"/>
                  <a:pt x="578" y="223"/>
                  <a:pt x="577" y="224"/>
                </a:cubicBezTo>
                <a:cubicBezTo>
                  <a:pt x="576" y="228"/>
                  <a:pt x="573" y="236"/>
                  <a:pt x="578" y="239"/>
                </a:cubicBezTo>
                <a:close/>
                <a:moveTo>
                  <a:pt x="153" y="233"/>
                </a:moveTo>
                <a:cubicBezTo>
                  <a:pt x="149" y="229"/>
                  <a:pt x="144" y="227"/>
                  <a:pt x="140" y="224"/>
                </a:cubicBezTo>
                <a:cubicBezTo>
                  <a:pt x="142" y="230"/>
                  <a:pt x="149" y="231"/>
                  <a:pt x="153" y="233"/>
                </a:cubicBezTo>
                <a:close/>
                <a:moveTo>
                  <a:pt x="229" y="227"/>
                </a:moveTo>
                <a:cubicBezTo>
                  <a:pt x="228" y="226"/>
                  <a:pt x="228" y="224"/>
                  <a:pt x="225" y="224"/>
                </a:cubicBezTo>
                <a:cubicBezTo>
                  <a:pt x="226" y="226"/>
                  <a:pt x="227" y="227"/>
                  <a:pt x="229" y="227"/>
                </a:cubicBezTo>
                <a:close/>
                <a:moveTo>
                  <a:pt x="466" y="231"/>
                </a:moveTo>
                <a:cubicBezTo>
                  <a:pt x="469" y="233"/>
                  <a:pt x="472" y="235"/>
                  <a:pt x="476" y="237"/>
                </a:cubicBezTo>
                <a:cubicBezTo>
                  <a:pt x="476" y="235"/>
                  <a:pt x="478" y="232"/>
                  <a:pt x="478" y="230"/>
                </a:cubicBezTo>
                <a:cubicBezTo>
                  <a:pt x="475" y="222"/>
                  <a:pt x="469" y="225"/>
                  <a:pt x="466" y="231"/>
                </a:cubicBezTo>
                <a:close/>
                <a:moveTo>
                  <a:pt x="591" y="265"/>
                </a:moveTo>
                <a:cubicBezTo>
                  <a:pt x="589" y="271"/>
                  <a:pt x="587" y="277"/>
                  <a:pt x="587" y="283"/>
                </a:cubicBezTo>
                <a:cubicBezTo>
                  <a:pt x="591" y="279"/>
                  <a:pt x="592" y="274"/>
                  <a:pt x="594" y="266"/>
                </a:cubicBezTo>
                <a:cubicBezTo>
                  <a:pt x="597" y="255"/>
                  <a:pt x="608" y="235"/>
                  <a:pt x="601" y="224"/>
                </a:cubicBezTo>
                <a:cubicBezTo>
                  <a:pt x="599" y="239"/>
                  <a:pt x="595" y="251"/>
                  <a:pt x="591" y="265"/>
                </a:cubicBezTo>
                <a:close/>
                <a:moveTo>
                  <a:pt x="281" y="228"/>
                </a:moveTo>
                <a:cubicBezTo>
                  <a:pt x="281" y="228"/>
                  <a:pt x="281" y="228"/>
                  <a:pt x="281" y="228"/>
                </a:cubicBezTo>
                <a:moveTo>
                  <a:pt x="318" y="225"/>
                </a:moveTo>
                <a:cubicBezTo>
                  <a:pt x="318" y="229"/>
                  <a:pt x="326" y="231"/>
                  <a:pt x="329" y="234"/>
                </a:cubicBezTo>
                <a:cubicBezTo>
                  <a:pt x="330" y="233"/>
                  <a:pt x="330" y="233"/>
                  <a:pt x="330" y="231"/>
                </a:cubicBezTo>
                <a:cubicBezTo>
                  <a:pt x="326" y="229"/>
                  <a:pt x="322" y="225"/>
                  <a:pt x="318" y="225"/>
                </a:cubicBezTo>
                <a:close/>
                <a:moveTo>
                  <a:pt x="455" y="230"/>
                </a:moveTo>
                <a:cubicBezTo>
                  <a:pt x="454" y="228"/>
                  <a:pt x="449" y="224"/>
                  <a:pt x="449" y="225"/>
                </a:cubicBezTo>
                <a:cubicBezTo>
                  <a:pt x="451" y="226"/>
                  <a:pt x="452" y="230"/>
                  <a:pt x="455" y="230"/>
                </a:cubicBezTo>
                <a:close/>
                <a:moveTo>
                  <a:pt x="502" y="230"/>
                </a:moveTo>
                <a:cubicBezTo>
                  <a:pt x="504" y="232"/>
                  <a:pt x="505" y="235"/>
                  <a:pt x="508" y="235"/>
                </a:cubicBezTo>
                <a:cubicBezTo>
                  <a:pt x="511" y="230"/>
                  <a:pt x="506" y="226"/>
                  <a:pt x="503" y="225"/>
                </a:cubicBezTo>
                <a:cubicBezTo>
                  <a:pt x="503" y="227"/>
                  <a:pt x="502" y="229"/>
                  <a:pt x="502" y="230"/>
                </a:cubicBezTo>
                <a:close/>
                <a:moveTo>
                  <a:pt x="431" y="230"/>
                </a:moveTo>
                <a:cubicBezTo>
                  <a:pt x="429" y="228"/>
                  <a:pt x="427" y="226"/>
                  <a:pt x="424" y="225"/>
                </a:cubicBezTo>
                <a:cubicBezTo>
                  <a:pt x="425" y="228"/>
                  <a:pt x="427" y="230"/>
                  <a:pt x="431" y="230"/>
                </a:cubicBezTo>
                <a:close/>
                <a:moveTo>
                  <a:pt x="256" y="233"/>
                </a:moveTo>
                <a:cubicBezTo>
                  <a:pt x="258" y="235"/>
                  <a:pt x="260" y="236"/>
                  <a:pt x="263" y="237"/>
                </a:cubicBezTo>
                <a:cubicBezTo>
                  <a:pt x="264" y="234"/>
                  <a:pt x="268" y="234"/>
                  <a:pt x="269" y="230"/>
                </a:cubicBezTo>
                <a:cubicBezTo>
                  <a:pt x="267" y="228"/>
                  <a:pt x="264" y="227"/>
                  <a:pt x="261" y="226"/>
                </a:cubicBezTo>
                <a:cubicBezTo>
                  <a:pt x="259" y="229"/>
                  <a:pt x="257" y="230"/>
                  <a:pt x="256" y="233"/>
                </a:cubicBezTo>
                <a:close/>
                <a:moveTo>
                  <a:pt x="76" y="240"/>
                </a:moveTo>
                <a:cubicBezTo>
                  <a:pt x="73" y="234"/>
                  <a:pt x="65" y="231"/>
                  <a:pt x="61" y="227"/>
                </a:cubicBezTo>
                <a:cubicBezTo>
                  <a:pt x="60" y="234"/>
                  <a:pt x="71" y="236"/>
                  <a:pt x="76" y="240"/>
                </a:cubicBezTo>
                <a:close/>
                <a:moveTo>
                  <a:pt x="123" y="233"/>
                </a:moveTo>
                <a:cubicBezTo>
                  <a:pt x="124" y="234"/>
                  <a:pt x="126" y="230"/>
                  <a:pt x="128" y="230"/>
                </a:cubicBezTo>
                <a:cubicBezTo>
                  <a:pt x="128" y="229"/>
                  <a:pt x="128" y="227"/>
                  <a:pt x="126" y="227"/>
                </a:cubicBezTo>
                <a:cubicBezTo>
                  <a:pt x="126" y="230"/>
                  <a:pt x="122" y="229"/>
                  <a:pt x="123" y="233"/>
                </a:cubicBezTo>
                <a:close/>
                <a:moveTo>
                  <a:pt x="225" y="230"/>
                </a:moveTo>
                <a:cubicBezTo>
                  <a:pt x="224" y="229"/>
                  <a:pt x="223" y="229"/>
                  <a:pt x="223" y="227"/>
                </a:cubicBezTo>
                <a:cubicBezTo>
                  <a:pt x="221" y="227"/>
                  <a:pt x="222" y="228"/>
                  <a:pt x="222" y="230"/>
                </a:cubicBezTo>
                <a:cubicBezTo>
                  <a:pt x="224" y="229"/>
                  <a:pt x="226" y="232"/>
                  <a:pt x="225" y="230"/>
                </a:cubicBezTo>
                <a:close/>
                <a:moveTo>
                  <a:pt x="372" y="237"/>
                </a:moveTo>
                <a:cubicBezTo>
                  <a:pt x="374" y="238"/>
                  <a:pt x="375" y="240"/>
                  <a:pt x="378" y="240"/>
                </a:cubicBezTo>
                <a:cubicBezTo>
                  <a:pt x="379" y="237"/>
                  <a:pt x="382" y="236"/>
                  <a:pt x="383" y="233"/>
                </a:cubicBezTo>
                <a:cubicBezTo>
                  <a:pt x="381" y="231"/>
                  <a:pt x="380" y="229"/>
                  <a:pt x="377" y="228"/>
                </a:cubicBezTo>
                <a:cubicBezTo>
                  <a:pt x="376" y="231"/>
                  <a:pt x="373" y="233"/>
                  <a:pt x="372" y="237"/>
                </a:cubicBezTo>
                <a:close/>
                <a:moveTo>
                  <a:pt x="394" y="231"/>
                </a:moveTo>
                <a:cubicBezTo>
                  <a:pt x="396" y="229"/>
                  <a:pt x="393" y="226"/>
                  <a:pt x="392" y="228"/>
                </a:cubicBezTo>
                <a:cubicBezTo>
                  <a:pt x="393" y="229"/>
                  <a:pt x="393" y="231"/>
                  <a:pt x="394" y="231"/>
                </a:cubicBezTo>
                <a:close/>
                <a:moveTo>
                  <a:pt x="622" y="239"/>
                </a:moveTo>
                <a:cubicBezTo>
                  <a:pt x="622" y="235"/>
                  <a:pt x="625" y="231"/>
                  <a:pt x="623" y="228"/>
                </a:cubicBezTo>
                <a:cubicBezTo>
                  <a:pt x="624" y="232"/>
                  <a:pt x="620" y="235"/>
                  <a:pt x="622" y="239"/>
                </a:cubicBezTo>
                <a:close/>
                <a:moveTo>
                  <a:pt x="285" y="231"/>
                </a:moveTo>
                <a:cubicBezTo>
                  <a:pt x="287" y="234"/>
                  <a:pt x="292" y="237"/>
                  <a:pt x="292" y="230"/>
                </a:cubicBezTo>
                <a:cubicBezTo>
                  <a:pt x="290" y="229"/>
                  <a:pt x="286" y="227"/>
                  <a:pt x="285" y="231"/>
                </a:cubicBezTo>
                <a:close/>
                <a:moveTo>
                  <a:pt x="496" y="232"/>
                </a:moveTo>
                <a:cubicBezTo>
                  <a:pt x="496" y="230"/>
                  <a:pt x="495" y="229"/>
                  <a:pt x="493" y="228"/>
                </a:cubicBezTo>
                <a:cubicBezTo>
                  <a:pt x="493" y="231"/>
                  <a:pt x="495" y="233"/>
                  <a:pt x="496" y="232"/>
                </a:cubicBezTo>
                <a:close/>
                <a:moveTo>
                  <a:pt x="93" y="237"/>
                </a:moveTo>
                <a:cubicBezTo>
                  <a:pt x="95" y="234"/>
                  <a:pt x="93" y="230"/>
                  <a:pt x="90" y="229"/>
                </a:cubicBezTo>
                <a:cubicBezTo>
                  <a:pt x="92" y="231"/>
                  <a:pt x="92" y="235"/>
                  <a:pt x="93" y="237"/>
                </a:cubicBezTo>
                <a:close/>
                <a:moveTo>
                  <a:pt x="276" y="230"/>
                </a:moveTo>
                <a:cubicBezTo>
                  <a:pt x="276" y="231"/>
                  <a:pt x="277" y="232"/>
                  <a:pt x="279" y="231"/>
                </a:cubicBezTo>
                <a:cubicBezTo>
                  <a:pt x="279" y="230"/>
                  <a:pt x="277" y="228"/>
                  <a:pt x="276" y="230"/>
                </a:cubicBezTo>
                <a:close/>
                <a:moveTo>
                  <a:pt x="309" y="237"/>
                </a:moveTo>
                <a:cubicBezTo>
                  <a:pt x="312" y="240"/>
                  <a:pt x="315" y="242"/>
                  <a:pt x="319" y="244"/>
                </a:cubicBezTo>
                <a:cubicBezTo>
                  <a:pt x="323" y="244"/>
                  <a:pt x="324" y="239"/>
                  <a:pt x="327" y="240"/>
                </a:cubicBezTo>
                <a:cubicBezTo>
                  <a:pt x="327" y="237"/>
                  <a:pt x="325" y="237"/>
                  <a:pt x="326" y="234"/>
                </a:cubicBezTo>
                <a:cubicBezTo>
                  <a:pt x="320" y="234"/>
                  <a:pt x="319" y="230"/>
                  <a:pt x="314" y="229"/>
                </a:cubicBezTo>
                <a:cubicBezTo>
                  <a:pt x="313" y="233"/>
                  <a:pt x="310" y="234"/>
                  <a:pt x="309" y="237"/>
                </a:cubicBezTo>
                <a:close/>
                <a:moveTo>
                  <a:pt x="238" y="231"/>
                </a:moveTo>
                <a:cubicBezTo>
                  <a:pt x="240" y="235"/>
                  <a:pt x="244" y="237"/>
                  <a:pt x="248" y="239"/>
                </a:cubicBezTo>
                <a:cubicBezTo>
                  <a:pt x="248" y="237"/>
                  <a:pt x="250" y="238"/>
                  <a:pt x="250" y="236"/>
                </a:cubicBezTo>
                <a:cubicBezTo>
                  <a:pt x="247" y="233"/>
                  <a:pt x="242" y="228"/>
                  <a:pt x="238" y="231"/>
                </a:cubicBezTo>
                <a:close/>
                <a:moveTo>
                  <a:pt x="487" y="234"/>
                </a:moveTo>
                <a:cubicBezTo>
                  <a:pt x="487" y="231"/>
                  <a:pt x="485" y="231"/>
                  <a:pt x="484" y="230"/>
                </a:cubicBezTo>
                <a:cubicBezTo>
                  <a:pt x="484" y="232"/>
                  <a:pt x="485" y="233"/>
                  <a:pt x="487" y="234"/>
                </a:cubicBezTo>
                <a:close/>
                <a:moveTo>
                  <a:pt x="521" y="233"/>
                </a:moveTo>
                <a:cubicBezTo>
                  <a:pt x="523" y="236"/>
                  <a:pt x="527" y="238"/>
                  <a:pt x="530" y="241"/>
                </a:cubicBezTo>
                <a:cubicBezTo>
                  <a:pt x="530" y="239"/>
                  <a:pt x="531" y="238"/>
                  <a:pt x="531" y="236"/>
                </a:cubicBezTo>
                <a:cubicBezTo>
                  <a:pt x="528" y="234"/>
                  <a:pt x="525" y="232"/>
                  <a:pt x="522" y="230"/>
                </a:cubicBezTo>
                <a:cubicBezTo>
                  <a:pt x="522" y="231"/>
                  <a:pt x="521" y="231"/>
                  <a:pt x="521" y="233"/>
                </a:cubicBezTo>
                <a:close/>
                <a:moveTo>
                  <a:pt x="131" y="230"/>
                </a:moveTo>
                <a:cubicBezTo>
                  <a:pt x="123" y="236"/>
                  <a:pt x="129" y="243"/>
                  <a:pt x="136" y="246"/>
                </a:cubicBezTo>
                <a:cubicBezTo>
                  <a:pt x="139" y="240"/>
                  <a:pt x="135" y="233"/>
                  <a:pt x="131" y="230"/>
                </a:cubicBezTo>
                <a:close/>
                <a:moveTo>
                  <a:pt x="356" y="234"/>
                </a:moveTo>
                <a:cubicBezTo>
                  <a:pt x="354" y="233"/>
                  <a:pt x="353" y="231"/>
                  <a:pt x="350" y="230"/>
                </a:cubicBezTo>
                <a:cubicBezTo>
                  <a:pt x="350" y="233"/>
                  <a:pt x="357" y="235"/>
                  <a:pt x="356" y="234"/>
                </a:cubicBezTo>
                <a:close/>
                <a:moveTo>
                  <a:pt x="417" y="237"/>
                </a:moveTo>
                <a:cubicBezTo>
                  <a:pt x="419" y="238"/>
                  <a:pt x="419" y="239"/>
                  <a:pt x="421" y="239"/>
                </a:cubicBezTo>
                <a:cubicBezTo>
                  <a:pt x="423" y="236"/>
                  <a:pt x="426" y="237"/>
                  <a:pt x="426" y="231"/>
                </a:cubicBezTo>
                <a:cubicBezTo>
                  <a:pt x="422" y="230"/>
                  <a:pt x="419" y="232"/>
                  <a:pt x="417" y="237"/>
                </a:cubicBezTo>
                <a:close/>
                <a:moveTo>
                  <a:pt x="439" y="236"/>
                </a:moveTo>
                <a:cubicBezTo>
                  <a:pt x="438" y="233"/>
                  <a:pt x="436" y="232"/>
                  <a:pt x="433" y="231"/>
                </a:cubicBezTo>
                <a:cubicBezTo>
                  <a:pt x="433" y="234"/>
                  <a:pt x="436" y="236"/>
                  <a:pt x="439" y="236"/>
                </a:cubicBezTo>
                <a:close/>
                <a:moveTo>
                  <a:pt x="62" y="241"/>
                </a:moveTo>
                <a:cubicBezTo>
                  <a:pt x="61" y="236"/>
                  <a:pt x="59" y="232"/>
                  <a:pt x="54" y="231"/>
                </a:cubicBezTo>
                <a:cubicBezTo>
                  <a:pt x="56" y="239"/>
                  <a:pt x="58" y="246"/>
                  <a:pt x="66" y="248"/>
                </a:cubicBezTo>
                <a:cubicBezTo>
                  <a:pt x="63" y="246"/>
                  <a:pt x="64" y="237"/>
                  <a:pt x="62" y="241"/>
                </a:cubicBezTo>
                <a:close/>
                <a:moveTo>
                  <a:pt x="202" y="241"/>
                </a:moveTo>
                <a:cubicBezTo>
                  <a:pt x="202" y="238"/>
                  <a:pt x="196" y="232"/>
                  <a:pt x="193" y="232"/>
                </a:cubicBezTo>
                <a:cubicBezTo>
                  <a:pt x="196" y="235"/>
                  <a:pt x="198" y="239"/>
                  <a:pt x="202" y="241"/>
                </a:cubicBezTo>
                <a:close/>
                <a:moveTo>
                  <a:pt x="231" y="234"/>
                </a:moveTo>
                <a:cubicBezTo>
                  <a:pt x="231" y="233"/>
                  <a:pt x="231" y="233"/>
                  <a:pt x="231" y="232"/>
                </a:cubicBezTo>
                <a:cubicBezTo>
                  <a:pt x="229" y="233"/>
                  <a:pt x="226" y="231"/>
                  <a:pt x="227" y="232"/>
                </a:cubicBezTo>
                <a:cubicBezTo>
                  <a:pt x="229" y="232"/>
                  <a:pt x="229" y="235"/>
                  <a:pt x="231" y="234"/>
                </a:cubicBezTo>
                <a:close/>
                <a:moveTo>
                  <a:pt x="560" y="245"/>
                </a:moveTo>
                <a:cubicBezTo>
                  <a:pt x="562" y="242"/>
                  <a:pt x="564" y="239"/>
                  <a:pt x="565" y="236"/>
                </a:cubicBezTo>
                <a:cubicBezTo>
                  <a:pt x="564" y="234"/>
                  <a:pt x="563" y="232"/>
                  <a:pt x="561" y="231"/>
                </a:cubicBezTo>
                <a:cubicBezTo>
                  <a:pt x="560" y="235"/>
                  <a:pt x="560" y="242"/>
                  <a:pt x="560" y="245"/>
                </a:cubicBezTo>
                <a:close/>
                <a:moveTo>
                  <a:pt x="341" y="234"/>
                </a:moveTo>
                <a:cubicBezTo>
                  <a:pt x="343" y="237"/>
                  <a:pt x="347" y="233"/>
                  <a:pt x="344" y="232"/>
                </a:cubicBezTo>
                <a:cubicBezTo>
                  <a:pt x="344" y="234"/>
                  <a:pt x="341" y="233"/>
                  <a:pt x="341" y="234"/>
                </a:cubicBezTo>
                <a:close/>
                <a:moveTo>
                  <a:pt x="541" y="237"/>
                </a:moveTo>
                <a:cubicBezTo>
                  <a:pt x="540" y="235"/>
                  <a:pt x="539" y="233"/>
                  <a:pt x="536" y="233"/>
                </a:cubicBezTo>
                <a:cubicBezTo>
                  <a:pt x="536" y="236"/>
                  <a:pt x="539" y="236"/>
                  <a:pt x="541" y="237"/>
                </a:cubicBezTo>
                <a:close/>
                <a:moveTo>
                  <a:pt x="179" y="236"/>
                </a:moveTo>
                <a:cubicBezTo>
                  <a:pt x="181" y="237"/>
                  <a:pt x="181" y="234"/>
                  <a:pt x="180" y="233"/>
                </a:cubicBezTo>
                <a:cubicBezTo>
                  <a:pt x="180" y="234"/>
                  <a:pt x="178" y="234"/>
                  <a:pt x="179" y="236"/>
                </a:cubicBezTo>
                <a:close/>
                <a:moveTo>
                  <a:pt x="225" y="242"/>
                </a:moveTo>
                <a:cubicBezTo>
                  <a:pt x="224" y="237"/>
                  <a:pt x="219" y="234"/>
                  <a:pt x="216" y="234"/>
                </a:cubicBezTo>
                <a:cubicBezTo>
                  <a:pt x="218" y="237"/>
                  <a:pt x="220" y="243"/>
                  <a:pt x="225" y="242"/>
                </a:cubicBezTo>
                <a:close/>
                <a:moveTo>
                  <a:pt x="403" y="236"/>
                </a:moveTo>
                <a:cubicBezTo>
                  <a:pt x="403" y="235"/>
                  <a:pt x="403" y="235"/>
                  <a:pt x="403" y="235"/>
                </a:cubicBezTo>
                <a:cubicBezTo>
                  <a:pt x="403" y="235"/>
                  <a:pt x="403" y="234"/>
                  <a:pt x="403" y="234"/>
                </a:cubicBezTo>
                <a:cubicBezTo>
                  <a:pt x="402" y="236"/>
                  <a:pt x="399" y="231"/>
                  <a:pt x="399" y="234"/>
                </a:cubicBezTo>
                <a:cubicBezTo>
                  <a:pt x="401" y="234"/>
                  <a:pt x="401" y="236"/>
                  <a:pt x="403" y="236"/>
                </a:cubicBezTo>
                <a:close/>
                <a:moveTo>
                  <a:pt x="101" y="241"/>
                </a:moveTo>
                <a:cubicBezTo>
                  <a:pt x="101" y="238"/>
                  <a:pt x="100" y="235"/>
                  <a:pt x="97" y="234"/>
                </a:cubicBezTo>
                <a:cubicBezTo>
                  <a:pt x="97" y="237"/>
                  <a:pt x="98" y="241"/>
                  <a:pt x="101" y="241"/>
                </a:cubicBezTo>
                <a:close/>
                <a:moveTo>
                  <a:pt x="141" y="240"/>
                </a:moveTo>
                <a:cubicBezTo>
                  <a:pt x="145" y="238"/>
                  <a:pt x="140" y="236"/>
                  <a:pt x="139" y="234"/>
                </a:cubicBezTo>
                <a:cubicBezTo>
                  <a:pt x="139" y="237"/>
                  <a:pt x="139" y="239"/>
                  <a:pt x="141" y="240"/>
                </a:cubicBezTo>
                <a:close/>
                <a:moveTo>
                  <a:pt x="266" y="240"/>
                </a:moveTo>
                <a:cubicBezTo>
                  <a:pt x="268" y="240"/>
                  <a:pt x="268" y="242"/>
                  <a:pt x="270" y="242"/>
                </a:cubicBezTo>
                <a:cubicBezTo>
                  <a:pt x="270" y="238"/>
                  <a:pt x="275" y="239"/>
                  <a:pt x="274" y="234"/>
                </a:cubicBezTo>
                <a:cubicBezTo>
                  <a:pt x="273" y="234"/>
                  <a:pt x="273" y="234"/>
                  <a:pt x="273" y="234"/>
                </a:cubicBezTo>
                <a:cubicBezTo>
                  <a:pt x="270" y="235"/>
                  <a:pt x="267" y="237"/>
                  <a:pt x="266" y="240"/>
                </a:cubicBezTo>
                <a:close/>
                <a:moveTo>
                  <a:pt x="293" y="239"/>
                </a:moveTo>
                <a:cubicBezTo>
                  <a:pt x="294" y="242"/>
                  <a:pt x="298" y="242"/>
                  <a:pt x="301" y="244"/>
                </a:cubicBezTo>
                <a:cubicBezTo>
                  <a:pt x="302" y="243"/>
                  <a:pt x="302" y="241"/>
                  <a:pt x="303" y="241"/>
                </a:cubicBezTo>
                <a:cubicBezTo>
                  <a:pt x="301" y="237"/>
                  <a:pt x="299" y="235"/>
                  <a:pt x="295" y="234"/>
                </a:cubicBezTo>
                <a:cubicBezTo>
                  <a:pt x="295" y="236"/>
                  <a:pt x="293" y="236"/>
                  <a:pt x="293" y="239"/>
                </a:cubicBezTo>
                <a:close/>
                <a:moveTo>
                  <a:pt x="461" y="236"/>
                </a:moveTo>
                <a:cubicBezTo>
                  <a:pt x="465" y="240"/>
                  <a:pt x="467" y="245"/>
                  <a:pt x="472" y="247"/>
                </a:cubicBezTo>
                <a:cubicBezTo>
                  <a:pt x="472" y="245"/>
                  <a:pt x="473" y="245"/>
                  <a:pt x="473" y="242"/>
                </a:cubicBezTo>
                <a:cubicBezTo>
                  <a:pt x="470" y="239"/>
                  <a:pt x="466" y="236"/>
                  <a:pt x="462" y="234"/>
                </a:cubicBezTo>
                <a:cubicBezTo>
                  <a:pt x="462" y="235"/>
                  <a:pt x="461" y="235"/>
                  <a:pt x="461" y="236"/>
                </a:cubicBezTo>
                <a:close/>
                <a:moveTo>
                  <a:pt x="480" y="240"/>
                </a:moveTo>
                <a:cubicBezTo>
                  <a:pt x="482" y="240"/>
                  <a:pt x="482" y="243"/>
                  <a:pt x="484" y="242"/>
                </a:cubicBezTo>
                <a:cubicBezTo>
                  <a:pt x="487" y="239"/>
                  <a:pt x="486" y="235"/>
                  <a:pt x="482" y="234"/>
                </a:cubicBezTo>
                <a:cubicBezTo>
                  <a:pt x="482" y="237"/>
                  <a:pt x="480" y="237"/>
                  <a:pt x="480" y="240"/>
                </a:cubicBezTo>
                <a:close/>
                <a:moveTo>
                  <a:pt x="43" y="249"/>
                </a:moveTo>
                <a:cubicBezTo>
                  <a:pt x="42" y="245"/>
                  <a:pt x="43" y="241"/>
                  <a:pt x="44" y="237"/>
                </a:cubicBezTo>
                <a:cubicBezTo>
                  <a:pt x="43" y="236"/>
                  <a:pt x="42" y="235"/>
                  <a:pt x="40" y="234"/>
                </a:cubicBezTo>
                <a:cubicBezTo>
                  <a:pt x="40" y="238"/>
                  <a:pt x="37" y="247"/>
                  <a:pt x="43" y="249"/>
                </a:cubicBezTo>
                <a:close/>
                <a:moveTo>
                  <a:pt x="507" y="240"/>
                </a:moveTo>
                <a:cubicBezTo>
                  <a:pt x="506" y="237"/>
                  <a:pt x="504" y="235"/>
                  <a:pt x="501" y="234"/>
                </a:cubicBezTo>
                <a:cubicBezTo>
                  <a:pt x="501" y="238"/>
                  <a:pt x="504" y="239"/>
                  <a:pt x="507" y="240"/>
                </a:cubicBezTo>
                <a:close/>
                <a:moveTo>
                  <a:pt x="182" y="239"/>
                </a:moveTo>
                <a:cubicBezTo>
                  <a:pt x="187" y="240"/>
                  <a:pt x="191" y="249"/>
                  <a:pt x="196" y="244"/>
                </a:cubicBezTo>
                <a:cubicBezTo>
                  <a:pt x="192" y="241"/>
                  <a:pt x="188" y="238"/>
                  <a:pt x="184" y="235"/>
                </a:cubicBezTo>
                <a:cubicBezTo>
                  <a:pt x="184" y="237"/>
                  <a:pt x="182" y="237"/>
                  <a:pt x="182" y="239"/>
                </a:cubicBezTo>
                <a:close/>
                <a:moveTo>
                  <a:pt x="346" y="237"/>
                </a:moveTo>
                <a:cubicBezTo>
                  <a:pt x="349" y="237"/>
                  <a:pt x="350" y="242"/>
                  <a:pt x="353" y="240"/>
                </a:cubicBezTo>
                <a:cubicBezTo>
                  <a:pt x="351" y="239"/>
                  <a:pt x="347" y="232"/>
                  <a:pt x="346" y="237"/>
                </a:cubicBezTo>
                <a:close/>
                <a:moveTo>
                  <a:pt x="285" y="243"/>
                </a:moveTo>
                <a:cubicBezTo>
                  <a:pt x="286" y="242"/>
                  <a:pt x="287" y="241"/>
                  <a:pt x="287" y="239"/>
                </a:cubicBezTo>
                <a:cubicBezTo>
                  <a:pt x="285" y="238"/>
                  <a:pt x="282" y="237"/>
                  <a:pt x="280" y="236"/>
                </a:cubicBezTo>
                <a:cubicBezTo>
                  <a:pt x="281" y="239"/>
                  <a:pt x="284" y="240"/>
                  <a:pt x="285" y="243"/>
                </a:cubicBezTo>
                <a:close/>
                <a:moveTo>
                  <a:pt x="381" y="241"/>
                </a:moveTo>
                <a:cubicBezTo>
                  <a:pt x="382" y="241"/>
                  <a:pt x="383" y="241"/>
                  <a:pt x="384" y="241"/>
                </a:cubicBezTo>
                <a:cubicBezTo>
                  <a:pt x="384" y="238"/>
                  <a:pt x="386" y="238"/>
                  <a:pt x="386" y="236"/>
                </a:cubicBezTo>
                <a:cubicBezTo>
                  <a:pt x="383" y="236"/>
                  <a:pt x="383" y="239"/>
                  <a:pt x="381" y="241"/>
                </a:cubicBezTo>
                <a:close/>
                <a:moveTo>
                  <a:pt x="423" y="242"/>
                </a:moveTo>
                <a:cubicBezTo>
                  <a:pt x="428" y="244"/>
                  <a:pt x="431" y="248"/>
                  <a:pt x="436" y="250"/>
                </a:cubicBezTo>
                <a:cubicBezTo>
                  <a:pt x="438" y="248"/>
                  <a:pt x="440" y="247"/>
                  <a:pt x="440" y="244"/>
                </a:cubicBezTo>
                <a:cubicBezTo>
                  <a:pt x="437" y="240"/>
                  <a:pt x="434" y="237"/>
                  <a:pt x="429" y="236"/>
                </a:cubicBezTo>
                <a:cubicBezTo>
                  <a:pt x="427" y="238"/>
                  <a:pt x="424" y="239"/>
                  <a:pt x="423" y="242"/>
                </a:cubicBezTo>
                <a:close/>
                <a:moveTo>
                  <a:pt x="490" y="236"/>
                </a:moveTo>
                <a:cubicBezTo>
                  <a:pt x="491" y="238"/>
                  <a:pt x="491" y="240"/>
                  <a:pt x="493" y="241"/>
                </a:cubicBezTo>
                <a:cubicBezTo>
                  <a:pt x="493" y="239"/>
                  <a:pt x="494" y="239"/>
                  <a:pt x="494" y="237"/>
                </a:cubicBezTo>
                <a:cubicBezTo>
                  <a:pt x="493" y="236"/>
                  <a:pt x="492" y="235"/>
                  <a:pt x="490" y="236"/>
                </a:cubicBezTo>
                <a:close/>
                <a:moveTo>
                  <a:pt x="631" y="239"/>
                </a:moveTo>
                <a:cubicBezTo>
                  <a:pt x="634" y="240"/>
                  <a:pt x="634" y="236"/>
                  <a:pt x="632" y="236"/>
                </a:cubicBezTo>
                <a:cubicBezTo>
                  <a:pt x="632" y="237"/>
                  <a:pt x="631" y="237"/>
                  <a:pt x="631" y="239"/>
                </a:cubicBezTo>
                <a:close/>
                <a:moveTo>
                  <a:pt x="242" y="245"/>
                </a:moveTo>
                <a:cubicBezTo>
                  <a:pt x="245" y="241"/>
                  <a:pt x="239" y="237"/>
                  <a:pt x="234" y="236"/>
                </a:cubicBezTo>
                <a:cubicBezTo>
                  <a:pt x="235" y="241"/>
                  <a:pt x="240" y="242"/>
                  <a:pt x="242" y="245"/>
                </a:cubicBezTo>
                <a:close/>
                <a:moveTo>
                  <a:pt x="91" y="267"/>
                </a:moveTo>
                <a:cubicBezTo>
                  <a:pt x="88" y="260"/>
                  <a:pt x="86" y="252"/>
                  <a:pt x="82" y="247"/>
                </a:cubicBezTo>
                <a:cubicBezTo>
                  <a:pt x="76" y="244"/>
                  <a:pt x="70" y="240"/>
                  <a:pt x="64" y="237"/>
                </a:cubicBezTo>
                <a:cubicBezTo>
                  <a:pt x="69" y="251"/>
                  <a:pt x="79" y="262"/>
                  <a:pt x="91" y="267"/>
                </a:cubicBezTo>
                <a:close/>
                <a:moveTo>
                  <a:pt x="564" y="248"/>
                </a:moveTo>
                <a:cubicBezTo>
                  <a:pt x="565" y="248"/>
                  <a:pt x="566" y="249"/>
                  <a:pt x="567" y="250"/>
                </a:cubicBezTo>
                <a:cubicBezTo>
                  <a:pt x="567" y="245"/>
                  <a:pt x="569" y="242"/>
                  <a:pt x="569" y="238"/>
                </a:cubicBezTo>
                <a:cubicBezTo>
                  <a:pt x="568" y="238"/>
                  <a:pt x="568" y="237"/>
                  <a:pt x="567" y="237"/>
                </a:cubicBezTo>
                <a:cubicBezTo>
                  <a:pt x="566" y="241"/>
                  <a:pt x="564" y="244"/>
                  <a:pt x="564" y="248"/>
                </a:cubicBezTo>
                <a:close/>
                <a:moveTo>
                  <a:pt x="405" y="245"/>
                </a:moveTo>
                <a:cubicBezTo>
                  <a:pt x="406" y="241"/>
                  <a:pt x="400" y="240"/>
                  <a:pt x="398" y="237"/>
                </a:cubicBezTo>
                <a:cubicBezTo>
                  <a:pt x="399" y="241"/>
                  <a:pt x="401" y="245"/>
                  <a:pt x="405" y="245"/>
                </a:cubicBezTo>
                <a:close/>
                <a:moveTo>
                  <a:pt x="250" y="241"/>
                </a:moveTo>
                <a:cubicBezTo>
                  <a:pt x="251" y="241"/>
                  <a:pt x="252" y="242"/>
                  <a:pt x="254" y="242"/>
                </a:cubicBezTo>
                <a:cubicBezTo>
                  <a:pt x="253" y="241"/>
                  <a:pt x="253" y="239"/>
                  <a:pt x="253" y="238"/>
                </a:cubicBezTo>
                <a:cubicBezTo>
                  <a:pt x="252" y="238"/>
                  <a:pt x="251" y="238"/>
                  <a:pt x="251" y="238"/>
                </a:cubicBezTo>
                <a:cubicBezTo>
                  <a:pt x="251" y="239"/>
                  <a:pt x="250" y="240"/>
                  <a:pt x="250" y="241"/>
                </a:cubicBezTo>
                <a:close/>
                <a:moveTo>
                  <a:pt x="532" y="243"/>
                </a:moveTo>
                <a:cubicBezTo>
                  <a:pt x="534" y="244"/>
                  <a:pt x="534" y="246"/>
                  <a:pt x="537" y="245"/>
                </a:cubicBezTo>
                <a:cubicBezTo>
                  <a:pt x="537" y="244"/>
                  <a:pt x="538" y="244"/>
                  <a:pt x="538" y="242"/>
                </a:cubicBezTo>
                <a:cubicBezTo>
                  <a:pt x="537" y="240"/>
                  <a:pt x="536" y="239"/>
                  <a:pt x="533" y="239"/>
                </a:cubicBezTo>
                <a:cubicBezTo>
                  <a:pt x="534" y="241"/>
                  <a:pt x="533" y="242"/>
                  <a:pt x="532" y="243"/>
                </a:cubicBezTo>
                <a:close/>
                <a:moveTo>
                  <a:pt x="119" y="250"/>
                </a:moveTo>
                <a:cubicBezTo>
                  <a:pt x="116" y="245"/>
                  <a:pt x="110" y="242"/>
                  <a:pt x="106" y="239"/>
                </a:cubicBezTo>
                <a:cubicBezTo>
                  <a:pt x="106" y="246"/>
                  <a:pt x="114" y="249"/>
                  <a:pt x="119" y="250"/>
                </a:cubicBezTo>
                <a:close/>
                <a:moveTo>
                  <a:pt x="157" y="245"/>
                </a:moveTo>
                <a:cubicBezTo>
                  <a:pt x="153" y="244"/>
                  <a:pt x="152" y="241"/>
                  <a:pt x="149" y="239"/>
                </a:cubicBezTo>
                <a:cubicBezTo>
                  <a:pt x="150" y="242"/>
                  <a:pt x="154" y="249"/>
                  <a:pt x="157" y="245"/>
                </a:cubicBezTo>
                <a:close/>
                <a:moveTo>
                  <a:pt x="172" y="242"/>
                </a:moveTo>
                <a:cubicBezTo>
                  <a:pt x="175" y="242"/>
                  <a:pt x="176" y="241"/>
                  <a:pt x="176" y="239"/>
                </a:cubicBezTo>
                <a:cubicBezTo>
                  <a:pt x="174" y="239"/>
                  <a:pt x="174" y="241"/>
                  <a:pt x="172" y="242"/>
                </a:cubicBezTo>
                <a:close/>
                <a:moveTo>
                  <a:pt x="273" y="244"/>
                </a:moveTo>
                <a:cubicBezTo>
                  <a:pt x="276" y="245"/>
                  <a:pt x="278" y="248"/>
                  <a:pt x="282" y="249"/>
                </a:cubicBezTo>
                <a:cubicBezTo>
                  <a:pt x="284" y="243"/>
                  <a:pt x="275" y="236"/>
                  <a:pt x="273" y="244"/>
                </a:cubicBezTo>
                <a:close/>
                <a:moveTo>
                  <a:pt x="518" y="244"/>
                </a:moveTo>
                <a:cubicBezTo>
                  <a:pt x="520" y="246"/>
                  <a:pt x="523" y="248"/>
                  <a:pt x="526" y="250"/>
                </a:cubicBezTo>
                <a:cubicBezTo>
                  <a:pt x="530" y="244"/>
                  <a:pt x="522" y="241"/>
                  <a:pt x="519" y="239"/>
                </a:cubicBezTo>
                <a:cubicBezTo>
                  <a:pt x="519" y="241"/>
                  <a:pt x="518" y="241"/>
                  <a:pt x="518" y="244"/>
                </a:cubicBezTo>
                <a:close/>
                <a:moveTo>
                  <a:pt x="598" y="268"/>
                </a:moveTo>
                <a:cubicBezTo>
                  <a:pt x="598" y="270"/>
                  <a:pt x="598" y="270"/>
                  <a:pt x="600" y="268"/>
                </a:cubicBezTo>
                <a:cubicBezTo>
                  <a:pt x="599" y="264"/>
                  <a:pt x="601" y="264"/>
                  <a:pt x="603" y="262"/>
                </a:cubicBezTo>
                <a:cubicBezTo>
                  <a:pt x="604" y="257"/>
                  <a:pt x="604" y="253"/>
                  <a:pt x="607" y="249"/>
                </a:cubicBezTo>
                <a:cubicBezTo>
                  <a:pt x="606" y="246"/>
                  <a:pt x="607" y="243"/>
                  <a:pt x="606" y="239"/>
                </a:cubicBezTo>
                <a:cubicBezTo>
                  <a:pt x="603" y="247"/>
                  <a:pt x="601" y="258"/>
                  <a:pt x="598" y="268"/>
                </a:cubicBezTo>
                <a:close/>
                <a:moveTo>
                  <a:pt x="621" y="277"/>
                </a:moveTo>
                <a:cubicBezTo>
                  <a:pt x="627" y="272"/>
                  <a:pt x="625" y="261"/>
                  <a:pt x="630" y="253"/>
                </a:cubicBezTo>
                <a:cubicBezTo>
                  <a:pt x="628" y="250"/>
                  <a:pt x="630" y="246"/>
                  <a:pt x="632" y="245"/>
                </a:cubicBezTo>
                <a:cubicBezTo>
                  <a:pt x="632" y="243"/>
                  <a:pt x="633" y="241"/>
                  <a:pt x="631" y="239"/>
                </a:cubicBezTo>
                <a:cubicBezTo>
                  <a:pt x="629" y="253"/>
                  <a:pt x="622" y="264"/>
                  <a:pt x="621" y="277"/>
                </a:cubicBezTo>
                <a:close/>
                <a:moveTo>
                  <a:pt x="219" y="247"/>
                </a:moveTo>
                <a:cubicBezTo>
                  <a:pt x="220" y="244"/>
                  <a:pt x="213" y="240"/>
                  <a:pt x="211" y="241"/>
                </a:cubicBezTo>
                <a:cubicBezTo>
                  <a:pt x="213" y="243"/>
                  <a:pt x="215" y="246"/>
                  <a:pt x="219" y="247"/>
                </a:cubicBezTo>
                <a:close/>
                <a:moveTo>
                  <a:pt x="386" y="245"/>
                </a:moveTo>
                <a:cubicBezTo>
                  <a:pt x="391" y="247"/>
                  <a:pt x="392" y="251"/>
                  <a:pt x="398" y="251"/>
                </a:cubicBezTo>
                <a:cubicBezTo>
                  <a:pt x="400" y="246"/>
                  <a:pt x="393" y="244"/>
                  <a:pt x="391" y="241"/>
                </a:cubicBezTo>
                <a:cubicBezTo>
                  <a:pt x="389" y="242"/>
                  <a:pt x="386" y="243"/>
                  <a:pt x="386" y="245"/>
                </a:cubicBezTo>
                <a:close/>
                <a:moveTo>
                  <a:pt x="468" y="248"/>
                </a:moveTo>
                <a:cubicBezTo>
                  <a:pt x="465" y="246"/>
                  <a:pt x="464" y="242"/>
                  <a:pt x="459" y="241"/>
                </a:cubicBezTo>
                <a:cubicBezTo>
                  <a:pt x="461" y="244"/>
                  <a:pt x="465" y="247"/>
                  <a:pt x="468" y="248"/>
                </a:cubicBezTo>
                <a:close/>
                <a:moveTo>
                  <a:pt x="46" y="251"/>
                </a:moveTo>
                <a:cubicBezTo>
                  <a:pt x="47" y="252"/>
                  <a:pt x="48" y="253"/>
                  <a:pt x="50" y="253"/>
                </a:cubicBezTo>
                <a:cubicBezTo>
                  <a:pt x="49" y="248"/>
                  <a:pt x="50" y="244"/>
                  <a:pt x="47" y="241"/>
                </a:cubicBezTo>
                <a:cubicBezTo>
                  <a:pt x="46" y="244"/>
                  <a:pt x="46" y="248"/>
                  <a:pt x="46" y="251"/>
                </a:cubicBezTo>
                <a:close/>
                <a:moveTo>
                  <a:pt x="209" y="245"/>
                </a:moveTo>
                <a:cubicBezTo>
                  <a:pt x="208" y="244"/>
                  <a:pt x="207" y="242"/>
                  <a:pt x="205" y="241"/>
                </a:cubicBezTo>
                <a:cubicBezTo>
                  <a:pt x="204" y="243"/>
                  <a:pt x="208" y="244"/>
                  <a:pt x="209" y="245"/>
                </a:cubicBezTo>
                <a:close/>
                <a:moveTo>
                  <a:pt x="302" y="245"/>
                </a:moveTo>
                <a:cubicBezTo>
                  <a:pt x="306" y="245"/>
                  <a:pt x="311" y="252"/>
                  <a:pt x="313" y="248"/>
                </a:cubicBezTo>
                <a:cubicBezTo>
                  <a:pt x="310" y="246"/>
                  <a:pt x="305" y="237"/>
                  <a:pt x="302" y="245"/>
                </a:cubicBezTo>
                <a:close/>
                <a:moveTo>
                  <a:pt x="326" y="249"/>
                </a:moveTo>
                <a:cubicBezTo>
                  <a:pt x="328" y="250"/>
                  <a:pt x="329" y="251"/>
                  <a:pt x="330" y="251"/>
                </a:cubicBezTo>
                <a:cubicBezTo>
                  <a:pt x="333" y="249"/>
                  <a:pt x="334" y="245"/>
                  <a:pt x="337" y="242"/>
                </a:cubicBezTo>
                <a:cubicBezTo>
                  <a:pt x="333" y="240"/>
                  <a:pt x="326" y="246"/>
                  <a:pt x="326" y="249"/>
                </a:cubicBezTo>
                <a:close/>
                <a:moveTo>
                  <a:pt x="488" y="246"/>
                </a:moveTo>
                <a:cubicBezTo>
                  <a:pt x="489" y="246"/>
                  <a:pt x="489" y="246"/>
                  <a:pt x="489" y="247"/>
                </a:cubicBezTo>
                <a:cubicBezTo>
                  <a:pt x="491" y="247"/>
                  <a:pt x="491" y="245"/>
                  <a:pt x="492" y="244"/>
                </a:cubicBezTo>
                <a:cubicBezTo>
                  <a:pt x="491" y="243"/>
                  <a:pt x="490" y="242"/>
                  <a:pt x="489" y="241"/>
                </a:cubicBezTo>
                <a:cubicBezTo>
                  <a:pt x="489" y="243"/>
                  <a:pt x="488" y="244"/>
                  <a:pt x="488" y="246"/>
                </a:cubicBezTo>
                <a:close/>
                <a:moveTo>
                  <a:pt x="177" y="245"/>
                </a:moveTo>
                <a:cubicBezTo>
                  <a:pt x="181" y="248"/>
                  <a:pt x="188" y="255"/>
                  <a:pt x="191" y="248"/>
                </a:cubicBezTo>
                <a:cubicBezTo>
                  <a:pt x="187" y="247"/>
                  <a:pt x="180" y="238"/>
                  <a:pt x="177" y="245"/>
                </a:cubicBezTo>
                <a:close/>
                <a:moveTo>
                  <a:pt x="502" y="251"/>
                </a:moveTo>
                <a:cubicBezTo>
                  <a:pt x="504" y="250"/>
                  <a:pt x="505" y="248"/>
                  <a:pt x="505" y="246"/>
                </a:cubicBezTo>
                <a:cubicBezTo>
                  <a:pt x="503" y="244"/>
                  <a:pt x="502" y="242"/>
                  <a:pt x="499" y="242"/>
                </a:cubicBezTo>
                <a:cubicBezTo>
                  <a:pt x="496" y="245"/>
                  <a:pt x="499" y="250"/>
                  <a:pt x="502" y="251"/>
                </a:cubicBezTo>
                <a:close/>
                <a:moveTo>
                  <a:pt x="573" y="253"/>
                </a:moveTo>
                <a:cubicBezTo>
                  <a:pt x="575" y="252"/>
                  <a:pt x="576" y="243"/>
                  <a:pt x="573" y="242"/>
                </a:cubicBezTo>
                <a:cubicBezTo>
                  <a:pt x="572" y="245"/>
                  <a:pt x="568" y="252"/>
                  <a:pt x="573" y="253"/>
                </a:cubicBezTo>
                <a:close/>
                <a:moveTo>
                  <a:pt x="149" y="252"/>
                </a:moveTo>
                <a:cubicBezTo>
                  <a:pt x="149" y="251"/>
                  <a:pt x="150" y="251"/>
                  <a:pt x="151" y="251"/>
                </a:cubicBezTo>
                <a:cubicBezTo>
                  <a:pt x="150" y="247"/>
                  <a:pt x="148" y="244"/>
                  <a:pt x="144" y="242"/>
                </a:cubicBezTo>
                <a:cubicBezTo>
                  <a:pt x="142" y="246"/>
                  <a:pt x="147" y="250"/>
                  <a:pt x="149" y="252"/>
                </a:cubicBezTo>
                <a:close/>
                <a:moveTo>
                  <a:pt x="290" y="243"/>
                </a:moveTo>
                <a:cubicBezTo>
                  <a:pt x="287" y="246"/>
                  <a:pt x="291" y="250"/>
                  <a:pt x="293" y="251"/>
                </a:cubicBezTo>
                <a:cubicBezTo>
                  <a:pt x="295" y="251"/>
                  <a:pt x="297" y="250"/>
                  <a:pt x="297" y="248"/>
                </a:cubicBezTo>
                <a:cubicBezTo>
                  <a:pt x="293" y="248"/>
                  <a:pt x="294" y="243"/>
                  <a:pt x="290" y="243"/>
                </a:cubicBezTo>
                <a:close/>
                <a:moveTo>
                  <a:pt x="57" y="258"/>
                </a:moveTo>
                <a:cubicBezTo>
                  <a:pt x="56" y="253"/>
                  <a:pt x="55" y="247"/>
                  <a:pt x="52" y="244"/>
                </a:cubicBezTo>
                <a:cubicBezTo>
                  <a:pt x="54" y="247"/>
                  <a:pt x="52" y="256"/>
                  <a:pt x="57" y="258"/>
                </a:cubicBezTo>
                <a:close/>
                <a:moveTo>
                  <a:pt x="230" y="245"/>
                </a:moveTo>
                <a:cubicBezTo>
                  <a:pt x="231" y="248"/>
                  <a:pt x="236" y="250"/>
                  <a:pt x="239" y="250"/>
                </a:cubicBezTo>
                <a:cubicBezTo>
                  <a:pt x="237" y="247"/>
                  <a:pt x="233" y="244"/>
                  <a:pt x="230" y="245"/>
                </a:cubicBezTo>
                <a:close/>
                <a:moveTo>
                  <a:pt x="332" y="253"/>
                </a:moveTo>
                <a:cubicBezTo>
                  <a:pt x="339" y="256"/>
                  <a:pt x="344" y="261"/>
                  <a:pt x="350" y="264"/>
                </a:cubicBezTo>
                <a:cubicBezTo>
                  <a:pt x="352" y="261"/>
                  <a:pt x="348" y="258"/>
                  <a:pt x="347" y="256"/>
                </a:cubicBezTo>
                <a:cubicBezTo>
                  <a:pt x="344" y="252"/>
                  <a:pt x="342" y="247"/>
                  <a:pt x="339" y="244"/>
                </a:cubicBezTo>
                <a:cubicBezTo>
                  <a:pt x="337" y="247"/>
                  <a:pt x="334" y="250"/>
                  <a:pt x="332" y="253"/>
                </a:cubicBezTo>
                <a:close/>
                <a:moveTo>
                  <a:pt x="452" y="245"/>
                </a:moveTo>
                <a:cubicBezTo>
                  <a:pt x="452" y="246"/>
                  <a:pt x="453" y="247"/>
                  <a:pt x="454" y="247"/>
                </a:cubicBezTo>
                <a:cubicBezTo>
                  <a:pt x="455" y="245"/>
                  <a:pt x="454" y="244"/>
                  <a:pt x="453" y="244"/>
                </a:cubicBezTo>
                <a:cubicBezTo>
                  <a:pt x="453" y="245"/>
                  <a:pt x="452" y="245"/>
                  <a:pt x="452" y="245"/>
                </a:cubicBezTo>
                <a:close/>
                <a:moveTo>
                  <a:pt x="540" y="248"/>
                </a:moveTo>
                <a:cubicBezTo>
                  <a:pt x="542" y="251"/>
                  <a:pt x="544" y="252"/>
                  <a:pt x="547" y="253"/>
                </a:cubicBezTo>
                <a:cubicBezTo>
                  <a:pt x="548" y="251"/>
                  <a:pt x="548" y="251"/>
                  <a:pt x="548" y="248"/>
                </a:cubicBezTo>
                <a:cubicBezTo>
                  <a:pt x="545" y="247"/>
                  <a:pt x="544" y="245"/>
                  <a:pt x="541" y="244"/>
                </a:cubicBezTo>
                <a:cubicBezTo>
                  <a:pt x="541" y="246"/>
                  <a:pt x="540" y="247"/>
                  <a:pt x="540" y="248"/>
                </a:cubicBezTo>
                <a:close/>
                <a:moveTo>
                  <a:pt x="240" y="252"/>
                </a:moveTo>
                <a:cubicBezTo>
                  <a:pt x="242" y="253"/>
                  <a:pt x="243" y="254"/>
                  <a:pt x="245" y="254"/>
                </a:cubicBezTo>
                <a:cubicBezTo>
                  <a:pt x="245" y="251"/>
                  <a:pt x="249" y="252"/>
                  <a:pt x="248" y="249"/>
                </a:cubicBezTo>
                <a:cubicBezTo>
                  <a:pt x="247" y="248"/>
                  <a:pt x="247" y="246"/>
                  <a:pt x="245" y="245"/>
                </a:cubicBezTo>
                <a:cubicBezTo>
                  <a:pt x="244" y="248"/>
                  <a:pt x="241" y="249"/>
                  <a:pt x="240" y="252"/>
                </a:cubicBezTo>
                <a:close/>
                <a:moveTo>
                  <a:pt x="359" y="250"/>
                </a:moveTo>
                <a:cubicBezTo>
                  <a:pt x="359" y="247"/>
                  <a:pt x="355" y="245"/>
                  <a:pt x="354" y="246"/>
                </a:cubicBezTo>
                <a:cubicBezTo>
                  <a:pt x="356" y="246"/>
                  <a:pt x="356" y="249"/>
                  <a:pt x="359" y="250"/>
                </a:cubicBezTo>
                <a:close/>
                <a:moveTo>
                  <a:pt x="370" y="247"/>
                </a:moveTo>
                <a:cubicBezTo>
                  <a:pt x="368" y="248"/>
                  <a:pt x="366" y="247"/>
                  <a:pt x="368" y="245"/>
                </a:cubicBezTo>
                <a:cubicBezTo>
                  <a:pt x="363" y="246"/>
                  <a:pt x="370" y="252"/>
                  <a:pt x="370" y="247"/>
                </a:cubicBezTo>
                <a:close/>
                <a:moveTo>
                  <a:pt x="476" y="252"/>
                </a:moveTo>
                <a:cubicBezTo>
                  <a:pt x="477" y="253"/>
                  <a:pt x="477" y="255"/>
                  <a:pt x="479" y="255"/>
                </a:cubicBezTo>
                <a:cubicBezTo>
                  <a:pt x="480" y="253"/>
                  <a:pt x="481" y="250"/>
                  <a:pt x="482" y="248"/>
                </a:cubicBezTo>
                <a:cubicBezTo>
                  <a:pt x="480" y="248"/>
                  <a:pt x="480" y="246"/>
                  <a:pt x="478" y="245"/>
                </a:cubicBezTo>
                <a:cubicBezTo>
                  <a:pt x="478" y="248"/>
                  <a:pt x="476" y="249"/>
                  <a:pt x="476" y="252"/>
                </a:cubicBezTo>
                <a:close/>
                <a:moveTo>
                  <a:pt x="614" y="267"/>
                </a:moveTo>
                <a:cubicBezTo>
                  <a:pt x="615" y="261"/>
                  <a:pt x="621" y="251"/>
                  <a:pt x="618" y="245"/>
                </a:cubicBezTo>
                <a:cubicBezTo>
                  <a:pt x="617" y="253"/>
                  <a:pt x="611" y="259"/>
                  <a:pt x="614" y="267"/>
                </a:cubicBezTo>
                <a:close/>
                <a:moveTo>
                  <a:pt x="139" y="248"/>
                </a:moveTo>
                <a:cubicBezTo>
                  <a:pt x="141" y="248"/>
                  <a:pt x="141" y="249"/>
                  <a:pt x="142" y="249"/>
                </a:cubicBezTo>
                <a:cubicBezTo>
                  <a:pt x="142" y="247"/>
                  <a:pt x="141" y="247"/>
                  <a:pt x="140" y="246"/>
                </a:cubicBezTo>
                <a:cubicBezTo>
                  <a:pt x="140" y="247"/>
                  <a:pt x="139" y="247"/>
                  <a:pt x="139" y="248"/>
                </a:cubicBezTo>
                <a:close/>
                <a:moveTo>
                  <a:pt x="197" y="249"/>
                </a:moveTo>
                <a:cubicBezTo>
                  <a:pt x="203" y="250"/>
                  <a:pt x="205" y="254"/>
                  <a:pt x="210" y="256"/>
                </a:cubicBezTo>
                <a:cubicBezTo>
                  <a:pt x="208" y="252"/>
                  <a:pt x="201" y="244"/>
                  <a:pt x="197" y="249"/>
                </a:cubicBezTo>
                <a:close/>
                <a:moveTo>
                  <a:pt x="278" y="258"/>
                </a:moveTo>
                <a:cubicBezTo>
                  <a:pt x="278" y="256"/>
                  <a:pt x="280" y="255"/>
                  <a:pt x="280" y="253"/>
                </a:cubicBezTo>
                <a:cubicBezTo>
                  <a:pt x="278" y="249"/>
                  <a:pt x="273" y="248"/>
                  <a:pt x="268" y="247"/>
                </a:cubicBezTo>
                <a:cubicBezTo>
                  <a:pt x="268" y="252"/>
                  <a:pt x="274" y="255"/>
                  <a:pt x="278" y="258"/>
                </a:cubicBezTo>
                <a:close/>
                <a:moveTo>
                  <a:pt x="410" y="251"/>
                </a:moveTo>
                <a:cubicBezTo>
                  <a:pt x="413" y="252"/>
                  <a:pt x="413" y="250"/>
                  <a:pt x="413" y="247"/>
                </a:cubicBezTo>
                <a:cubicBezTo>
                  <a:pt x="412" y="246"/>
                  <a:pt x="409" y="250"/>
                  <a:pt x="410" y="251"/>
                </a:cubicBezTo>
                <a:close/>
                <a:moveTo>
                  <a:pt x="525" y="253"/>
                </a:moveTo>
                <a:cubicBezTo>
                  <a:pt x="523" y="250"/>
                  <a:pt x="520" y="249"/>
                  <a:pt x="517" y="247"/>
                </a:cubicBezTo>
                <a:cubicBezTo>
                  <a:pt x="517" y="250"/>
                  <a:pt x="522" y="252"/>
                  <a:pt x="525" y="253"/>
                </a:cubicBezTo>
                <a:close/>
                <a:moveTo>
                  <a:pt x="308" y="254"/>
                </a:moveTo>
                <a:cubicBezTo>
                  <a:pt x="308" y="252"/>
                  <a:pt x="309" y="253"/>
                  <a:pt x="309" y="251"/>
                </a:cubicBezTo>
                <a:cubicBezTo>
                  <a:pt x="307" y="250"/>
                  <a:pt x="303" y="247"/>
                  <a:pt x="301" y="248"/>
                </a:cubicBezTo>
                <a:cubicBezTo>
                  <a:pt x="303" y="250"/>
                  <a:pt x="304" y="254"/>
                  <a:pt x="308" y="254"/>
                </a:cubicBezTo>
                <a:close/>
                <a:moveTo>
                  <a:pt x="534" y="255"/>
                </a:moveTo>
                <a:cubicBezTo>
                  <a:pt x="537" y="252"/>
                  <a:pt x="532" y="250"/>
                  <a:pt x="531" y="248"/>
                </a:cubicBezTo>
                <a:cubicBezTo>
                  <a:pt x="528" y="251"/>
                  <a:pt x="530" y="255"/>
                  <a:pt x="534" y="255"/>
                </a:cubicBezTo>
                <a:close/>
                <a:moveTo>
                  <a:pt x="233" y="255"/>
                </a:moveTo>
                <a:cubicBezTo>
                  <a:pt x="235" y="255"/>
                  <a:pt x="236" y="254"/>
                  <a:pt x="236" y="252"/>
                </a:cubicBezTo>
                <a:cubicBezTo>
                  <a:pt x="233" y="250"/>
                  <a:pt x="231" y="249"/>
                  <a:pt x="228" y="248"/>
                </a:cubicBezTo>
                <a:cubicBezTo>
                  <a:pt x="229" y="251"/>
                  <a:pt x="231" y="253"/>
                  <a:pt x="233" y="255"/>
                </a:cubicBezTo>
                <a:close/>
                <a:moveTo>
                  <a:pt x="459" y="251"/>
                </a:moveTo>
                <a:cubicBezTo>
                  <a:pt x="462" y="252"/>
                  <a:pt x="466" y="258"/>
                  <a:pt x="468" y="256"/>
                </a:cubicBezTo>
                <a:cubicBezTo>
                  <a:pt x="467" y="253"/>
                  <a:pt x="462" y="250"/>
                  <a:pt x="459" y="248"/>
                </a:cubicBezTo>
                <a:cubicBezTo>
                  <a:pt x="459" y="249"/>
                  <a:pt x="459" y="250"/>
                  <a:pt x="459" y="251"/>
                </a:cubicBezTo>
                <a:close/>
                <a:moveTo>
                  <a:pt x="256" y="252"/>
                </a:moveTo>
                <a:cubicBezTo>
                  <a:pt x="258" y="252"/>
                  <a:pt x="259" y="252"/>
                  <a:pt x="259" y="250"/>
                </a:cubicBezTo>
                <a:cubicBezTo>
                  <a:pt x="257" y="251"/>
                  <a:pt x="257" y="249"/>
                  <a:pt x="255" y="249"/>
                </a:cubicBezTo>
                <a:cubicBezTo>
                  <a:pt x="255" y="251"/>
                  <a:pt x="257" y="250"/>
                  <a:pt x="256" y="252"/>
                </a:cubicBezTo>
                <a:close/>
                <a:moveTo>
                  <a:pt x="448" y="260"/>
                </a:moveTo>
                <a:cubicBezTo>
                  <a:pt x="450" y="257"/>
                  <a:pt x="451" y="254"/>
                  <a:pt x="452" y="250"/>
                </a:cubicBezTo>
                <a:cubicBezTo>
                  <a:pt x="445" y="245"/>
                  <a:pt x="442" y="258"/>
                  <a:pt x="448" y="260"/>
                </a:cubicBezTo>
                <a:close/>
                <a:moveTo>
                  <a:pt x="414" y="253"/>
                </a:moveTo>
                <a:cubicBezTo>
                  <a:pt x="415" y="256"/>
                  <a:pt x="419" y="256"/>
                  <a:pt x="421" y="253"/>
                </a:cubicBezTo>
                <a:cubicBezTo>
                  <a:pt x="420" y="250"/>
                  <a:pt x="415" y="249"/>
                  <a:pt x="414" y="253"/>
                </a:cubicBezTo>
                <a:close/>
                <a:moveTo>
                  <a:pt x="501" y="255"/>
                </a:moveTo>
                <a:cubicBezTo>
                  <a:pt x="499" y="252"/>
                  <a:pt x="498" y="250"/>
                  <a:pt x="495" y="250"/>
                </a:cubicBezTo>
                <a:cubicBezTo>
                  <a:pt x="496" y="252"/>
                  <a:pt x="498" y="254"/>
                  <a:pt x="501" y="255"/>
                </a:cubicBezTo>
                <a:close/>
                <a:moveTo>
                  <a:pt x="509" y="259"/>
                </a:moveTo>
                <a:cubicBezTo>
                  <a:pt x="509" y="257"/>
                  <a:pt x="509" y="255"/>
                  <a:pt x="512" y="255"/>
                </a:cubicBezTo>
                <a:cubicBezTo>
                  <a:pt x="510" y="254"/>
                  <a:pt x="512" y="249"/>
                  <a:pt x="509" y="250"/>
                </a:cubicBezTo>
                <a:cubicBezTo>
                  <a:pt x="509" y="252"/>
                  <a:pt x="505" y="258"/>
                  <a:pt x="509" y="259"/>
                </a:cubicBezTo>
                <a:close/>
                <a:moveTo>
                  <a:pt x="580" y="293"/>
                </a:moveTo>
                <a:cubicBezTo>
                  <a:pt x="581" y="285"/>
                  <a:pt x="583" y="278"/>
                  <a:pt x="586" y="272"/>
                </a:cubicBezTo>
                <a:cubicBezTo>
                  <a:pt x="587" y="264"/>
                  <a:pt x="592" y="256"/>
                  <a:pt x="591" y="250"/>
                </a:cubicBezTo>
                <a:cubicBezTo>
                  <a:pt x="586" y="263"/>
                  <a:pt x="579" y="279"/>
                  <a:pt x="580" y="293"/>
                </a:cubicBezTo>
                <a:close/>
                <a:moveTo>
                  <a:pt x="74" y="269"/>
                </a:moveTo>
                <a:cubicBezTo>
                  <a:pt x="74" y="267"/>
                  <a:pt x="77" y="268"/>
                  <a:pt x="78" y="267"/>
                </a:cubicBezTo>
                <a:cubicBezTo>
                  <a:pt x="74" y="261"/>
                  <a:pt x="67" y="253"/>
                  <a:pt x="60" y="251"/>
                </a:cubicBezTo>
                <a:cubicBezTo>
                  <a:pt x="61" y="261"/>
                  <a:pt x="67" y="266"/>
                  <a:pt x="74" y="269"/>
                </a:cubicBezTo>
                <a:close/>
                <a:moveTo>
                  <a:pt x="127" y="254"/>
                </a:moveTo>
                <a:cubicBezTo>
                  <a:pt x="128" y="254"/>
                  <a:pt x="127" y="252"/>
                  <a:pt x="127" y="251"/>
                </a:cubicBezTo>
                <a:cubicBezTo>
                  <a:pt x="127" y="251"/>
                  <a:pt x="126" y="251"/>
                  <a:pt x="126" y="251"/>
                </a:cubicBezTo>
                <a:cubicBezTo>
                  <a:pt x="126" y="252"/>
                  <a:pt x="125" y="255"/>
                  <a:pt x="127" y="254"/>
                </a:cubicBezTo>
                <a:close/>
                <a:moveTo>
                  <a:pt x="190" y="254"/>
                </a:moveTo>
                <a:cubicBezTo>
                  <a:pt x="196" y="255"/>
                  <a:pt x="199" y="259"/>
                  <a:pt x="205" y="261"/>
                </a:cubicBezTo>
                <a:cubicBezTo>
                  <a:pt x="205" y="259"/>
                  <a:pt x="207" y="259"/>
                  <a:pt x="207" y="258"/>
                </a:cubicBezTo>
                <a:cubicBezTo>
                  <a:pt x="202" y="256"/>
                  <a:pt x="195" y="247"/>
                  <a:pt x="190" y="254"/>
                </a:cubicBezTo>
                <a:close/>
                <a:moveTo>
                  <a:pt x="485" y="262"/>
                </a:moveTo>
                <a:cubicBezTo>
                  <a:pt x="486" y="259"/>
                  <a:pt x="488" y="256"/>
                  <a:pt x="489" y="253"/>
                </a:cubicBezTo>
                <a:cubicBezTo>
                  <a:pt x="487" y="253"/>
                  <a:pt x="488" y="251"/>
                  <a:pt x="485" y="251"/>
                </a:cubicBezTo>
                <a:cubicBezTo>
                  <a:pt x="485" y="255"/>
                  <a:pt x="480" y="260"/>
                  <a:pt x="485" y="262"/>
                </a:cubicBezTo>
                <a:close/>
                <a:moveTo>
                  <a:pt x="39" y="255"/>
                </a:moveTo>
                <a:cubicBezTo>
                  <a:pt x="41" y="256"/>
                  <a:pt x="40" y="261"/>
                  <a:pt x="42" y="262"/>
                </a:cubicBezTo>
                <a:cubicBezTo>
                  <a:pt x="41" y="259"/>
                  <a:pt x="45" y="254"/>
                  <a:pt x="41" y="251"/>
                </a:cubicBezTo>
                <a:cubicBezTo>
                  <a:pt x="41" y="254"/>
                  <a:pt x="40" y="254"/>
                  <a:pt x="39" y="255"/>
                </a:cubicBezTo>
                <a:close/>
                <a:moveTo>
                  <a:pt x="121" y="259"/>
                </a:moveTo>
                <a:cubicBezTo>
                  <a:pt x="121" y="257"/>
                  <a:pt x="120" y="256"/>
                  <a:pt x="120" y="255"/>
                </a:cubicBezTo>
                <a:cubicBezTo>
                  <a:pt x="116" y="255"/>
                  <a:pt x="115" y="250"/>
                  <a:pt x="111" y="252"/>
                </a:cubicBezTo>
                <a:cubicBezTo>
                  <a:pt x="114" y="255"/>
                  <a:pt x="117" y="257"/>
                  <a:pt x="121" y="259"/>
                </a:cubicBezTo>
                <a:close/>
                <a:moveTo>
                  <a:pt x="299" y="259"/>
                </a:moveTo>
                <a:cubicBezTo>
                  <a:pt x="301" y="259"/>
                  <a:pt x="301" y="257"/>
                  <a:pt x="302" y="258"/>
                </a:cubicBezTo>
                <a:cubicBezTo>
                  <a:pt x="302" y="255"/>
                  <a:pt x="302" y="256"/>
                  <a:pt x="302" y="254"/>
                </a:cubicBezTo>
                <a:cubicBezTo>
                  <a:pt x="299" y="254"/>
                  <a:pt x="300" y="250"/>
                  <a:pt x="296" y="251"/>
                </a:cubicBezTo>
                <a:cubicBezTo>
                  <a:pt x="294" y="255"/>
                  <a:pt x="298" y="256"/>
                  <a:pt x="299" y="259"/>
                </a:cubicBezTo>
                <a:close/>
                <a:moveTo>
                  <a:pt x="362" y="252"/>
                </a:moveTo>
                <a:cubicBezTo>
                  <a:pt x="362" y="255"/>
                  <a:pt x="363" y="253"/>
                  <a:pt x="365" y="253"/>
                </a:cubicBezTo>
                <a:cubicBezTo>
                  <a:pt x="366" y="251"/>
                  <a:pt x="363" y="251"/>
                  <a:pt x="362" y="252"/>
                </a:cubicBezTo>
                <a:close/>
                <a:moveTo>
                  <a:pt x="566" y="255"/>
                </a:moveTo>
                <a:cubicBezTo>
                  <a:pt x="565" y="252"/>
                  <a:pt x="564" y="252"/>
                  <a:pt x="562" y="251"/>
                </a:cubicBezTo>
                <a:cubicBezTo>
                  <a:pt x="562" y="253"/>
                  <a:pt x="564" y="256"/>
                  <a:pt x="566" y="255"/>
                </a:cubicBezTo>
                <a:close/>
                <a:moveTo>
                  <a:pt x="248" y="256"/>
                </a:moveTo>
                <a:cubicBezTo>
                  <a:pt x="250" y="258"/>
                  <a:pt x="253" y="258"/>
                  <a:pt x="255" y="256"/>
                </a:cubicBezTo>
                <a:cubicBezTo>
                  <a:pt x="254" y="254"/>
                  <a:pt x="253" y="253"/>
                  <a:pt x="251" y="252"/>
                </a:cubicBezTo>
                <a:cubicBezTo>
                  <a:pt x="250" y="253"/>
                  <a:pt x="249" y="254"/>
                  <a:pt x="248" y="256"/>
                </a:cubicBezTo>
                <a:close/>
                <a:moveTo>
                  <a:pt x="550" y="257"/>
                </a:moveTo>
                <a:cubicBezTo>
                  <a:pt x="552" y="258"/>
                  <a:pt x="552" y="260"/>
                  <a:pt x="554" y="260"/>
                </a:cubicBezTo>
                <a:cubicBezTo>
                  <a:pt x="554" y="257"/>
                  <a:pt x="554" y="255"/>
                  <a:pt x="555" y="253"/>
                </a:cubicBezTo>
                <a:cubicBezTo>
                  <a:pt x="553" y="254"/>
                  <a:pt x="553" y="252"/>
                  <a:pt x="552" y="252"/>
                </a:cubicBezTo>
                <a:cubicBezTo>
                  <a:pt x="551" y="254"/>
                  <a:pt x="550" y="255"/>
                  <a:pt x="550" y="257"/>
                </a:cubicBezTo>
                <a:close/>
                <a:moveTo>
                  <a:pt x="169" y="253"/>
                </a:moveTo>
                <a:cubicBezTo>
                  <a:pt x="168" y="255"/>
                  <a:pt x="166" y="256"/>
                  <a:pt x="163" y="256"/>
                </a:cubicBezTo>
                <a:cubicBezTo>
                  <a:pt x="163" y="255"/>
                  <a:pt x="162" y="254"/>
                  <a:pt x="160" y="253"/>
                </a:cubicBezTo>
                <a:cubicBezTo>
                  <a:pt x="163" y="262"/>
                  <a:pt x="173" y="266"/>
                  <a:pt x="179" y="258"/>
                </a:cubicBezTo>
                <a:cubicBezTo>
                  <a:pt x="174" y="257"/>
                  <a:pt x="173" y="253"/>
                  <a:pt x="169" y="253"/>
                </a:cubicBezTo>
                <a:close/>
                <a:moveTo>
                  <a:pt x="375" y="255"/>
                </a:moveTo>
                <a:cubicBezTo>
                  <a:pt x="382" y="257"/>
                  <a:pt x="388" y="267"/>
                  <a:pt x="395" y="264"/>
                </a:cubicBezTo>
                <a:cubicBezTo>
                  <a:pt x="390" y="259"/>
                  <a:pt x="383" y="256"/>
                  <a:pt x="376" y="253"/>
                </a:cubicBezTo>
                <a:cubicBezTo>
                  <a:pt x="376" y="254"/>
                  <a:pt x="374" y="254"/>
                  <a:pt x="375" y="255"/>
                </a:cubicBezTo>
                <a:close/>
                <a:moveTo>
                  <a:pt x="261" y="256"/>
                </a:moveTo>
                <a:cubicBezTo>
                  <a:pt x="265" y="259"/>
                  <a:pt x="267" y="264"/>
                  <a:pt x="272" y="267"/>
                </a:cubicBezTo>
                <a:cubicBezTo>
                  <a:pt x="274" y="261"/>
                  <a:pt x="266" y="257"/>
                  <a:pt x="262" y="253"/>
                </a:cubicBezTo>
                <a:cubicBezTo>
                  <a:pt x="262" y="255"/>
                  <a:pt x="261" y="254"/>
                  <a:pt x="261" y="256"/>
                </a:cubicBezTo>
                <a:close/>
                <a:moveTo>
                  <a:pt x="355" y="256"/>
                </a:moveTo>
                <a:cubicBezTo>
                  <a:pt x="355" y="255"/>
                  <a:pt x="356" y="255"/>
                  <a:pt x="356" y="254"/>
                </a:cubicBezTo>
                <a:cubicBezTo>
                  <a:pt x="356" y="254"/>
                  <a:pt x="353" y="252"/>
                  <a:pt x="353" y="254"/>
                </a:cubicBezTo>
                <a:cubicBezTo>
                  <a:pt x="354" y="254"/>
                  <a:pt x="353" y="256"/>
                  <a:pt x="355" y="256"/>
                </a:cubicBezTo>
                <a:close/>
                <a:moveTo>
                  <a:pt x="631" y="265"/>
                </a:moveTo>
                <a:cubicBezTo>
                  <a:pt x="633" y="261"/>
                  <a:pt x="634" y="257"/>
                  <a:pt x="632" y="253"/>
                </a:cubicBezTo>
                <a:cubicBezTo>
                  <a:pt x="632" y="257"/>
                  <a:pt x="629" y="262"/>
                  <a:pt x="631" y="265"/>
                </a:cubicBezTo>
                <a:close/>
                <a:moveTo>
                  <a:pt x="236" y="259"/>
                </a:moveTo>
                <a:cubicBezTo>
                  <a:pt x="239" y="259"/>
                  <a:pt x="241" y="257"/>
                  <a:pt x="242" y="255"/>
                </a:cubicBezTo>
                <a:cubicBezTo>
                  <a:pt x="239" y="252"/>
                  <a:pt x="236" y="255"/>
                  <a:pt x="236" y="259"/>
                </a:cubicBezTo>
                <a:close/>
                <a:moveTo>
                  <a:pt x="406" y="257"/>
                </a:moveTo>
                <a:cubicBezTo>
                  <a:pt x="407" y="256"/>
                  <a:pt x="409" y="254"/>
                  <a:pt x="406" y="254"/>
                </a:cubicBezTo>
                <a:cubicBezTo>
                  <a:pt x="406" y="254"/>
                  <a:pt x="405" y="257"/>
                  <a:pt x="406" y="257"/>
                </a:cubicBezTo>
                <a:close/>
                <a:moveTo>
                  <a:pt x="200" y="266"/>
                </a:moveTo>
                <a:cubicBezTo>
                  <a:pt x="200" y="265"/>
                  <a:pt x="202" y="265"/>
                  <a:pt x="203" y="264"/>
                </a:cubicBezTo>
                <a:cubicBezTo>
                  <a:pt x="200" y="259"/>
                  <a:pt x="192" y="258"/>
                  <a:pt x="188" y="255"/>
                </a:cubicBezTo>
                <a:cubicBezTo>
                  <a:pt x="192" y="259"/>
                  <a:pt x="196" y="262"/>
                  <a:pt x="200" y="266"/>
                </a:cubicBezTo>
                <a:close/>
                <a:moveTo>
                  <a:pt x="285" y="262"/>
                </a:moveTo>
                <a:cubicBezTo>
                  <a:pt x="286" y="261"/>
                  <a:pt x="288" y="260"/>
                  <a:pt x="289" y="258"/>
                </a:cubicBezTo>
                <a:cubicBezTo>
                  <a:pt x="286" y="257"/>
                  <a:pt x="285" y="255"/>
                  <a:pt x="284" y="255"/>
                </a:cubicBezTo>
                <a:cubicBezTo>
                  <a:pt x="281" y="257"/>
                  <a:pt x="280" y="262"/>
                  <a:pt x="285" y="262"/>
                </a:cubicBezTo>
                <a:close/>
                <a:moveTo>
                  <a:pt x="399" y="258"/>
                </a:moveTo>
                <a:cubicBezTo>
                  <a:pt x="400" y="256"/>
                  <a:pt x="395" y="253"/>
                  <a:pt x="393" y="255"/>
                </a:cubicBezTo>
                <a:cubicBezTo>
                  <a:pt x="395" y="256"/>
                  <a:pt x="396" y="258"/>
                  <a:pt x="399" y="258"/>
                </a:cubicBezTo>
                <a:close/>
                <a:moveTo>
                  <a:pt x="110" y="258"/>
                </a:moveTo>
                <a:cubicBezTo>
                  <a:pt x="108" y="257"/>
                  <a:pt x="107" y="254"/>
                  <a:pt x="106" y="256"/>
                </a:cubicBezTo>
                <a:cubicBezTo>
                  <a:pt x="107" y="256"/>
                  <a:pt x="109" y="259"/>
                  <a:pt x="110" y="258"/>
                </a:cubicBezTo>
                <a:close/>
                <a:moveTo>
                  <a:pt x="455" y="264"/>
                </a:moveTo>
                <a:cubicBezTo>
                  <a:pt x="457" y="266"/>
                  <a:pt x="459" y="270"/>
                  <a:pt x="463" y="269"/>
                </a:cubicBezTo>
                <a:cubicBezTo>
                  <a:pt x="462" y="266"/>
                  <a:pt x="466" y="263"/>
                  <a:pt x="466" y="259"/>
                </a:cubicBezTo>
                <a:cubicBezTo>
                  <a:pt x="461" y="259"/>
                  <a:pt x="461" y="256"/>
                  <a:pt x="457" y="255"/>
                </a:cubicBezTo>
                <a:cubicBezTo>
                  <a:pt x="456" y="258"/>
                  <a:pt x="455" y="260"/>
                  <a:pt x="455" y="264"/>
                </a:cubicBezTo>
                <a:close/>
                <a:moveTo>
                  <a:pt x="516" y="267"/>
                </a:moveTo>
                <a:cubicBezTo>
                  <a:pt x="518" y="267"/>
                  <a:pt x="518" y="268"/>
                  <a:pt x="519" y="268"/>
                </a:cubicBezTo>
                <a:cubicBezTo>
                  <a:pt x="520" y="265"/>
                  <a:pt x="522" y="263"/>
                  <a:pt x="523" y="260"/>
                </a:cubicBezTo>
                <a:cubicBezTo>
                  <a:pt x="521" y="258"/>
                  <a:pt x="519" y="256"/>
                  <a:pt x="516" y="255"/>
                </a:cubicBezTo>
                <a:cubicBezTo>
                  <a:pt x="517" y="260"/>
                  <a:pt x="517" y="263"/>
                  <a:pt x="516" y="267"/>
                </a:cubicBezTo>
                <a:close/>
                <a:moveTo>
                  <a:pt x="528" y="258"/>
                </a:moveTo>
                <a:cubicBezTo>
                  <a:pt x="529" y="258"/>
                  <a:pt x="532" y="260"/>
                  <a:pt x="533" y="259"/>
                </a:cubicBezTo>
                <a:cubicBezTo>
                  <a:pt x="531" y="258"/>
                  <a:pt x="531" y="255"/>
                  <a:pt x="528" y="255"/>
                </a:cubicBezTo>
                <a:cubicBezTo>
                  <a:pt x="528" y="256"/>
                  <a:pt x="528" y="257"/>
                  <a:pt x="528" y="258"/>
                </a:cubicBezTo>
                <a:close/>
                <a:moveTo>
                  <a:pt x="46" y="265"/>
                </a:moveTo>
                <a:cubicBezTo>
                  <a:pt x="49" y="267"/>
                  <a:pt x="51" y="270"/>
                  <a:pt x="55" y="271"/>
                </a:cubicBezTo>
                <a:cubicBezTo>
                  <a:pt x="52" y="265"/>
                  <a:pt x="54" y="256"/>
                  <a:pt x="46" y="256"/>
                </a:cubicBezTo>
                <a:cubicBezTo>
                  <a:pt x="46" y="260"/>
                  <a:pt x="46" y="261"/>
                  <a:pt x="46" y="265"/>
                </a:cubicBezTo>
                <a:close/>
                <a:moveTo>
                  <a:pt x="330" y="256"/>
                </a:moveTo>
                <a:cubicBezTo>
                  <a:pt x="333" y="262"/>
                  <a:pt x="339" y="265"/>
                  <a:pt x="344" y="268"/>
                </a:cubicBezTo>
                <a:cubicBezTo>
                  <a:pt x="344" y="266"/>
                  <a:pt x="346" y="267"/>
                  <a:pt x="346" y="265"/>
                </a:cubicBezTo>
                <a:cubicBezTo>
                  <a:pt x="340" y="263"/>
                  <a:pt x="335" y="257"/>
                  <a:pt x="330" y="256"/>
                </a:cubicBezTo>
                <a:close/>
                <a:moveTo>
                  <a:pt x="492" y="256"/>
                </a:moveTo>
                <a:cubicBezTo>
                  <a:pt x="492" y="260"/>
                  <a:pt x="489" y="261"/>
                  <a:pt x="490" y="266"/>
                </a:cubicBezTo>
                <a:cubicBezTo>
                  <a:pt x="492" y="267"/>
                  <a:pt x="492" y="270"/>
                  <a:pt x="496" y="270"/>
                </a:cubicBezTo>
                <a:cubicBezTo>
                  <a:pt x="496" y="266"/>
                  <a:pt x="498" y="264"/>
                  <a:pt x="499" y="261"/>
                </a:cubicBezTo>
                <a:cubicBezTo>
                  <a:pt x="498" y="258"/>
                  <a:pt x="496" y="258"/>
                  <a:pt x="496" y="256"/>
                </a:cubicBezTo>
                <a:cubicBezTo>
                  <a:pt x="495" y="257"/>
                  <a:pt x="493" y="256"/>
                  <a:pt x="492" y="256"/>
                </a:cubicBezTo>
                <a:close/>
                <a:moveTo>
                  <a:pt x="572" y="259"/>
                </a:moveTo>
                <a:cubicBezTo>
                  <a:pt x="572" y="256"/>
                  <a:pt x="570" y="256"/>
                  <a:pt x="569" y="256"/>
                </a:cubicBezTo>
                <a:cubicBezTo>
                  <a:pt x="569" y="258"/>
                  <a:pt x="570" y="259"/>
                  <a:pt x="572" y="259"/>
                </a:cubicBezTo>
                <a:close/>
                <a:moveTo>
                  <a:pt x="537" y="258"/>
                </a:moveTo>
                <a:cubicBezTo>
                  <a:pt x="538" y="260"/>
                  <a:pt x="540" y="261"/>
                  <a:pt x="543" y="262"/>
                </a:cubicBezTo>
                <a:cubicBezTo>
                  <a:pt x="542" y="260"/>
                  <a:pt x="539" y="259"/>
                  <a:pt x="539" y="256"/>
                </a:cubicBezTo>
                <a:cubicBezTo>
                  <a:pt x="539" y="256"/>
                  <a:pt x="538" y="256"/>
                  <a:pt x="538" y="256"/>
                </a:cubicBezTo>
                <a:cubicBezTo>
                  <a:pt x="538" y="257"/>
                  <a:pt x="538" y="258"/>
                  <a:pt x="537" y="258"/>
                </a:cubicBezTo>
                <a:close/>
                <a:moveTo>
                  <a:pt x="239" y="262"/>
                </a:moveTo>
                <a:cubicBezTo>
                  <a:pt x="241" y="264"/>
                  <a:pt x="242" y="266"/>
                  <a:pt x="245" y="266"/>
                </a:cubicBezTo>
                <a:cubicBezTo>
                  <a:pt x="246" y="264"/>
                  <a:pt x="247" y="261"/>
                  <a:pt x="250" y="261"/>
                </a:cubicBezTo>
                <a:cubicBezTo>
                  <a:pt x="247" y="254"/>
                  <a:pt x="242" y="259"/>
                  <a:pt x="239" y="262"/>
                </a:cubicBezTo>
                <a:close/>
                <a:moveTo>
                  <a:pt x="409" y="259"/>
                </a:moveTo>
                <a:cubicBezTo>
                  <a:pt x="412" y="259"/>
                  <a:pt x="413" y="263"/>
                  <a:pt x="416" y="262"/>
                </a:cubicBezTo>
                <a:cubicBezTo>
                  <a:pt x="415" y="260"/>
                  <a:pt x="413" y="258"/>
                  <a:pt x="410" y="257"/>
                </a:cubicBezTo>
                <a:cubicBezTo>
                  <a:pt x="410" y="258"/>
                  <a:pt x="408" y="258"/>
                  <a:pt x="409" y="259"/>
                </a:cubicBezTo>
                <a:close/>
                <a:moveTo>
                  <a:pt x="138" y="261"/>
                </a:moveTo>
                <a:cubicBezTo>
                  <a:pt x="139" y="258"/>
                  <a:pt x="137" y="258"/>
                  <a:pt x="135" y="258"/>
                </a:cubicBezTo>
                <a:cubicBezTo>
                  <a:pt x="135" y="260"/>
                  <a:pt x="136" y="261"/>
                  <a:pt x="138" y="261"/>
                </a:cubicBezTo>
                <a:close/>
                <a:moveTo>
                  <a:pt x="312" y="261"/>
                </a:moveTo>
                <a:cubicBezTo>
                  <a:pt x="313" y="261"/>
                  <a:pt x="315" y="258"/>
                  <a:pt x="314" y="258"/>
                </a:cubicBezTo>
                <a:cubicBezTo>
                  <a:pt x="314" y="259"/>
                  <a:pt x="312" y="259"/>
                  <a:pt x="312" y="261"/>
                </a:cubicBezTo>
                <a:close/>
                <a:moveTo>
                  <a:pt x="316" y="267"/>
                </a:moveTo>
                <a:cubicBezTo>
                  <a:pt x="320" y="266"/>
                  <a:pt x="320" y="261"/>
                  <a:pt x="323" y="259"/>
                </a:cubicBezTo>
                <a:cubicBezTo>
                  <a:pt x="322" y="259"/>
                  <a:pt x="322" y="257"/>
                  <a:pt x="320" y="258"/>
                </a:cubicBezTo>
                <a:cubicBezTo>
                  <a:pt x="319" y="261"/>
                  <a:pt x="314" y="263"/>
                  <a:pt x="316" y="267"/>
                </a:cubicBezTo>
                <a:close/>
                <a:moveTo>
                  <a:pt x="369" y="259"/>
                </a:moveTo>
                <a:cubicBezTo>
                  <a:pt x="371" y="258"/>
                  <a:pt x="370" y="260"/>
                  <a:pt x="372" y="260"/>
                </a:cubicBezTo>
                <a:cubicBezTo>
                  <a:pt x="372" y="258"/>
                  <a:pt x="371" y="258"/>
                  <a:pt x="371" y="258"/>
                </a:cubicBezTo>
                <a:cubicBezTo>
                  <a:pt x="371" y="258"/>
                  <a:pt x="369" y="258"/>
                  <a:pt x="369" y="259"/>
                </a:cubicBezTo>
                <a:close/>
                <a:moveTo>
                  <a:pt x="558" y="262"/>
                </a:moveTo>
                <a:cubicBezTo>
                  <a:pt x="559" y="263"/>
                  <a:pt x="560" y="264"/>
                  <a:pt x="562" y="265"/>
                </a:cubicBezTo>
                <a:cubicBezTo>
                  <a:pt x="564" y="262"/>
                  <a:pt x="562" y="259"/>
                  <a:pt x="560" y="258"/>
                </a:cubicBezTo>
                <a:cubicBezTo>
                  <a:pt x="559" y="259"/>
                  <a:pt x="558" y="261"/>
                  <a:pt x="558" y="262"/>
                </a:cubicBezTo>
                <a:close/>
                <a:moveTo>
                  <a:pt x="256" y="261"/>
                </a:moveTo>
                <a:cubicBezTo>
                  <a:pt x="258" y="260"/>
                  <a:pt x="259" y="262"/>
                  <a:pt x="261" y="262"/>
                </a:cubicBezTo>
                <a:cubicBezTo>
                  <a:pt x="261" y="260"/>
                  <a:pt x="259" y="259"/>
                  <a:pt x="257" y="258"/>
                </a:cubicBezTo>
                <a:cubicBezTo>
                  <a:pt x="257" y="259"/>
                  <a:pt x="255" y="259"/>
                  <a:pt x="256" y="261"/>
                </a:cubicBezTo>
                <a:close/>
                <a:moveTo>
                  <a:pt x="165" y="266"/>
                </a:moveTo>
                <a:cubicBezTo>
                  <a:pt x="162" y="263"/>
                  <a:pt x="160" y="260"/>
                  <a:pt x="155" y="259"/>
                </a:cubicBezTo>
                <a:cubicBezTo>
                  <a:pt x="157" y="262"/>
                  <a:pt x="162" y="266"/>
                  <a:pt x="165" y="266"/>
                </a:cubicBezTo>
                <a:close/>
                <a:moveTo>
                  <a:pt x="302" y="260"/>
                </a:moveTo>
                <a:cubicBezTo>
                  <a:pt x="303" y="263"/>
                  <a:pt x="306" y="260"/>
                  <a:pt x="306" y="259"/>
                </a:cubicBezTo>
                <a:cubicBezTo>
                  <a:pt x="304" y="258"/>
                  <a:pt x="305" y="261"/>
                  <a:pt x="302" y="260"/>
                </a:cubicBezTo>
                <a:close/>
                <a:moveTo>
                  <a:pt x="288" y="265"/>
                </a:moveTo>
                <a:cubicBezTo>
                  <a:pt x="289" y="265"/>
                  <a:pt x="289" y="265"/>
                  <a:pt x="290" y="266"/>
                </a:cubicBezTo>
                <a:cubicBezTo>
                  <a:pt x="293" y="266"/>
                  <a:pt x="292" y="263"/>
                  <a:pt x="295" y="264"/>
                </a:cubicBezTo>
                <a:cubicBezTo>
                  <a:pt x="294" y="257"/>
                  <a:pt x="288" y="260"/>
                  <a:pt x="288" y="265"/>
                </a:cubicBezTo>
                <a:close/>
                <a:moveTo>
                  <a:pt x="476" y="263"/>
                </a:moveTo>
                <a:cubicBezTo>
                  <a:pt x="476" y="260"/>
                  <a:pt x="475" y="260"/>
                  <a:pt x="473" y="259"/>
                </a:cubicBezTo>
                <a:cubicBezTo>
                  <a:pt x="473" y="261"/>
                  <a:pt x="474" y="263"/>
                  <a:pt x="476" y="263"/>
                </a:cubicBezTo>
                <a:close/>
                <a:moveTo>
                  <a:pt x="592" y="310"/>
                </a:moveTo>
                <a:cubicBezTo>
                  <a:pt x="597" y="308"/>
                  <a:pt x="594" y="299"/>
                  <a:pt x="599" y="296"/>
                </a:cubicBezTo>
                <a:cubicBezTo>
                  <a:pt x="598" y="292"/>
                  <a:pt x="600" y="290"/>
                  <a:pt x="601" y="287"/>
                </a:cubicBezTo>
                <a:cubicBezTo>
                  <a:pt x="601" y="277"/>
                  <a:pt x="610" y="270"/>
                  <a:pt x="608" y="259"/>
                </a:cubicBezTo>
                <a:cubicBezTo>
                  <a:pt x="601" y="274"/>
                  <a:pt x="596" y="294"/>
                  <a:pt x="592" y="310"/>
                </a:cubicBezTo>
                <a:close/>
                <a:moveTo>
                  <a:pt x="223" y="261"/>
                </a:moveTo>
                <a:cubicBezTo>
                  <a:pt x="223" y="263"/>
                  <a:pt x="224" y="264"/>
                  <a:pt x="226" y="264"/>
                </a:cubicBezTo>
                <a:cubicBezTo>
                  <a:pt x="226" y="264"/>
                  <a:pt x="227" y="263"/>
                  <a:pt x="227" y="263"/>
                </a:cubicBezTo>
                <a:cubicBezTo>
                  <a:pt x="227" y="260"/>
                  <a:pt x="225" y="259"/>
                  <a:pt x="223" y="261"/>
                </a:cubicBezTo>
                <a:close/>
                <a:moveTo>
                  <a:pt x="389" y="271"/>
                </a:moveTo>
                <a:cubicBezTo>
                  <a:pt x="390" y="270"/>
                  <a:pt x="390" y="270"/>
                  <a:pt x="391" y="270"/>
                </a:cubicBezTo>
                <a:cubicBezTo>
                  <a:pt x="388" y="265"/>
                  <a:pt x="381" y="262"/>
                  <a:pt x="377" y="261"/>
                </a:cubicBezTo>
                <a:cubicBezTo>
                  <a:pt x="380" y="265"/>
                  <a:pt x="384" y="268"/>
                  <a:pt x="389" y="271"/>
                </a:cubicBezTo>
                <a:close/>
                <a:moveTo>
                  <a:pt x="448" y="263"/>
                </a:moveTo>
                <a:cubicBezTo>
                  <a:pt x="448" y="261"/>
                  <a:pt x="444" y="260"/>
                  <a:pt x="444" y="261"/>
                </a:cubicBezTo>
                <a:cubicBezTo>
                  <a:pt x="446" y="261"/>
                  <a:pt x="446" y="263"/>
                  <a:pt x="448" y="263"/>
                </a:cubicBezTo>
                <a:close/>
                <a:moveTo>
                  <a:pt x="175" y="265"/>
                </a:moveTo>
                <a:cubicBezTo>
                  <a:pt x="181" y="267"/>
                  <a:pt x="191" y="279"/>
                  <a:pt x="195" y="270"/>
                </a:cubicBezTo>
                <a:cubicBezTo>
                  <a:pt x="189" y="265"/>
                  <a:pt x="182" y="255"/>
                  <a:pt x="175" y="265"/>
                </a:cubicBezTo>
                <a:close/>
                <a:moveTo>
                  <a:pt x="319" y="271"/>
                </a:moveTo>
                <a:cubicBezTo>
                  <a:pt x="323" y="272"/>
                  <a:pt x="326" y="275"/>
                  <a:pt x="330" y="276"/>
                </a:cubicBezTo>
                <a:cubicBezTo>
                  <a:pt x="333" y="274"/>
                  <a:pt x="337" y="273"/>
                  <a:pt x="338" y="270"/>
                </a:cubicBezTo>
                <a:cubicBezTo>
                  <a:pt x="333" y="268"/>
                  <a:pt x="332" y="262"/>
                  <a:pt x="326" y="261"/>
                </a:cubicBezTo>
                <a:cubicBezTo>
                  <a:pt x="324" y="265"/>
                  <a:pt x="319" y="266"/>
                  <a:pt x="319" y="271"/>
                </a:cubicBezTo>
                <a:close/>
                <a:moveTo>
                  <a:pt x="209" y="263"/>
                </a:moveTo>
                <a:cubicBezTo>
                  <a:pt x="211" y="264"/>
                  <a:pt x="212" y="266"/>
                  <a:pt x="214" y="265"/>
                </a:cubicBezTo>
                <a:cubicBezTo>
                  <a:pt x="214" y="264"/>
                  <a:pt x="216" y="264"/>
                  <a:pt x="216" y="263"/>
                </a:cubicBezTo>
                <a:cubicBezTo>
                  <a:pt x="214" y="262"/>
                  <a:pt x="210" y="260"/>
                  <a:pt x="209" y="263"/>
                </a:cubicBezTo>
                <a:close/>
                <a:moveTo>
                  <a:pt x="361" y="267"/>
                </a:moveTo>
                <a:cubicBezTo>
                  <a:pt x="367" y="272"/>
                  <a:pt x="373" y="279"/>
                  <a:pt x="381" y="282"/>
                </a:cubicBezTo>
                <a:cubicBezTo>
                  <a:pt x="384" y="280"/>
                  <a:pt x="385" y="277"/>
                  <a:pt x="386" y="275"/>
                </a:cubicBezTo>
                <a:cubicBezTo>
                  <a:pt x="384" y="273"/>
                  <a:pt x="381" y="272"/>
                  <a:pt x="379" y="270"/>
                </a:cubicBezTo>
                <a:cubicBezTo>
                  <a:pt x="377" y="271"/>
                  <a:pt x="372" y="275"/>
                  <a:pt x="369" y="272"/>
                </a:cubicBezTo>
                <a:cubicBezTo>
                  <a:pt x="370" y="270"/>
                  <a:pt x="374" y="270"/>
                  <a:pt x="375" y="267"/>
                </a:cubicBezTo>
                <a:cubicBezTo>
                  <a:pt x="370" y="263"/>
                  <a:pt x="364" y="259"/>
                  <a:pt x="361" y="267"/>
                </a:cubicBezTo>
                <a:close/>
                <a:moveTo>
                  <a:pt x="551" y="270"/>
                </a:moveTo>
                <a:cubicBezTo>
                  <a:pt x="552" y="267"/>
                  <a:pt x="552" y="265"/>
                  <a:pt x="552" y="263"/>
                </a:cubicBezTo>
                <a:cubicBezTo>
                  <a:pt x="551" y="265"/>
                  <a:pt x="550" y="262"/>
                  <a:pt x="550" y="261"/>
                </a:cubicBezTo>
                <a:cubicBezTo>
                  <a:pt x="549" y="261"/>
                  <a:pt x="549" y="261"/>
                  <a:pt x="548" y="261"/>
                </a:cubicBezTo>
                <a:cubicBezTo>
                  <a:pt x="549" y="264"/>
                  <a:pt x="548" y="267"/>
                  <a:pt x="551" y="270"/>
                </a:cubicBezTo>
                <a:close/>
                <a:moveTo>
                  <a:pt x="64" y="278"/>
                </a:moveTo>
                <a:cubicBezTo>
                  <a:pt x="61" y="273"/>
                  <a:pt x="62" y="264"/>
                  <a:pt x="56" y="262"/>
                </a:cubicBezTo>
                <a:cubicBezTo>
                  <a:pt x="57" y="268"/>
                  <a:pt x="59" y="278"/>
                  <a:pt x="64" y="278"/>
                </a:cubicBezTo>
                <a:close/>
                <a:moveTo>
                  <a:pt x="120" y="265"/>
                </a:moveTo>
                <a:cubicBezTo>
                  <a:pt x="120" y="264"/>
                  <a:pt x="120" y="263"/>
                  <a:pt x="120" y="262"/>
                </a:cubicBezTo>
                <a:cubicBezTo>
                  <a:pt x="119" y="262"/>
                  <a:pt x="119" y="262"/>
                  <a:pt x="118" y="262"/>
                </a:cubicBezTo>
                <a:cubicBezTo>
                  <a:pt x="118" y="263"/>
                  <a:pt x="119" y="265"/>
                  <a:pt x="120" y="265"/>
                </a:cubicBezTo>
                <a:close/>
                <a:moveTo>
                  <a:pt x="253" y="262"/>
                </a:moveTo>
                <a:cubicBezTo>
                  <a:pt x="251" y="265"/>
                  <a:pt x="247" y="266"/>
                  <a:pt x="246" y="270"/>
                </a:cubicBezTo>
                <a:cubicBezTo>
                  <a:pt x="252" y="274"/>
                  <a:pt x="254" y="283"/>
                  <a:pt x="263" y="285"/>
                </a:cubicBezTo>
                <a:cubicBezTo>
                  <a:pt x="266" y="281"/>
                  <a:pt x="267" y="275"/>
                  <a:pt x="270" y="271"/>
                </a:cubicBezTo>
                <a:cubicBezTo>
                  <a:pt x="265" y="267"/>
                  <a:pt x="259" y="264"/>
                  <a:pt x="253" y="262"/>
                </a:cubicBezTo>
                <a:close/>
                <a:moveTo>
                  <a:pt x="522" y="272"/>
                </a:moveTo>
                <a:cubicBezTo>
                  <a:pt x="524" y="272"/>
                  <a:pt x="526" y="273"/>
                  <a:pt x="527" y="275"/>
                </a:cubicBezTo>
                <a:cubicBezTo>
                  <a:pt x="529" y="273"/>
                  <a:pt x="529" y="271"/>
                  <a:pt x="531" y="270"/>
                </a:cubicBezTo>
                <a:cubicBezTo>
                  <a:pt x="531" y="265"/>
                  <a:pt x="529" y="263"/>
                  <a:pt x="525" y="262"/>
                </a:cubicBezTo>
                <a:cubicBezTo>
                  <a:pt x="524" y="265"/>
                  <a:pt x="523" y="268"/>
                  <a:pt x="522" y="272"/>
                </a:cubicBezTo>
                <a:close/>
                <a:moveTo>
                  <a:pt x="567" y="262"/>
                </a:moveTo>
                <a:cubicBezTo>
                  <a:pt x="567" y="264"/>
                  <a:pt x="568" y="264"/>
                  <a:pt x="568" y="265"/>
                </a:cubicBezTo>
                <a:cubicBezTo>
                  <a:pt x="571" y="265"/>
                  <a:pt x="571" y="261"/>
                  <a:pt x="567" y="262"/>
                </a:cubicBezTo>
                <a:close/>
                <a:moveTo>
                  <a:pt x="637" y="270"/>
                </a:moveTo>
                <a:cubicBezTo>
                  <a:pt x="637" y="267"/>
                  <a:pt x="641" y="264"/>
                  <a:pt x="639" y="262"/>
                </a:cubicBezTo>
                <a:cubicBezTo>
                  <a:pt x="639" y="265"/>
                  <a:pt x="636" y="268"/>
                  <a:pt x="637" y="270"/>
                </a:cubicBezTo>
                <a:close/>
                <a:moveTo>
                  <a:pt x="409" y="266"/>
                </a:moveTo>
                <a:cubicBezTo>
                  <a:pt x="410" y="266"/>
                  <a:pt x="411" y="266"/>
                  <a:pt x="412" y="265"/>
                </a:cubicBezTo>
                <a:cubicBezTo>
                  <a:pt x="412" y="263"/>
                  <a:pt x="410" y="263"/>
                  <a:pt x="408" y="262"/>
                </a:cubicBezTo>
                <a:cubicBezTo>
                  <a:pt x="408" y="264"/>
                  <a:pt x="409" y="265"/>
                  <a:pt x="409" y="266"/>
                </a:cubicBezTo>
                <a:close/>
                <a:moveTo>
                  <a:pt x="293" y="268"/>
                </a:moveTo>
                <a:cubicBezTo>
                  <a:pt x="296" y="270"/>
                  <a:pt x="298" y="267"/>
                  <a:pt x="299" y="264"/>
                </a:cubicBezTo>
                <a:cubicBezTo>
                  <a:pt x="296" y="265"/>
                  <a:pt x="294" y="266"/>
                  <a:pt x="293" y="268"/>
                </a:cubicBezTo>
                <a:close/>
                <a:moveTo>
                  <a:pt x="467" y="273"/>
                </a:moveTo>
                <a:cubicBezTo>
                  <a:pt x="468" y="274"/>
                  <a:pt x="468" y="276"/>
                  <a:pt x="470" y="276"/>
                </a:cubicBezTo>
                <a:cubicBezTo>
                  <a:pt x="473" y="274"/>
                  <a:pt x="473" y="269"/>
                  <a:pt x="474" y="267"/>
                </a:cubicBezTo>
                <a:cubicBezTo>
                  <a:pt x="473" y="266"/>
                  <a:pt x="473" y="264"/>
                  <a:pt x="470" y="264"/>
                </a:cubicBezTo>
                <a:cubicBezTo>
                  <a:pt x="470" y="268"/>
                  <a:pt x="468" y="270"/>
                  <a:pt x="467" y="273"/>
                </a:cubicBezTo>
                <a:close/>
                <a:moveTo>
                  <a:pt x="203" y="269"/>
                </a:moveTo>
                <a:cubicBezTo>
                  <a:pt x="207" y="270"/>
                  <a:pt x="208" y="274"/>
                  <a:pt x="212" y="272"/>
                </a:cubicBezTo>
                <a:cubicBezTo>
                  <a:pt x="211" y="270"/>
                  <a:pt x="213" y="269"/>
                  <a:pt x="213" y="267"/>
                </a:cubicBezTo>
                <a:cubicBezTo>
                  <a:pt x="209" y="265"/>
                  <a:pt x="205" y="264"/>
                  <a:pt x="203" y="269"/>
                </a:cubicBezTo>
                <a:close/>
                <a:moveTo>
                  <a:pt x="436" y="276"/>
                </a:moveTo>
                <a:cubicBezTo>
                  <a:pt x="439" y="273"/>
                  <a:pt x="443" y="272"/>
                  <a:pt x="443" y="268"/>
                </a:cubicBezTo>
                <a:cubicBezTo>
                  <a:pt x="442" y="267"/>
                  <a:pt x="440" y="266"/>
                  <a:pt x="438" y="265"/>
                </a:cubicBezTo>
                <a:cubicBezTo>
                  <a:pt x="438" y="269"/>
                  <a:pt x="433" y="273"/>
                  <a:pt x="436" y="276"/>
                </a:cubicBezTo>
                <a:close/>
                <a:moveTo>
                  <a:pt x="218" y="268"/>
                </a:moveTo>
                <a:cubicBezTo>
                  <a:pt x="220" y="268"/>
                  <a:pt x="220" y="270"/>
                  <a:pt x="222" y="269"/>
                </a:cubicBezTo>
                <a:cubicBezTo>
                  <a:pt x="222" y="267"/>
                  <a:pt x="220" y="267"/>
                  <a:pt x="219" y="265"/>
                </a:cubicBezTo>
                <a:cubicBezTo>
                  <a:pt x="219" y="267"/>
                  <a:pt x="218" y="266"/>
                  <a:pt x="218" y="268"/>
                </a:cubicBezTo>
                <a:close/>
                <a:moveTo>
                  <a:pt x="159" y="270"/>
                </a:moveTo>
                <a:cubicBezTo>
                  <a:pt x="156" y="270"/>
                  <a:pt x="154" y="267"/>
                  <a:pt x="152" y="266"/>
                </a:cubicBezTo>
                <a:cubicBezTo>
                  <a:pt x="151" y="268"/>
                  <a:pt x="157" y="271"/>
                  <a:pt x="159" y="270"/>
                </a:cubicBezTo>
                <a:close/>
                <a:moveTo>
                  <a:pt x="123" y="267"/>
                </a:moveTo>
                <a:cubicBezTo>
                  <a:pt x="123" y="269"/>
                  <a:pt x="125" y="271"/>
                  <a:pt x="127" y="269"/>
                </a:cubicBezTo>
                <a:cubicBezTo>
                  <a:pt x="127" y="267"/>
                  <a:pt x="125" y="266"/>
                  <a:pt x="123" y="267"/>
                </a:cubicBezTo>
                <a:close/>
                <a:moveTo>
                  <a:pt x="275" y="272"/>
                </a:moveTo>
                <a:cubicBezTo>
                  <a:pt x="279" y="272"/>
                  <a:pt x="278" y="267"/>
                  <a:pt x="276" y="267"/>
                </a:cubicBezTo>
                <a:cubicBezTo>
                  <a:pt x="276" y="269"/>
                  <a:pt x="274" y="269"/>
                  <a:pt x="275" y="272"/>
                </a:cubicBezTo>
                <a:close/>
                <a:moveTo>
                  <a:pt x="461" y="273"/>
                </a:moveTo>
                <a:cubicBezTo>
                  <a:pt x="460" y="270"/>
                  <a:pt x="455" y="267"/>
                  <a:pt x="453" y="267"/>
                </a:cubicBezTo>
                <a:cubicBezTo>
                  <a:pt x="456" y="269"/>
                  <a:pt x="458" y="271"/>
                  <a:pt x="461" y="273"/>
                </a:cubicBezTo>
                <a:close/>
                <a:moveTo>
                  <a:pt x="553" y="273"/>
                </a:moveTo>
                <a:cubicBezTo>
                  <a:pt x="555" y="274"/>
                  <a:pt x="556" y="275"/>
                  <a:pt x="556" y="277"/>
                </a:cubicBezTo>
                <a:cubicBezTo>
                  <a:pt x="556" y="278"/>
                  <a:pt x="553" y="278"/>
                  <a:pt x="551" y="278"/>
                </a:cubicBezTo>
                <a:cubicBezTo>
                  <a:pt x="547" y="290"/>
                  <a:pt x="542" y="302"/>
                  <a:pt x="538" y="315"/>
                </a:cubicBezTo>
                <a:cubicBezTo>
                  <a:pt x="548" y="308"/>
                  <a:pt x="553" y="297"/>
                  <a:pt x="556" y="283"/>
                </a:cubicBezTo>
                <a:cubicBezTo>
                  <a:pt x="557" y="282"/>
                  <a:pt x="557" y="281"/>
                  <a:pt x="559" y="281"/>
                </a:cubicBezTo>
                <a:cubicBezTo>
                  <a:pt x="558" y="277"/>
                  <a:pt x="559" y="273"/>
                  <a:pt x="562" y="271"/>
                </a:cubicBezTo>
                <a:cubicBezTo>
                  <a:pt x="560" y="269"/>
                  <a:pt x="559" y="267"/>
                  <a:pt x="556" y="267"/>
                </a:cubicBezTo>
                <a:cubicBezTo>
                  <a:pt x="556" y="270"/>
                  <a:pt x="554" y="271"/>
                  <a:pt x="553" y="273"/>
                </a:cubicBezTo>
                <a:close/>
                <a:moveTo>
                  <a:pt x="79" y="290"/>
                </a:moveTo>
                <a:cubicBezTo>
                  <a:pt x="79" y="283"/>
                  <a:pt x="75" y="280"/>
                  <a:pt x="75" y="273"/>
                </a:cubicBezTo>
                <a:cubicBezTo>
                  <a:pt x="71" y="272"/>
                  <a:pt x="69" y="268"/>
                  <a:pt x="65" y="267"/>
                </a:cubicBezTo>
                <a:cubicBezTo>
                  <a:pt x="67" y="277"/>
                  <a:pt x="71" y="286"/>
                  <a:pt x="79" y="290"/>
                </a:cubicBezTo>
                <a:close/>
                <a:moveTo>
                  <a:pt x="231" y="269"/>
                </a:moveTo>
                <a:cubicBezTo>
                  <a:pt x="233" y="270"/>
                  <a:pt x="234" y="272"/>
                  <a:pt x="236" y="272"/>
                </a:cubicBezTo>
                <a:cubicBezTo>
                  <a:pt x="236" y="269"/>
                  <a:pt x="232" y="265"/>
                  <a:pt x="231" y="269"/>
                </a:cubicBezTo>
                <a:close/>
                <a:moveTo>
                  <a:pt x="100" y="285"/>
                </a:moveTo>
                <a:cubicBezTo>
                  <a:pt x="97" y="277"/>
                  <a:pt x="90" y="270"/>
                  <a:pt x="83" y="268"/>
                </a:cubicBezTo>
                <a:cubicBezTo>
                  <a:pt x="89" y="274"/>
                  <a:pt x="92" y="282"/>
                  <a:pt x="100" y="285"/>
                </a:cubicBezTo>
                <a:close/>
                <a:moveTo>
                  <a:pt x="143" y="270"/>
                </a:moveTo>
                <a:cubicBezTo>
                  <a:pt x="146" y="272"/>
                  <a:pt x="148" y="275"/>
                  <a:pt x="151" y="276"/>
                </a:cubicBezTo>
                <a:cubicBezTo>
                  <a:pt x="151" y="276"/>
                  <a:pt x="153" y="275"/>
                  <a:pt x="152" y="274"/>
                </a:cubicBezTo>
                <a:cubicBezTo>
                  <a:pt x="150" y="272"/>
                  <a:pt x="148" y="269"/>
                  <a:pt x="145" y="268"/>
                </a:cubicBezTo>
                <a:cubicBezTo>
                  <a:pt x="145" y="269"/>
                  <a:pt x="143" y="269"/>
                  <a:pt x="143" y="270"/>
                </a:cubicBezTo>
                <a:close/>
                <a:moveTo>
                  <a:pt x="185" y="280"/>
                </a:moveTo>
                <a:cubicBezTo>
                  <a:pt x="186" y="279"/>
                  <a:pt x="188" y="277"/>
                  <a:pt x="189" y="276"/>
                </a:cubicBezTo>
                <a:cubicBezTo>
                  <a:pt x="183" y="274"/>
                  <a:pt x="178" y="268"/>
                  <a:pt x="172" y="268"/>
                </a:cubicBezTo>
                <a:cubicBezTo>
                  <a:pt x="177" y="272"/>
                  <a:pt x="179" y="278"/>
                  <a:pt x="185" y="280"/>
                </a:cubicBezTo>
                <a:close/>
                <a:moveTo>
                  <a:pt x="299" y="272"/>
                </a:moveTo>
                <a:cubicBezTo>
                  <a:pt x="301" y="272"/>
                  <a:pt x="302" y="274"/>
                  <a:pt x="304" y="275"/>
                </a:cubicBezTo>
                <a:cubicBezTo>
                  <a:pt x="305" y="273"/>
                  <a:pt x="307" y="271"/>
                  <a:pt x="306" y="270"/>
                </a:cubicBezTo>
                <a:cubicBezTo>
                  <a:pt x="305" y="268"/>
                  <a:pt x="300" y="267"/>
                  <a:pt x="299" y="272"/>
                </a:cubicBezTo>
                <a:close/>
                <a:moveTo>
                  <a:pt x="430" y="272"/>
                </a:moveTo>
                <a:cubicBezTo>
                  <a:pt x="432" y="273"/>
                  <a:pt x="433" y="269"/>
                  <a:pt x="432" y="268"/>
                </a:cubicBezTo>
                <a:cubicBezTo>
                  <a:pt x="431" y="270"/>
                  <a:pt x="431" y="271"/>
                  <a:pt x="430" y="272"/>
                </a:cubicBezTo>
                <a:close/>
                <a:moveTo>
                  <a:pt x="531" y="276"/>
                </a:moveTo>
                <a:cubicBezTo>
                  <a:pt x="531" y="279"/>
                  <a:pt x="534" y="279"/>
                  <a:pt x="534" y="281"/>
                </a:cubicBezTo>
                <a:cubicBezTo>
                  <a:pt x="532" y="284"/>
                  <a:pt x="531" y="282"/>
                  <a:pt x="529" y="282"/>
                </a:cubicBezTo>
                <a:cubicBezTo>
                  <a:pt x="527" y="286"/>
                  <a:pt x="528" y="290"/>
                  <a:pt x="529" y="294"/>
                </a:cubicBezTo>
                <a:cubicBezTo>
                  <a:pt x="520" y="299"/>
                  <a:pt x="521" y="314"/>
                  <a:pt x="516" y="323"/>
                </a:cubicBezTo>
                <a:cubicBezTo>
                  <a:pt x="519" y="323"/>
                  <a:pt x="521" y="317"/>
                  <a:pt x="524" y="316"/>
                </a:cubicBezTo>
                <a:cubicBezTo>
                  <a:pt x="529" y="300"/>
                  <a:pt x="536" y="287"/>
                  <a:pt x="539" y="271"/>
                </a:cubicBezTo>
                <a:cubicBezTo>
                  <a:pt x="537" y="271"/>
                  <a:pt x="536" y="269"/>
                  <a:pt x="533" y="268"/>
                </a:cubicBezTo>
                <a:cubicBezTo>
                  <a:pt x="533" y="272"/>
                  <a:pt x="532" y="274"/>
                  <a:pt x="531" y="276"/>
                </a:cubicBezTo>
                <a:close/>
                <a:moveTo>
                  <a:pt x="401" y="272"/>
                </a:moveTo>
                <a:cubicBezTo>
                  <a:pt x="403" y="272"/>
                  <a:pt x="404" y="271"/>
                  <a:pt x="404" y="269"/>
                </a:cubicBezTo>
                <a:cubicBezTo>
                  <a:pt x="402" y="269"/>
                  <a:pt x="402" y="270"/>
                  <a:pt x="401" y="272"/>
                </a:cubicBezTo>
                <a:close/>
                <a:moveTo>
                  <a:pt x="559" y="290"/>
                </a:moveTo>
                <a:cubicBezTo>
                  <a:pt x="562" y="284"/>
                  <a:pt x="566" y="278"/>
                  <a:pt x="567" y="270"/>
                </a:cubicBezTo>
                <a:cubicBezTo>
                  <a:pt x="567" y="269"/>
                  <a:pt x="567" y="269"/>
                  <a:pt x="566" y="269"/>
                </a:cubicBezTo>
                <a:cubicBezTo>
                  <a:pt x="562" y="274"/>
                  <a:pt x="560" y="284"/>
                  <a:pt x="559" y="290"/>
                </a:cubicBezTo>
                <a:close/>
                <a:moveTo>
                  <a:pt x="287" y="274"/>
                </a:moveTo>
                <a:cubicBezTo>
                  <a:pt x="290" y="274"/>
                  <a:pt x="293" y="271"/>
                  <a:pt x="290" y="270"/>
                </a:cubicBezTo>
                <a:cubicBezTo>
                  <a:pt x="289" y="271"/>
                  <a:pt x="286" y="271"/>
                  <a:pt x="287" y="274"/>
                </a:cubicBezTo>
                <a:close/>
                <a:moveTo>
                  <a:pt x="214" y="276"/>
                </a:moveTo>
                <a:cubicBezTo>
                  <a:pt x="217" y="275"/>
                  <a:pt x="218" y="273"/>
                  <a:pt x="220" y="272"/>
                </a:cubicBezTo>
                <a:cubicBezTo>
                  <a:pt x="217" y="268"/>
                  <a:pt x="212" y="273"/>
                  <a:pt x="214" y="276"/>
                </a:cubicBezTo>
                <a:close/>
                <a:moveTo>
                  <a:pt x="502" y="277"/>
                </a:moveTo>
                <a:cubicBezTo>
                  <a:pt x="502" y="274"/>
                  <a:pt x="505" y="274"/>
                  <a:pt x="505" y="270"/>
                </a:cubicBezTo>
                <a:cubicBezTo>
                  <a:pt x="504" y="270"/>
                  <a:pt x="504" y="270"/>
                  <a:pt x="503" y="270"/>
                </a:cubicBezTo>
                <a:cubicBezTo>
                  <a:pt x="502" y="272"/>
                  <a:pt x="500" y="275"/>
                  <a:pt x="502" y="277"/>
                </a:cubicBezTo>
                <a:close/>
                <a:moveTo>
                  <a:pt x="33" y="275"/>
                </a:moveTo>
                <a:cubicBezTo>
                  <a:pt x="33" y="273"/>
                  <a:pt x="34" y="270"/>
                  <a:pt x="32" y="271"/>
                </a:cubicBezTo>
                <a:cubicBezTo>
                  <a:pt x="32" y="272"/>
                  <a:pt x="31" y="275"/>
                  <a:pt x="33" y="275"/>
                </a:cubicBezTo>
                <a:close/>
                <a:moveTo>
                  <a:pt x="56" y="280"/>
                </a:moveTo>
                <a:cubicBezTo>
                  <a:pt x="55" y="275"/>
                  <a:pt x="50" y="274"/>
                  <a:pt x="47" y="271"/>
                </a:cubicBezTo>
                <a:cubicBezTo>
                  <a:pt x="47" y="277"/>
                  <a:pt x="53" y="277"/>
                  <a:pt x="56" y="280"/>
                </a:cubicBezTo>
                <a:close/>
                <a:moveTo>
                  <a:pt x="196" y="276"/>
                </a:moveTo>
                <a:cubicBezTo>
                  <a:pt x="199" y="278"/>
                  <a:pt x="202" y="281"/>
                  <a:pt x="206" y="282"/>
                </a:cubicBezTo>
                <a:cubicBezTo>
                  <a:pt x="205" y="280"/>
                  <a:pt x="208" y="281"/>
                  <a:pt x="207" y="279"/>
                </a:cubicBezTo>
                <a:cubicBezTo>
                  <a:pt x="203" y="277"/>
                  <a:pt x="199" y="268"/>
                  <a:pt x="196" y="276"/>
                </a:cubicBezTo>
                <a:close/>
                <a:moveTo>
                  <a:pt x="361" y="276"/>
                </a:moveTo>
                <a:cubicBezTo>
                  <a:pt x="359" y="275"/>
                  <a:pt x="359" y="273"/>
                  <a:pt x="358" y="272"/>
                </a:cubicBezTo>
                <a:cubicBezTo>
                  <a:pt x="357" y="272"/>
                  <a:pt x="355" y="272"/>
                  <a:pt x="354" y="272"/>
                </a:cubicBezTo>
                <a:cubicBezTo>
                  <a:pt x="355" y="275"/>
                  <a:pt x="359" y="277"/>
                  <a:pt x="361" y="276"/>
                </a:cubicBezTo>
                <a:close/>
                <a:moveTo>
                  <a:pt x="622" y="297"/>
                </a:moveTo>
                <a:cubicBezTo>
                  <a:pt x="621" y="298"/>
                  <a:pt x="617" y="300"/>
                  <a:pt x="620" y="301"/>
                </a:cubicBezTo>
                <a:cubicBezTo>
                  <a:pt x="624" y="293"/>
                  <a:pt x="629" y="283"/>
                  <a:pt x="629" y="273"/>
                </a:cubicBezTo>
                <a:cubicBezTo>
                  <a:pt x="625" y="279"/>
                  <a:pt x="623" y="288"/>
                  <a:pt x="622" y="297"/>
                </a:cubicBezTo>
                <a:close/>
                <a:moveTo>
                  <a:pt x="86" y="276"/>
                </a:moveTo>
                <a:cubicBezTo>
                  <a:pt x="83" y="276"/>
                  <a:pt x="85" y="273"/>
                  <a:pt x="83" y="273"/>
                </a:cubicBezTo>
                <a:cubicBezTo>
                  <a:pt x="82" y="275"/>
                  <a:pt x="85" y="277"/>
                  <a:pt x="86" y="276"/>
                </a:cubicBezTo>
                <a:close/>
                <a:moveTo>
                  <a:pt x="218" y="278"/>
                </a:moveTo>
                <a:cubicBezTo>
                  <a:pt x="220" y="280"/>
                  <a:pt x="222" y="281"/>
                  <a:pt x="225" y="282"/>
                </a:cubicBezTo>
                <a:cubicBezTo>
                  <a:pt x="227" y="280"/>
                  <a:pt x="229" y="279"/>
                  <a:pt x="230" y="277"/>
                </a:cubicBezTo>
                <a:cubicBezTo>
                  <a:pt x="226" y="273"/>
                  <a:pt x="221" y="273"/>
                  <a:pt x="218" y="278"/>
                </a:cubicBezTo>
                <a:close/>
                <a:moveTo>
                  <a:pt x="272" y="277"/>
                </a:moveTo>
                <a:cubicBezTo>
                  <a:pt x="273" y="277"/>
                  <a:pt x="274" y="276"/>
                  <a:pt x="275" y="275"/>
                </a:cubicBezTo>
                <a:cubicBezTo>
                  <a:pt x="273" y="275"/>
                  <a:pt x="273" y="274"/>
                  <a:pt x="273" y="273"/>
                </a:cubicBezTo>
                <a:cubicBezTo>
                  <a:pt x="273" y="275"/>
                  <a:pt x="272" y="276"/>
                  <a:pt x="272" y="277"/>
                </a:cubicBezTo>
                <a:close/>
                <a:moveTo>
                  <a:pt x="507" y="280"/>
                </a:moveTo>
                <a:cubicBezTo>
                  <a:pt x="507" y="281"/>
                  <a:pt x="508" y="282"/>
                  <a:pt x="510" y="283"/>
                </a:cubicBezTo>
                <a:cubicBezTo>
                  <a:pt x="510" y="280"/>
                  <a:pt x="512" y="276"/>
                  <a:pt x="511" y="273"/>
                </a:cubicBezTo>
                <a:cubicBezTo>
                  <a:pt x="510" y="276"/>
                  <a:pt x="507" y="277"/>
                  <a:pt x="507" y="280"/>
                </a:cubicBezTo>
                <a:close/>
                <a:moveTo>
                  <a:pt x="536" y="299"/>
                </a:moveTo>
                <a:cubicBezTo>
                  <a:pt x="540" y="292"/>
                  <a:pt x="546" y="286"/>
                  <a:pt x="548" y="276"/>
                </a:cubicBezTo>
                <a:cubicBezTo>
                  <a:pt x="546" y="276"/>
                  <a:pt x="547" y="273"/>
                  <a:pt x="544" y="273"/>
                </a:cubicBezTo>
                <a:cubicBezTo>
                  <a:pt x="542" y="282"/>
                  <a:pt x="537" y="291"/>
                  <a:pt x="536" y="299"/>
                </a:cubicBezTo>
                <a:close/>
                <a:moveTo>
                  <a:pt x="129" y="295"/>
                </a:moveTo>
                <a:cubicBezTo>
                  <a:pt x="123" y="288"/>
                  <a:pt x="118" y="281"/>
                  <a:pt x="111" y="274"/>
                </a:cubicBezTo>
                <a:cubicBezTo>
                  <a:pt x="115" y="283"/>
                  <a:pt x="120" y="291"/>
                  <a:pt x="129" y="295"/>
                </a:cubicBezTo>
                <a:close/>
                <a:moveTo>
                  <a:pt x="291" y="278"/>
                </a:moveTo>
                <a:cubicBezTo>
                  <a:pt x="294" y="280"/>
                  <a:pt x="296" y="283"/>
                  <a:pt x="299" y="285"/>
                </a:cubicBezTo>
                <a:cubicBezTo>
                  <a:pt x="300" y="282"/>
                  <a:pt x="302" y="281"/>
                  <a:pt x="302" y="278"/>
                </a:cubicBezTo>
                <a:cubicBezTo>
                  <a:pt x="299" y="276"/>
                  <a:pt x="293" y="272"/>
                  <a:pt x="291" y="278"/>
                </a:cubicBezTo>
                <a:close/>
                <a:moveTo>
                  <a:pt x="334" y="278"/>
                </a:moveTo>
                <a:cubicBezTo>
                  <a:pt x="334" y="279"/>
                  <a:pt x="335" y="281"/>
                  <a:pt x="338" y="281"/>
                </a:cubicBezTo>
                <a:cubicBezTo>
                  <a:pt x="339" y="279"/>
                  <a:pt x="342" y="278"/>
                  <a:pt x="343" y="275"/>
                </a:cubicBezTo>
                <a:cubicBezTo>
                  <a:pt x="339" y="273"/>
                  <a:pt x="337" y="276"/>
                  <a:pt x="334" y="278"/>
                </a:cubicBezTo>
                <a:close/>
                <a:moveTo>
                  <a:pt x="447" y="284"/>
                </a:moveTo>
                <a:cubicBezTo>
                  <a:pt x="449" y="286"/>
                  <a:pt x="451" y="288"/>
                  <a:pt x="454" y="288"/>
                </a:cubicBezTo>
                <a:cubicBezTo>
                  <a:pt x="456" y="284"/>
                  <a:pt x="457" y="281"/>
                  <a:pt x="459" y="278"/>
                </a:cubicBezTo>
                <a:cubicBezTo>
                  <a:pt x="455" y="278"/>
                  <a:pt x="455" y="274"/>
                  <a:pt x="451" y="274"/>
                </a:cubicBezTo>
                <a:cubicBezTo>
                  <a:pt x="450" y="278"/>
                  <a:pt x="448" y="280"/>
                  <a:pt x="447" y="284"/>
                </a:cubicBezTo>
                <a:close/>
                <a:moveTo>
                  <a:pt x="601" y="299"/>
                </a:moveTo>
                <a:cubicBezTo>
                  <a:pt x="606" y="296"/>
                  <a:pt x="610" y="284"/>
                  <a:pt x="608" y="274"/>
                </a:cubicBezTo>
                <a:cubicBezTo>
                  <a:pt x="607" y="283"/>
                  <a:pt x="601" y="292"/>
                  <a:pt x="601" y="299"/>
                </a:cubicBezTo>
                <a:close/>
                <a:moveTo>
                  <a:pt x="175" y="290"/>
                </a:moveTo>
                <a:cubicBezTo>
                  <a:pt x="174" y="283"/>
                  <a:pt x="166" y="278"/>
                  <a:pt x="160" y="275"/>
                </a:cubicBezTo>
                <a:cubicBezTo>
                  <a:pt x="162" y="280"/>
                  <a:pt x="169" y="286"/>
                  <a:pt x="175" y="290"/>
                </a:cubicBezTo>
                <a:close/>
                <a:moveTo>
                  <a:pt x="308" y="277"/>
                </a:moveTo>
                <a:cubicBezTo>
                  <a:pt x="310" y="277"/>
                  <a:pt x="311" y="276"/>
                  <a:pt x="310" y="275"/>
                </a:cubicBezTo>
                <a:cubicBezTo>
                  <a:pt x="310" y="275"/>
                  <a:pt x="309" y="275"/>
                  <a:pt x="309" y="275"/>
                </a:cubicBezTo>
                <a:cubicBezTo>
                  <a:pt x="309" y="276"/>
                  <a:pt x="308" y="276"/>
                  <a:pt x="308" y="277"/>
                </a:cubicBezTo>
                <a:close/>
                <a:moveTo>
                  <a:pt x="515" y="279"/>
                </a:moveTo>
                <a:cubicBezTo>
                  <a:pt x="516" y="279"/>
                  <a:pt x="518" y="274"/>
                  <a:pt x="515" y="275"/>
                </a:cubicBezTo>
                <a:cubicBezTo>
                  <a:pt x="516" y="277"/>
                  <a:pt x="514" y="277"/>
                  <a:pt x="515" y="279"/>
                </a:cubicBezTo>
                <a:close/>
                <a:moveTo>
                  <a:pt x="109" y="280"/>
                </a:moveTo>
                <a:cubicBezTo>
                  <a:pt x="106" y="279"/>
                  <a:pt x="106" y="277"/>
                  <a:pt x="104" y="275"/>
                </a:cubicBezTo>
                <a:cubicBezTo>
                  <a:pt x="104" y="278"/>
                  <a:pt x="107" y="281"/>
                  <a:pt x="109" y="280"/>
                </a:cubicBezTo>
                <a:close/>
                <a:moveTo>
                  <a:pt x="351" y="276"/>
                </a:moveTo>
                <a:cubicBezTo>
                  <a:pt x="351" y="277"/>
                  <a:pt x="351" y="278"/>
                  <a:pt x="351" y="278"/>
                </a:cubicBezTo>
                <a:cubicBezTo>
                  <a:pt x="354" y="282"/>
                  <a:pt x="358" y="286"/>
                  <a:pt x="361" y="290"/>
                </a:cubicBezTo>
                <a:cubicBezTo>
                  <a:pt x="363" y="292"/>
                  <a:pt x="363" y="295"/>
                  <a:pt x="366" y="295"/>
                </a:cubicBezTo>
                <a:cubicBezTo>
                  <a:pt x="366" y="286"/>
                  <a:pt x="360" y="276"/>
                  <a:pt x="351" y="276"/>
                </a:cubicBezTo>
                <a:close/>
                <a:moveTo>
                  <a:pt x="400" y="278"/>
                </a:moveTo>
                <a:cubicBezTo>
                  <a:pt x="402" y="279"/>
                  <a:pt x="403" y="278"/>
                  <a:pt x="403" y="276"/>
                </a:cubicBezTo>
                <a:cubicBezTo>
                  <a:pt x="403" y="276"/>
                  <a:pt x="402" y="276"/>
                  <a:pt x="402" y="276"/>
                </a:cubicBezTo>
                <a:cubicBezTo>
                  <a:pt x="402" y="277"/>
                  <a:pt x="401" y="277"/>
                  <a:pt x="400" y="278"/>
                </a:cubicBezTo>
                <a:close/>
                <a:moveTo>
                  <a:pt x="427" y="278"/>
                </a:moveTo>
                <a:cubicBezTo>
                  <a:pt x="427" y="280"/>
                  <a:pt x="428" y="281"/>
                  <a:pt x="429" y="281"/>
                </a:cubicBezTo>
                <a:cubicBezTo>
                  <a:pt x="429" y="281"/>
                  <a:pt x="429" y="277"/>
                  <a:pt x="429" y="276"/>
                </a:cubicBezTo>
                <a:cubicBezTo>
                  <a:pt x="429" y="277"/>
                  <a:pt x="428" y="277"/>
                  <a:pt x="427" y="278"/>
                </a:cubicBezTo>
                <a:close/>
                <a:moveTo>
                  <a:pt x="524" y="284"/>
                </a:moveTo>
                <a:cubicBezTo>
                  <a:pt x="529" y="282"/>
                  <a:pt x="523" y="277"/>
                  <a:pt x="520" y="276"/>
                </a:cubicBezTo>
                <a:cubicBezTo>
                  <a:pt x="521" y="279"/>
                  <a:pt x="523" y="281"/>
                  <a:pt x="524" y="284"/>
                </a:cubicBezTo>
                <a:close/>
                <a:moveTo>
                  <a:pt x="311" y="279"/>
                </a:moveTo>
                <a:cubicBezTo>
                  <a:pt x="313" y="281"/>
                  <a:pt x="315" y="284"/>
                  <a:pt x="319" y="284"/>
                </a:cubicBezTo>
                <a:cubicBezTo>
                  <a:pt x="318" y="280"/>
                  <a:pt x="315" y="279"/>
                  <a:pt x="312" y="277"/>
                </a:cubicBezTo>
                <a:cubicBezTo>
                  <a:pt x="312" y="278"/>
                  <a:pt x="311" y="278"/>
                  <a:pt x="311" y="279"/>
                </a:cubicBezTo>
                <a:close/>
                <a:moveTo>
                  <a:pt x="482" y="285"/>
                </a:moveTo>
                <a:cubicBezTo>
                  <a:pt x="485" y="286"/>
                  <a:pt x="486" y="289"/>
                  <a:pt x="488" y="290"/>
                </a:cubicBezTo>
                <a:cubicBezTo>
                  <a:pt x="489" y="287"/>
                  <a:pt x="490" y="285"/>
                  <a:pt x="492" y="283"/>
                </a:cubicBezTo>
                <a:cubicBezTo>
                  <a:pt x="492" y="273"/>
                  <a:pt x="481" y="278"/>
                  <a:pt x="482" y="285"/>
                </a:cubicBezTo>
                <a:close/>
                <a:moveTo>
                  <a:pt x="565" y="306"/>
                </a:moveTo>
                <a:cubicBezTo>
                  <a:pt x="566" y="304"/>
                  <a:pt x="568" y="302"/>
                  <a:pt x="570" y="301"/>
                </a:cubicBezTo>
                <a:cubicBezTo>
                  <a:pt x="570" y="292"/>
                  <a:pt x="578" y="285"/>
                  <a:pt x="576" y="277"/>
                </a:cubicBezTo>
                <a:cubicBezTo>
                  <a:pt x="573" y="287"/>
                  <a:pt x="565" y="296"/>
                  <a:pt x="565" y="306"/>
                </a:cubicBezTo>
                <a:close/>
                <a:moveTo>
                  <a:pt x="55" y="292"/>
                </a:moveTo>
                <a:cubicBezTo>
                  <a:pt x="54" y="287"/>
                  <a:pt x="53" y="287"/>
                  <a:pt x="54" y="282"/>
                </a:cubicBezTo>
                <a:cubicBezTo>
                  <a:pt x="51" y="282"/>
                  <a:pt x="50" y="278"/>
                  <a:pt x="47" y="278"/>
                </a:cubicBezTo>
                <a:cubicBezTo>
                  <a:pt x="46" y="286"/>
                  <a:pt x="49" y="290"/>
                  <a:pt x="55" y="292"/>
                </a:cubicBezTo>
                <a:close/>
                <a:moveTo>
                  <a:pt x="154" y="279"/>
                </a:moveTo>
                <a:cubicBezTo>
                  <a:pt x="156" y="281"/>
                  <a:pt x="157" y="282"/>
                  <a:pt x="160" y="283"/>
                </a:cubicBezTo>
                <a:cubicBezTo>
                  <a:pt x="159" y="281"/>
                  <a:pt x="156" y="276"/>
                  <a:pt x="154" y="279"/>
                </a:cubicBezTo>
                <a:close/>
                <a:moveTo>
                  <a:pt x="189" y="282"/>
                </a:moveTo>
                <a:cubicBezTo>
                  <a:pt x="191" y="285"/>
                  <a:pt x="195" y="286"/>
                  <a:pt x="198" y="287"/>
                </a:cubicBezTo>
                <a:cubicBezTo>
                  <a:pt x="200" y="286"/>
                  <a:pt x="202" y="286"/>
                  <a:pt x="203" y="283"/>
                </a:cubicBezTo>
                <a:cubicBezTo>
                  <a:pt x="197" y="282"/>
                  <a:pt x="192" y="275"/>
                  <a:pt x="189" y="282"/>
                </a:cubicBezTo>
                <a:close/>
                <a:moveTo>
                  <a:pt x="268" y="286"/>
                </a:moveTo>
                <a:cubicBezTo>
                  <a:pt x="265" y="286"/>
                  <a:pt x="265" y="287"/>
                  <a:pt x="264" y="288"/>
                </a:cubicBezTo>
                <a:cubicBezTo>
                  <a:pt x="266" y="291"/>
                  <a:pt x="268" y="290"/>
                  <a:pt x="271" y="290"/>
                </a:cubicBezTo>
                <a:cubicBezTo>
                  <a:pt x="272" y="285"/>
                  <a:pt x="278" y="285"/>
                  <a:pt x="279" y="280"/>
                </a:cubicBezTo>
                <a:cubicBezTo>
                  <a:pt x="276" y="276"/>
                  <a:pt x="271" y="284"/>
                  <a:pt x="268" y="286"/>
                </a:cubicBezTo>
                <a:close/>
                <a:moveTo>
                  <a:pt x="581" y="318"/>
                </a:moveTo>
                <a:cubicBezTo>
                  <a:pt x="582" y="316"/>
                  <a:pt x="585" y="315"/>
                  <a:pt x="587" y="313"/>
                </a:cubicBezTo>
                <a:cubicBezTo>
                  <a:pt x="589" y="299"/>
                  <a:pt x="595" y="292"/>
                  <a:pt x="597" y="279"/>
                </a:cubicBezTo>
                <a:cubicBezTo>
                  <a:pt x="596" y="278"/>
                  <a:pt x="596" y="278"/>
                  <a:pt x="595" y="278"/>
                </a:cubicBezTo>
                <a:cubicBezTo>
                  <a:pt x="589" y="290"/>
                  <a:pt x="584" y="306"/>
                  <a:pt x="581" y="318"/>
                </a:cubicBezTo>
                <a:close/>
                <a:moveTo>
                  <a:pt x="125" y="285"/>
                </a:moveTo>
                <a:cubicBezTo>
                  <a:pt x="125" y="285"/>
                  <a:pt x="126" y="284"/>
                  <a:pt x="126" y="284"/>
                </a:cubicBezTo>
                <a:cubicBezTo>
                  <a:pt x="126" y="281"/>
                  <a:pt x="123" y="282"/>
                  <a:pt x="123" y="279"/>
                </a:cubicBezTo>
                <a:cubicBezTo>
                  <a:pt x="122" y="279"/>
                  <a:pt x="119" y="278"/>
                  <a:pt x="120" y="279"/>
                </a:cubicBezTo>
                <a:cubicBezTo>
                  <a:pt x="122" y="281"/>
                  <a:pt x="121" y="285"/>
                  <a:pt x="125" y="285"/>
                </a:cubicBezTo>
                <a:close/>
                <a:moveTo>
                  <a:pt x="375" y="285"/>
                </a:moveTo>
                <a:cubicBezTo>
                  <a:pt x="373" y="282"/>
                  <a:pt x="369" y="279"/>
                  <a:pt x="366" y="279"/>
                </a:cubicBezTo>
                <a:cubicBezTo>
                  <a:pt x="369" y="282"/>
                  <a:pt x="371" y="284"/>
                  <a:pt x="375" y="285"/>
                </a:cubicBezTo>
                <a:close/>
                <a:moveTo>
                  <a:pt x="229" y="285"/>
                </a:moveTo>
                <a:cubicBezTo>
                  <a:pt x="235" y="288"/>
                  <a:pt x="239" y="293"/>
                  <a:pt x="247" y="295"/>
                </a:cubicBezTo>
                <a:cubicBezTo>
                  <a:pt x="247" y="294"/>
                  <a:pt x="248" y="294"/>
                  <a:pt x="249" y="293"/>
                </a:cubicBezTo>
                <a:cubicBezTo>
                  <a:pt x="245" y="288"/>
                  <a:pt x="234" y="274"/>
                  <a:pt x="229" y="285"/>
                </a:cubicBezTo>
                <a:close/>
                <a:moveTo>
                  <a:pt x="248" y="282"/>
                </a:moveTo>
                <a:cubicBezTo>
                  <a:pt x="244" y="283"/>
                  <a:pt x="245" y="280"/>
                  <a:pt x="243" y="279"/>
                </a:cubicBezTo>
                <a:cubicBezTo>
                  <a:pt x="242" y="281"/>
                  <a:pt x="243" y="281"/>
                  <a:pt x="243" y="282"/>
                </a:cubicBezTo>
                <a:cubicBezTo>
                  <a:pt x="245" y="282"/>
                  <a:pt x="247" y="285"/>
                  <a:pt x="248" y="282"/>
                </a:cubicBezTo>
                <a:close/>
                <a:moveTo>
                  <a:pt x="420" y="284"/>
                </a:moveTo>
                <a:cubicBezTo>
                  <a:pt x="422" y="283"/>
                  <a:pt x="421" y="281"/>
                  <a:pt x="420" y="279"/>
                </a:cubicBezTo>
                <a:cubicBezTo>
                  <a:pt x="420" y="279"/>
                  <a:pt x="419" y="279"/>
                  <a:pt x="418" y="279"/>
                </a:cubicBezTo>
                <a:cubicBezTo>
                  <a:pt x="416" y="282"/>
                  <a:pt x="418" y="283"/>
                  <a:pt x="420" y="284"/>
                </a:cubicBezTo>
                <a:close/>
                <a:moveTo>
                  <a:pt x="516" y="289"/>
                </a:moveTo>
                <a:cubicBezTo>
                  <a:pt x="519" y="289"/>
                  <a:pt x="520" y="291"/>
                  <a:pt x="522" y="292"/>
                </a:cubicBezTo>
                <a:cubicBezTo>
                  <a:pt x="525" y="286"/>
                  <a:pt x="520" y="283"/>
                  <a:pt x="519" y="279"/>
                </a:cubicBezTo>
                <a:cubicBezTo>
                  <a:pt x="518" y="282"/>
                  <a:pt x="517" y="285"/>
                  <a:pt x="516" y="289"/>
                </a:cubicBezTo>
                <a:close/>
                <a:moveTo>
                  <a:pt x="26" y="287"/>
                </a:moveTo>
                <a:cubicBezTo>
                  <a:pt x="26" y="285"/>
                  <a:pt x="27" y="279"/>
                  <a:pt x="23" y="280"/>
                </a:cubicBezTo>
                <a:cubicBezTo>
                  <a:pt x="23" y="284"/>
                  <a:pt x="23" y="286"/>
                  <a:pt x="26" y="287"/>
                </a:cubicBezTo>
                <a:close/>
                <a:moveTo>
                  <a:pt x="395" y="287"/>
                </a:moveTo>
                <a:cubicBezTo>
                  <a:pt x="398" y="286"/>
                  <a:pt x="400" y="285"/>
                  <a:pt x="400" y="282"/>
                </a:cubicBezTo>
                <a:cubicBezTo>
                  <a:pt x="398" y="283"/>
                  <a:pt x="399" y="281"/>
                  <a:pt x="397" y="281"/>
                </a:cubicBezTo>
                <a:cubicBezTo>
                  <a:pt x="397" y="283"/>
                  <a:pt x="396" y="285"/>
                  <a:pt x="395" y="287"/>
                </a:cubicBezTo>
                <a:close/>
                <a:moveTo>
                  <a:pt x="434" y="285"/>
                </a:moveTo>
                <a:cubicBezTo>
                  <a:pt x="435" y="286"/>
                  <a:pt x="436" y="286"/>
                  <a:pt x="437" y="287"/>
                </a:cubicBezTo>
                <a:cubicBezTo>
                  <a:pt x="438" y="285"/>
                  <a:pt x="439" y="284"/>
                  <a:pt x="439" y="282"/>
                </a:cubicBezTo>
                <a:cubicBezTo>
                  <a:pt x="437" y="280"/>
                  <a:pt x="435" y="283"/>
                  <a:pt x="434" y="285"/>
                </a:cubicBezTo>
                <a:close/>
                <a:moveTo>
                  <a:pt x="168" y="294"/>
                </a:moveTo>
                <a:cubicBezTo>
                  <a:pt x="161" y="291"/>
                  <a:pt x="157" y="284"/>
                  <a:pt x="148" y="282"/>
                </a:cubicBezTo>
                <a:cubicBezTo>
                  <a:pt x="151" y="289"/>
                  <a:pt x="161" y="292"/>
                  <a:pt x="168" y="294"/>
                </a:cubicBezTo>
                <a:close/>
                <a:moveTo>
                  <a:pt x="332" y="287"/>
                </a:moveTo>
                <a:cubicBezTo>
                  <a:pt x="332" y="285"/>
                  <a:pt x="332" y="285"/>
                  <a:pt x="332" y="285"/>
                </a:cubicBezTo>
                <a:cubicBezTo>
                  <a:pt x="332" y="285"/>
                  <a:pt x="332" y="285"/>
                  <a:pt x="332" y="285"/>
                </a:cubicBezTo>
                <a:cubicBezTo>
                  <a:pt x="331" y="284"/>
                  <a:pt x="329" y="283"/>
                  <a:pt x="327" y="282"/>
                </a:cubicBezTo>
                <a:cubicBezTo>
                  <a:pt x="327" y="285"/>
                  <a:pt x="330" y="286"/>
                  <a:pt x="332" y="287"/>
                </a:cubicBezTo>
                <a:close/>
                <a:moveTo>
                  <a:pt x="346" y="285"/>
                </a:moveTo>
                <a:cubicBezTo>
                  <a:pt x="348" y="287"/>
                  <a:pt x="353" y="292"/>
                  <a:pt x="355" y="290"/>
                </a:cubicBezTo>
                <a:cubicBezTo>
                  <a:pt x="352" y="287"/>
                  <a:pt x="351" y="283"/>
                  <a:pt x="347" y="282"/>
                </a:cubicBezTo>
                <a:cubicBezTo>
                  <a:pt x="348" y="284"/>
                  <a:pt x="345" y="283"/>
                  <a:pt x="346" y="285"/>
                </a:cubicBezTo>
                <a:close/>
                <a:moveTo>
                  <a:pt x="103" y="309"/>
                </a:moveTo>
                <a:cubicBezTo>
                  <a:pt x="107" y="309"/>
                  <a:pt x="108" y="315"/>
                  <a:pt x="113" y="313"/>
                </a:cubicBezTo>
                <a:cubicBezTo>
                  <a:pt x="111" y="309"/>
                  <a:pt x="110" y="304"/>
                  <a:pt x="108" y="298"/>
                </a:cubicBezTo>
                <a:cubicBezTo>
                  <a:pt x="101" y="293"/>
                  <a:pt x="96" y="287"/>
                  <a:pt x="89" y="282"/>
                </a:cubicBezTo>
                <a:cubicBezTo>
                  <a:pt x="93" y="292"/>
                  <a:pt x="99" y="299"/>
                  <a:pt x="103" y="309"/>
                </a:cubicBezTo>
                <a:close/>
                <a:moveTo>
                  <a:pt x="176" y="285"/>
                </a:moveTo>
                <a:cubicBezTo>
                  <a:pt x="178" y="286"/>
                  <a:pt x="177" y="285"/>
                  <a:pt x="179" y="285"/>
                </a:cubicBezTo>
                <a:cubicBezTo>
                  <a:pt x="179" y="284"/>
                  <a:pt x="178" y="283"/>
                  <a:pt x="177" y="282"/>
                </a:cubicBezTo>
                <a:cubicBezTo>
                  <a:pt x="177" y="283"/>
                  <a:pt x="176" y="284"/>
                  <a:pt x="176" y="285"/>
                </a:cubicBezTo>
                <a:close/>
                <a:moveTo>
                  <a:pt x="304" y="288"/>
                </a:moveTo>
                <a:cubicBezTo>
                  <a:pt x="306" y="288"/>
                  <a:pt x="306" y="290"/>
                  <a:pt x="309" y="290"/>
                </a:cubicBezTo>
                <a:cubicBezTo>
                  <a:pt x="310" y="288"/>
                  <a:pt x="314" y="288"/>
                  <a:pt x="314" y="285"/>
                </a:cubicBezTo>
                <a:cubicBezTo>
                  <a:pt x="310" y="281"/>
                  <a:pt x="305" y="283"/>
                  <a:pt x="304" y="288"/>
                </a:cubicBezTo>
                <a:close/>
                <a:moveTo>
                  <a:pt x="66" y="285"/>
                </a:moveTo>
                <a:cubicBezTo>
                  <a:pt x="65" y="285"/>
                  <a:pt x="66" y="284"/>
                  <a:pt x="66" y="284"/>
                </a:cubicBezTo>
                <a:cubicBezTo>
                  <a:pt x="65" y="284"/>
                  <a:pt x="63" y="284"/>
                  <a:pt x="62" y="283"/>
                </a:cubicBezTo>
                <a:cubicBezTo>
                  <a:pt x="63" y="285"/>
                  <a:pt x="64" y="285"/>
                  <a:pt x="66" y="285"/>
                </a:cubicBezTo>
                <a:close/>
                <a:moveTo>
                  <a:pt x="93" y="299"/>
                </a:moveTo>
                <a:cubicBezTo>
                  <a:pt x="89" y="294"/>
                  <a:pt x="88" y="287"/>
                  <a:pt x="83" y="284"/>
                </a:cubicBezTo>
                <a:cubicBezTo>
                  <a:pt x="83" y="291"/>
                  <a:pt x="87" y="299"/>
                  <a:pt x="93" y="299"/>
                </a:cubicBezTo>
                <a:close/>
                <a:moveTo>
                  <a:pt x="283" y="284"/>
                </a:moveTo>
                <a:cubicBezTo>
                  <a:pt x="278" y="286"/>
                  <a:pt x="275" y="289"/>
                  <a:pt x="271" y="293"/>
                </a:cubicBezTo>
                <a:cubicBezTo>
                  <a:pt x="276" y="295"/>
                  <a:pt x="281" y="302"/>
                  <a:pt x="287" y="303"/>
                </a:cubicBezTo>
                <a:cubicBezTo>
                  <a:pt x="291" y="303"/>
                  <a:pt x="292" y="299"/>
                  <a:pt x="296" y="299"/>
                </a:cubicBezTo>
                <a:cubicBezTo>
                  <a:pt x="295" y="291"/>
                  <a:pt x="288" y="288"/>
                  <a:pt x="283" y="284"/>
                </a:cubicBezTo>
                <a:close/>
                <a:moveTo>
                  <a:pt x="414" y="287"/>
                </a:moveTo>
                <a:cubicBezTo>
                  <a:pt x="415" y="287"/>
                  <a:pt x="417" y="287"/>
                  <a:pt x="417" y="285"/>
                </a:cubicBezTo>
                <a:cubicBezTo>
                  <a:pt x="416" y="285"/>
                  <a:pt x="415" y="284"/>
                  <a:pt x="414" y="284"/>
                </a:cubicBezTo>
                <a:cubicBezTo>
                  <a:pt x="413" y="285"/>
                  <a:pt x="413" y="287"/>
                  <a:pt x="414" y="287"/>
                </a:cubicBezTo>
                <a:close/>
                <a:moveTo>
                  <a:pt x="326" y="289"/>
                </a:moveTo>
                <a:cubicBezTo>
                  <a:pt x="324" y="288"/>
                  <a:pt x="324" y="285"/>
                  <a:pt x="322" y="285"/>
                </a:cubicBezTo>
                <a:cubicBezTo>
                  <a:pt x="322" y="287"/>
                  <a:pt x="325" y="289"/>
                  <a:pt x="326" y="289"/>
                </a:cubicBezTo>
                <a:close/>
                <a:moveTo>
                  <a:pt x="563" y="293"/>
                </a:moveTo>
                <a:cubicBezTo>
                  <a:pt x="566" y="293"/>
                  <a:pt x="567" y="287"/>
                  <a:pt x="566" y="285"/>
                </a:cubicBezTo>
                <a:cubicBezTo>
                  <a:pt x="565" y="288"/>
                  <a:pt x="565" y="291"/>
                  <a:pt x="563" y="293"/>
                </a:cubicBezTo>
                <a:close/>
                <a:moveTo>
                  <a:pt x="300" y="295"/>
                </a:moveTo>
                <a:cubicBezTo>
                  <a:pt x="302" y="294"/>
                  <a:pt x="304" y="294"/>
                  <a:pt x="305" y="292"/>
                </a:cubicBezTo>
                <a:cubicBezTo>
                  <a:pt x="302" y="290"/>
                  <a:pt x="299" y="286"/>
                  <a:pt x="295" y="287"/>
                </a:cubicBezTo>
                <a:cubicBezTo>
                  <a:pt x="297" y="289"/>
                  <a:pt x="298" y="293"/>
                  <a:pt x="300" y="295"/>
                </a:cubicBezTo>
                <a:close/>
                <a:moveTo>
                  <a:pt x="371" y="292"/>
                </a:moveTo>
                <a:cubicBezTo>
                  <a:pt x="372" y="291"/>
                  <a:pt x="373" y="289"/>
                  <a:pt x="373" y="287"/>
                </a:cubicBezTo>
                <a:cubicBezTo>
                  <a:pt x="372" y="287"/>
                  <a:pt x="370" y="285"/>
                  <a:pt x="369" y="287"/>
                </a:cubicBezTo>
                <a:cubicBezTo>
                  <a:pt x="370" y="288"/>
                  <a:pt x="369" y="291"/>
                  <a:pt x="371" y="292"/>
                </a:cubicBezTo>
                <a:close/>
                <a:moveTo>
                  <a:pt x="45" y="300"/>
                </a:moveTo>
                <a:cubicBezTo>
                  <a:pt x="45" y="294"/>
                  <a:pt x="42" y="290"/>
                  <a:pt x="38" y="287"/>
                </a:cubicBezTo>
                <a:cubicBezTo>
                  <a:pt x="39" y="293"/>
                  <a:pt x="40" y="299"/>
                  <a:pt x="45" y="300"/>
                </a:cubicBezTo>
                <a:close/>
                <a:moveTo>
                  <a:pt x="202" y="290"/>
                </a:moveTo>
                <a:cubicBezTo>
                  <a:pt x="205" y="291"/>
                  <a:pt x="207" y="294"/>
                  <a:pt x="210" y="295"/>
                </a:cubicBezTo>
                <a:cubicBezTo>
                  <a:pt x="212" y="293"/>
                  <a:pt x="214" y="292"/>
                  <a:pt x="214" y="290"/>
                </a:cubicBezTo>
                <a:cubicBezTo>
                  <a:pt x="210" y="287"/>
                  <a:pt x="205" y="285"/>
                  <a:pt x="202" y="290"/>
                </a:cubicBezTo>
                <a:close/>
                <a:moveTo>
                  <a:pt x="429" y="290"/>
                </a:moveTo>
                <a:cubicBezTo>
                  <a:pt x="431" y="291"/>
                  <a:pt x="432" y="293"/>
                  <a:pt x="434" y="294"/>
                </a:cubicBezTo>
                <a:cubicBezTo>
                  <a:pt x="435" y="292"/>
                  <a:pt x="436" y="291"/>
                  <a:pt x="436" y="289"/>
                </a:cubicBezTo>
                <a:cubicBezTo>
                  <a:pt x="434" y="290"/>
                  <a:pt x="433" y="287"/>
                  <a:pt x="429" y="287"/>
                </a:cubicBezTo>
                <a:cubicBezTo>
                  <a:pt x="430" y="288"/>
                  <a:pt x="428" y="288"/>
                  <a:pt x="429" y="290"/>
                </a:cubicBezTo>
                <a:close/>
                <a:moveTo>
                  <a:pt x="442" y="290"/>
                </a:moveTo>
                <a:cubicBezTo>
                  <a:pt x="442" y="289"/>
                  <a:pt x="443" y="287"/>
                  <a:pt x="441" y="287"/>
                </a:cubicBezTo>
                <a:cubicBezTo>
                  <a:pt x="441" y="288"/>
                  <a:pt x="440" y="289"/>
                  <a:pt x="442" y="290"/>
                </a:cubicBezTo>
                <a:close/>
                <a:moveTo>
                  <a:pt x="444" y="292"/>
                </a:moveTo>
                <a:cubicBezTo>
                  <a:pt x="445" y="293"/>
                  <a:pt x="451" y="293"/>
                  <a:pt x="451" y="290"/>
                </a:cubicBezTo>
                <a:cubicBezTo>
                  <a:pt x="450" y="286"/>
                  <a:pt x="444" y="286"/>
                  <a:pt x="444" y="292"/>
                </a:cubicBezTo>
                <a:close/>
                <a:moveTo>
                  <a:pt x="459" y="293"/>
                </a:moveTo>
                <a:cubicBezTo>
                  <a:pt x="461" y="293"/>
                  <a:pt x="466" y="289"/>
                  <a:pt x="465" y="287"/>
                </a:cubicBezTo>
                <a:cubicBezTo>
                  <a:pt x="463" y="288"/>
                  <a:pt x="459" y="289"/>
                  <a:pt x="459" y="293"/>
                </a:cubicBezTo>
                <a:close/>
                <a:moveTo>
                  <a:pt x="182" y="288"/>
                </a:moveTo>
                <a:cubicBezTo>
                  <a:pt x="183" y="291"/>
                  <a:pt x="186" y="295"/>
                  <a:pt x="190" y="293"/>
                </a:cubicBezTo>
                <a:cubicBezTo>
                  <a:pt x="188" y="291"/>
                  <a:pt x="186" y="286"/>
                  <a:pt x="182" y="288"/>
                </a:cubicBezTo>
                <a:close/>
                <a:moveTo>
                  <a:pt x="617" y="293"/>
                </a:moveTo>
                <a:cubicBezTo>
                  <a:pt x="619" y="293"/>
                  <a:pt x="620" y="289"/>
                  <a:pt x="618" y="287"/>
                </a:cubicBezTo>
                <a:cubicBezTo>
                  <a:pt x="618" y="289"/>
                  <a:pt x="617" y="291"/>
                  <a:pt x="617" y="293"/>
                </a:cubicBezTo>
                <a:close/>
                <a:moveTo>
                  <a:pt x="470" y="299"/>
                </a:moveTo>
                <a:cubicBezTo>
                  <a:pt x="471" y="296"/>
                  <a:pt x="473" y="294"/>
                  <a:pt x="474" y="289"/>
                </a:cubicBezTo>
                <a:cubicBezTo>
                  <a:pt x="473" y="289"/>
                  <a:pt x="472" y="288"/>
                  <a:pt x="471" y="288"/>
                </a:cubicBezTo>
                <a:cubicBezTo>
                  <a:pt x="472" y="292"/>
                  <a:pt x="465" y="297"/>
                  <a:pt x="470" y="299"/>
                </a:cubicBezTo>
                <a:close/>
                <a:moveTo>
                  <a:pt x="496" y="296"/>
                </a:moveTo>
                <a:cubicBezTo>
                  <a:pt x="496" y="292"/>
                  <a:pt x="499" y="290"/>
                  <a:pt x="498" y="288"/>
                </a:cubicBezTo>
                <a:cubicBezTo>
                  <a:pt x="496" y="289"/>
                  <a:pt x="492" y="295"/>
                  <a:pt x="496" y="296"/>
                </a:cubicBezTo>
                <a:close/>
                <a:moveTo>
                  <a:pt x="312" y="292"/>
                </a:moveTo>
                <a:cubicBezTo>
                  <a:pt x="314" y="293"/>
                  <a:pt x="316" y="296"/>
                  <a:pt x="319" y="296"/>
                </a:cubicBezTo>
                <a:cubicBezTo>
                  <a:pt x="320" y="295"/>
                  <a:pt x="322" y="294"/>
                  <a:pt x="323" y="292"/>
                </a:cubicBezTo>
                <a:cubicBezTo>
                  <a:pt x="320" y="288"/>
                  <a:pt x="314" y="288"/>
                  <a:pt x="312" y="292"/>
                </a:cubicBezTo>
                <a:close/>
                <a:moveTo>
                  <a:pt x="504" y="302"/>
                </a:moveTo>
                <a:cubicBezTo>
                  <a:pt x="506" y="299"/>
                  <a:pt x="507" y="295"/>
                  <a:pt x="508" y="291"/>
                </a:cubicBezTo>
                <a:cubicBezTo>
                  <a:pt x="507" y="290"/>
                  <a:pt x="506" y="288"/>
                  <a:pt x="504" y="289"/>
                </a:cubicBezTo>
                <a:cubicBezTo>
                  <a:pt x="508" y="294"/>
                  <a:pt x="500" y="300"/>
                  <a:pt x="504" y="302"/>
                </a:cubicBezTo>
                <a:close/>
                <a:moveTo>
                  <a:pt x="73" y="307"/>
                </a:moveTo>
                <a:cubicBezTo>
                  <a:pt x="73" y="301"/>
                  <a:pt x="71" y="291"/>
                  <a:pt x="64" y="290"/>
                </a:cubicBezTo>
                <a:cubicBezTo>
                  <a:pt x="67" y="295"/>
                  <a:pt x="66" y="305"/>
                  <a:pt x="73" y="307"/>
                </a:cubicBezTo>
                <a:close/>
                <a:moveTo>
                  <a:pt x="131" y="291"/>
                </a:moveTo>
                <a:cubicBezTo>
                  <a:pt x="132" y="295"/>
                  <a:pt x="135" y="297"/>
                  <a:pt x="138" y="300"/>
                </a:cubicBezTo>
                <a:cubicBezTo>
                  <a:pt x="137" y="296"/>
                  <a:pt x="137" y="291"/>
                  <a:pt x="133" y="290"/>
                </a:cubicBezTo>
                <a:cubicBezTo>
                  <a:pt x="133" y="291"/>
                  <a:pt x="131" y="290"/>
                  <a:pt x="131" y="291"/>
                </a:cubicBezTo>
                <a:close/>
                <a:moveTo>
                  <a:pt x="239" y="300"/>
                </a:moveTo>
                <a:cubicBezTo>
                  <a:pt x="239" y="299"/>
                  <a:pt x="241" y="299"/>
                  <a:pt x="241" y="298"/>
                </a:cubicBezTo>
                <a:cubicBezTo>
                  <a:pt x="239" y="297"/>
                  <a:pt x="238" y="294"/>
                  <a:pt x="236" y="293"/>
                </a:cubicBezTo>
                <a:cubicBezTo>
                  <a:pt x="230" y="296"/>
                  <a:pt x="224" y="289"/>
                  <a:pt x="223" y="291"/>
                </a:cubicBezTo>
                <a:cubicBezTo>
                  <a:pt x="228" y="295"/>
                  <a:pt x="233" y="297"/>
                  <a:pt x="239" y="300"/>
                </a:cubicBezTo>
                <a:close/>
                <a:moveTo>
                  <a:pt x="423" y="294"/>
                </a:moveTo>
                <a:cubicBezTo>
                  <a:pt x="426" y="294"/>
                  <a:pt x="422" y="292"/>
                  <a:pt x="424" y="290"/>
                </a:cubicBezTo>
                <a:cubicBezTo>
                  <a:pt x="423" y="290"/>
                  <a:pt x="421" y="290"/>
                  <a:pt x="420" y="290"/>
                </a:cubicBezTo>
                <a:cubicBezTo>
                  <a:pt x="420" y="293"/>
                  <a:pt x="423" y="292"/>
                  <a:pt x="423" y="294"/>
                </a:cubicBezTo>
                <a:close/>
                <a:moveTo>
                  <a:pt x="28" y="295"/>
                </a:moveTo>
                <a:cubicBezTo>
                  <a:pt x="28" y="292"/>
                  <a:pt x="27" y="291"/>
                  <a:pt x="24" y="291"/>
                </a:cubicBezTo>
                <a:cubicBezTo>
                  <a:pt x="25" y="293"/>
                  <a:pt x="26" y="295"/>
                  <a:pt x="28" y="295"/>
                </a:cubicBezTo>
                <a:close/>
                <a:moveTo>
                  <a:pt x="177" y="293"/>
                </a:moveTo>
                <a:cubicBezTo>
                  <a:pt x="179" y="295"/>
                  <a:pt x="181" y="298"/>
                  <a:pt x="185" y="298"/>
                </a:cubicBezTo>
                <a:cubicBezTo>
                  <a:pt x="185" y="293"/>
                  <a:pt x="182" y="292"/>
                  <a:pt x="179" y="291"/>
                </a:cubicBezTo>
                <a:cubicBezTo>
                  <a:pt x="178" y="292"/>
                  <a:pt x="176" y="291"/>
                  <a:pt x="177" y="293"/>
                </a:cubicBezTo>
                <a:close/>
                <a:moveTo>
                  <a:pt x="340" y="292"/>
                </a:moveTo>
                <a:cubicBezTo>
                  <a:pt x="342" y="295"/>
                  <a:pt x="347" y="298"/>
                  <a:pt x="350" y="297"/>
                </a:cubicBezTo>
                <a:cubicBezTo>
                  <a:pt x="347" y="296"/>
                  <a:pt x="345" y="290"/>
                  <a:pt x="340" y="292"/>
                </a:cubicBezTo>
                <a:close/>
                <a:moveTo>
                  <a:pt x="395" y="293"/>
                </a:moveTo>
                <a:cubicBezTo>
                  <a:pt x="397" y="295"/>
                  <a:pt x="399" y="293"/>
                  <a:pt x="399" y="291"/>
                </a:cubicBezTo>
                <a:cubicBezTo>
                  <a:pt x="397" y="291"/>
                  <a:pt x="395" y="292"/>
                  <a:pt x="395" y="293"/>
                </a:cubicBezTo>
                <a:close/>
                <a:moveTo>
                  <a:pt x="575" y="320"/>
                </a:moveTo>
                <a:cubicBezTo>
                  <a:pt x="580" y="311"/>
                  <a:pt x="583" y="300"/>
                  <a:pt x="587" y="291"/>
                </a:cubicBezTo>
                <a:cubicBezTo>
                  <a:pt x="579" y="296"/>
                  <a:pt x="578" y="311"/>
                  <a:pt x="575" y="320"/>
                </a:cubicBezTo>
                <a:close/>
                <a:moveTo>
                  <a:pt x="165" y="299"/>
                </a:moveTo>
                <a:cubicBezTo>
                  <a:pt x="165" y="298"/>
                  <a:pt x="166" y="298"/>
                  <a:pt x="166" y="296"/>
                </a:cubicBezTo>
                <a:cubicBezTo>
                  <a:pt x="161" y="297"/>
                  <a:pt x="158" y="291"/>
                  <a:pt x="155" y="292"/>
                </a:cubicBezTo>
                <a:cubicBezTo>
                  <a:pt x="158" y="295"/>
                  <a:pt x="161" y="297"/>
                  <a:pt x="165" y="299"/>
                </a:cubicBezTo>
                <a:close/>
                <a:moveTo>
                  <a:pt x="375" y="303"/>
                </a:moveTo>
                <a:cubicBezTo>
                  <a:pt x="378" y="302"/>
                  <a:pt x="383" y="299"/>
                  <a:pt x="383" y="293"/>
                </a:cubicBezTo>
                <a:cubicBezTo>
                  <a:pt x="382" y="293"/>
                  <a:pt x="381" y="292"/>
                  <a:pt x="379" y="292"/>
                </a:cubicBezTo>
                <a:cubicBezTo>
                  <a:pt x="378" y="296"/>
                  <a:pt x="376" y="298"/>
                  <a:pt x="375" y="303"/>
                </a:cubicBezTo>
                <a:close/>
                <a:moveTo>
                  <a:pt x="406" y="301"/>
                </a:moveTo>
                <a:cubicBezTo>
                  <a:pt x="408" y="302"/>
                  <a:pt x="408" y="303"/>
                  <a:pt x="411" y="303"/>
                </a:cubicBezTo>
                <a:cubicBezTo>
                  <a:pt x="411" y="299"/>
                  <a:pt x="416" y="298"/>
                  <a:pt x="416" y="293"/>
                </a:cubicBezTo>
                <a:cubicBezTo>
                  <a:pt x="415" y="292"/>
                  <a:pt x="412" y="291"/>
                  <a:pt x="410" y="292"/>
                </a:cubicBezTo>
                <a:cubicBezTo>
                  <a:pt x="410" y="296"/>
                  <a:pt x="407" y="298"/>
                  <a:pt x="406" y="301"/>
                </a:cubicBezTo>
                <a:close/>
                <a:moveTo>
                  <a:pt x="145" y="295"/>
                </a:moveTo>
                <a:cubicBezTo>
                  <a:pt x="145" y="293"/>
                  <a:pt x="145" y="292"/>
                  <a:pt x="143" y="292"/>
                </a:cubicBezTo>
                <a:cubicBezTo>
                  <a:pt x="142" y="293"/>
                  <a:pt x="143" y="295"/>
                  <a:pt x="145" y="295"/>
                </a:cubicBezTo>
                <a:close/>
                <a:moveTo>
                  <a:pt x="118" y="299"/>
                </a:moveTo>
                <a:cubicBezTo>
                  <a:pt x="116" y="297"/>
                  <a:pt x="114" y="294"/>
                  <a:pt x="110" y="293"/>
                </a:cubicBezTo>
                <a:cubicBezTo>
                  <a:pt x="111" y="296"/>
                  <a:pt x="116" y="299"/>
                  <a:pt x="118" y="299"/>
                </a:cubicBezTo>
                <a:close/>
                <a:moveTo>
                  <a:pt x="227" y="306"/>
                </a:moveTo>
                <a:cubicBezTo>
                  <a:pt x="227" y="302"/>
                  <a:pt x="224" y="302"/>
                  <a:pt x="224" y="298"/>
                </a:cubicBezTo>
                <a:cubicBezTo>
                  <a:pt x="221" y="298"/>
                  <a:pt x="221" y="293"/>
                  <a:pt x="217" y="293"/>
                </a:cubicBezTo>
                <a:cubicBezTo>
                  <a:pt x="216" y="294"/>
                  <a:pt x="214" y="295"/>
                  <a:pt x="214" y="298"/>
                </a:cubicBezTo>
                <a:cubicBezTo>
                  <a:pt x="218" y="300"/>
                  <a:pt x="223" y="302"/>
                  <a:pt x="227" y="306"/>
                </a:cubicBezTo>
                <a:close/>
                <a:moveTo>
                  <a:pt x="349" y="304"/>
                </a:moveTo>
                <a:cubicBezTo>
                  <a:pt x="347" y="297"/>
                  <a:pt x="337" y="298"/>
                  <a:pt x="333" y="293"/>
                </a:cubicBezTo>
                <a:cubicBezTo>
                  <a:pt x="338" y="297"/>
                  <a:pt x="344" y="303"/>
                  <a:pt x="349" y="304"/>
                </a:cubicBezTo>
                <a:close/>
                <a:moveTo>
                  <a:pt x="433" y="298"/>
                </a:moveTo>
                <a:cubicBezTo>
                  <a:pt x="432" y="295"/>
                  <a:pt x="429" y="294"/>
                  <a:pt x="427" y="293"/>
                </a:cubicBezTo>
                <a:cubicBezTo>
                  <a:pt x="425" y="296"/>
                  <a:pt x="429" y="298"/>
                  <a:pt x="433" y="298"/>
                </a:cubicBezTo>
                <a:close/>
                <a:moveTo>
                  <a:pt x="438" y="296"/>
                </a:moveTo>
                <a:cubicBezTo>
                  <a:pt x="439" y="296"/>
                  <a:pt x="441" y="293"/>
                  <a:pt x="438" y="293"/>
                </a:cubicBezTo>
                <a:cubicBezTo>
                  <a:pt x="439" y="294"/>
                  <a:pt x="436" y="296"/>
                  <a:pt x="438" y="296"/>
                </a:cubicBezTo>
                <a:close/>
                <a:moveTo>
                  <a:pt x="321" y="299"/>
                </a:moveTo>
                <a:cubicBezTo>
                  <a:pt x="325" y="300"/>
                  <a:pt x="326" y="302"/>
                  <a:pt x="330" y="303"/>
                </a:cubicBezTo>
                <a:cubicBezTo>
                  <a:pt x="334" y="296"/>
                  <a:pt x="323" y="291"/>
                  <a:pt x="321" y="299"/>
                </a:cubicBezTo>
                <a:close/>
                <a:moveTo>
                  <a:pt x="479" y="299"/>
                </a:moveTo>
                <a:cubicBezTo>
                  <a:pt x="479" y="297"/>
                  <a:pt x="483" y="298"/>
                  <a:pt x="482" y="295"/>
                </a:cubicBezTo>
                <a:cubicBezTo>
                  <a:pt x="481" y="295"/>
                  <a:pt x="481" y="293"/>
                  <a:pt x="479" y="294"/>
                </a:cubicBezTo>
                <a:cubicBezTo>
                  <a:pt x="479" y="296"/>
                  <a:pt x="477" y="298"/>
                  <a:pt x="479" y="299"/>
                </a:cubicBezTo>
                <a:close/>
                <a:moveTo>
                  <a:pt x="501" y="326"/>
                </a:moveTo>
                <a:cubicBezTo>
                  <a:pt x="504" y="326"/>
                  <a:pt x="505" y="330"/>
                  <a:pt x="508" y="331"/>
                </a:cubicBezTo>
                <a:cubicBezTo>
                  <a:pt x="515" y="321"/>
                  <a:pt x="516" y="306"/>
                  <a:pt x="522" y="296"/>
                </a:cubicBezTo>
                <a:cubicBezTo>
                  <a:pt x="519" y="294"/>
                  <a:pt x="517" y="295"/>
                  <a:pt x="513" y="294"/>
                </a:cubicBezTo>
                <a:cubicBezTo>
                  <a:pt x="510" y="305"/>
                  <a:pt x="505" y="315"/>
                  <a:pt x="501" y="326"/>
                </a:cubicBezTo>
                <a:close/>
                <a:moveTo>
                  <a:pt x="304" y="298"/>
                </a:moveTo>
                <a:cubicBezTo>
                  <a:pt x="306" y="299"/>
                  <a:pt x="307" y="302"/>
                  <a:pt x="310" y="303"/>
                </a:cubicBezTo>
                <a:cubicBezTo>
                  <a:pt x="311" y="302"/>
                  <a:pt x="310" y="300"/>
                  <a:pt x="313" y="301"/>
                </a:cubicBezTo>
                <a:cubicBezTo>
                  <a:pt x="314" y="295"/>
                  <a:pt x="305" y="292"/>
                  <a:pt x="304" y="298"/>
                </a:cubicBezTo>
                <a:close/>
                <a:moveTo>
                  <a:pt x="413" y="306"/>
                </a:moveTo>
                <a:cubicBezTo>
                  <a:pt x="414" y="307"/>
                  <a:pt x="416" y="308"/>
                  <a:pt x="418" y="309"/>
                </a:cubicBezTo>
                <a:cubicBezTo>
                  <a:pt x="418" y="305"/>
                  <a:pt x="419" y="303"/>
                  <a:pt x="421" y="302"/>
                </a:cubicBezTo>
                <a:cubicBezTo>
                  <a:pt x="420" y="300"/>
                  <a:pt x="421" y="299"/>
                  <a:pt x="422" y="296"/>
                </a:cubicBezTo>
                <a:cubicBezTo>
                  <a:pt x="420" y="296"/>
                  <a:pt x="419" y="295"/>
                  <a:pt x="418" y="295"/>
                </a:cubicBezTo>
                <a:cubicBezTo>
                  <a:pt x="417" y="299"/>
                  <a:pt x="415" y="302"/>
                  <a:pt x="413" y="306"/>
                </a:cubicBezTo>
                <a:close/>
                <a:moveTo>
                  <a:pt x="200" y="302"/>
                </a:moveTo>
                <a:cubicBezTo>
                  <a:pt x="197" y="301"/>
                  <a:pt x="195" y="294"/>
                  <a:pt x="192" y="297"/>
                </a:cubicBezTo>
                <a:cubicBezTo>
                  <a:pt x="195" y="298"/>
                  <a:pt x="197" y="303"/>
                  <a:pt x="200" y="302"/>
                </a:cubicBezTo>
                <a:close/>
                <a:moveTo>
                  <a:pt x="256" y="298"/>
                </a:moveTo>
                <a:cubicBezTo>
                  <a:pt x="256" y="296"/>
                  <a:pt x="250" y="295"/>
                  <a:pt x="248" y="298"/>
                </a:cubicBezTo>
                <a:cubicBezTo>
                  <a:pt x="250" y="301"/>
                  <a:pt x="256" y="302"/>
                  <a:pt x="256" y="298"/>
                </a:cubicBezTo>
                <a:close/>
                <a:moveTo>
                  <a:pt x="551" y="310"/>
                </a:moveTo>
                <a:cubicBezTo>
                  <a:pt x="555" y="308"/>
                  <a:pt x="558" y="301"/>
                  <a:pt x="558" y="296"/>
                </a:cubicBezTo>
                <a:cubicBezTo>
                  <a:pt x="555" y="300"/>
                  <a:pt x="553" y="305"/>
                  <a:pt x="551" y="310"/>
                </a:cubicBezTo>
                <a:close/>
                <a:moveTo>
                  <a:pt x="442" y="300"/>
                </a:moveTo>
                <a:cubicBezTo>
                  <a:pt x="444" y="301"/>
                  <a:pt x="445" y="303"/>
                  <a:pt x="447" y="303"/>
                </a:cubicBezTo>
                <a:cubicBezTo>
                  <a:pt x="448" y="302"/>
                  <a:pt x="448" y="300"/>
                  <a:pt x="449" y="299"/>
                </a:cubicBezTo>
                <a:cubicBezTo>
                  <a:pt x="446" y="298"/>
                  <a:pt x="443" y="296"/>
                  <a:pt x="442" y="300"/>
                </a:cubicBezTo>
                <a:close/>
                <a:moveTo>
                  <a:pt x="89" y="319"/>
                </a:moveTo>
                <a:cubicBezTo>
                  <a:pt x="83" y="313"/>
                  <a:pt x="80" y="304"/>
                  <a:pt x="75" y="298"/>
                </a:cubicBezTo>
                <a:cubicBezTo>
                  <a:pt x="77" y="307"/>
                  <a:pt x="81" y="317"/>
                  <a:pt x="89" y="319"/>
                </a:cubicBezTo>
                <a:close/>
                <a:moveTo>
                  <a:pt x="231" y="304"/>
                </a:moveTo>
                <a:cubicBezTo>
                  <a:pt x="234" y="304"/>
                  <a:pt x="235" y="303"/>
                  <a:pt x="236" y="301"/>
                </a:cubicBezTo>
                <a:cubicBezTo>
                  <a:pt x="233" y="301"/>
                  <a:pt x="231" y="299"/>
                  <a:pt x="228" y="298"/>
                </a:cubicBezTo>
                <a:cubicBezTo>
                  <a:pt x="228" y="301"/>
                  <a:pt x="231" y="301"/>
                  <a:pt x="231" y="304"/>
                </a:cubicBezTo>
                <a:close/>
                <a:moveTo>
                  <a:pt x="279" y="308"/>
                </a:moveTo>
                <a:cubicBezTo>
                  <a:pt x="276" y="303"/>
                  <a:pt x="271" y="300"/>
                  <a:pt x="265" y="298"/>
                </a:cubicBezTo>
                <a:cubicBezTo>
                  <a:pt x="268" y="303"/>
                  <a:pt x="272" y="313"/>
                  <a:pt x="279" y="308"/>
                </a:cubicBezTo>
                <a:close/>
                <a:moveTo>
                  <a:pt x="39" y="304"/>
                </a:moveTo>
                <a:cubicBezTo>
                  <a:pt x="39" y="301"/>
                  <a:pt x="38" y="299"/>
                  <a:pt x="36" y="298"/>
                </a:cubicBezTo>
                <a:cubicBezTo>
                  <a:pt x="36" y="301"/>
                  <a:pt x="37" y="303"/>
                  <a:pt x="39" y="304"/>
                </a:cubicBezTo>
                <a:close/>
                <a:moveTo>
                  <a:pt x="186" y="300"/>
                </a:moveTo>
                <a:cubicBezTo>
                  <a:pt x="190" y="302"/>
                  <a:pt x="193" y="304"/>
                  <a:pt x="197" y="306"/>
                </a:cubicBezTo>
                <a:cubicBezTo>
                  <a:pt x="195" y="303"/>
                  <a:pt x="190" y="296"/>
                  <a:pt x="186" y="300"/>
                </a:cubicBezTo>
                <a:close/>
                <a:moveTo>
                  <a:pt x="457" y="299"/>
                </a:moveTo>
                <a:cubicBezTo>
                  <a:pt x="457" y="301"/>
                  <a:pt x="458" y="301"/>
                  <a:pt x="459" y="301"/>
                </a:cubicBezTo>
                <a:cubicBezTo>
                  <a:pt x="460" y="300"/>
                  <a:pt x="460" y="299"/>
                  <a:pt x="460" y="298"/>
                </a:cubicBezTo>
                <a:cubicBezTo>
                  <a:pt x="459" y="298"/>
                  <a:pt x="458" y="298"/>
                  <a:pt x="457" y="299"/>
                </a:cubicBezTo>
                <a:close/>
                <a:moveTo>
                  <a:pt x="60" y="304"/>
                </a:moveTo>
                <a:cubicBezTo>
                  <a:pt x="59" y="303"/>
                  <a:pt x="58" y="300"/>
                  <a:pt x="56" y="299"/>
                </a:cubicBezTo>
                <a:cubicBezTo>
                  <a:pt x="57" y="301"/>
                  <a:pt x="59" y="305"/>
                  <a:pt x="60" y="304"/>
                </a:cubicBezTo>
                <a:close/>
                <a:moveTo>
                  <a:pt x="422" y="306"/>
                </a:moveTo>
                <a:cubicBezTo>
                  <a:pt x="425" y="305"/>
                  <a:pt x="430" y="305"/>
                  <a:pt x="429" y="301"/>
                </a:cubicBezTo>
                <a:cubicBezTo>
                  <a:pt x="427" y="301"/>
                  <a:pt x="427" y="300"/>
                  <a:pt x="425" y="299"/>
                </a:cubicBezTo>
                <a:cubicBezTo>
                  <a:pt x="423" y="301"/>
                  <a:pt x="423" y="304"/>
                  <a:pt x="422" y="306"/>
                </a:cubicBezTo>
                <a:close/>
                <a:moveTo>
                  <a:pt x="149" y="306"/>
                </a:moveTo>
                <a:cubicBezTo>
                  <a:pt x="148" y="303"/>
                  <a:pt x="147" y="301"/>
                  <a:pt x="145" y="300"/>
                </a:cubicBezTo>
                <a:cubicBezTo>
                  <a:pt x="145" y="303"/>
                  <a:pt x="146" y="305"/>
                  <a:pt x="149" y="306"/>
                </a:cubicBezTo>
                <a:close/>
                <a:moveTo>
                  <a:pt x="168" y="303"/>
                </a:moveTo>
                <a:cubicBezTo>
                  <a:pt x="172" y="303"/>
                  <a:pt x="173" y="307"/>
                  <a:pt x="175" y="303"/>
                </a:cubicBezTo>
                <a:cubicBezTo>
                  <a:pt x="174" y="301"/>
                  <a:pt x="168" y="298"/>
                  <a:pt x="168" y="303"/>
                </a:cubicBezTo>
                <a:close/>
                <a:moveTo>
                  <a:pt x="242" y="303"/>
                </a:moveTo>
                <a:cubicBezTo>
                  <a:pt x="244" y="303"/>
                  <a:pt x="246" y="303"/>
                  <a:pt x="246" y="305"/>
                </a:cubicBezTo>
                <a:cubicBezTo>
                  <a:pt x="249" y="305"/>
                  <a:pt x="250" y="304"/>
                  <a:pt x="251" y="303"/>
                </a:cubicBezTo>
                <a:cubicBezTo>
                  <a:pt x="247" y="302"/>
                  <a:pt x="245" y="298"/>
                  <a:pt x="242" y="303"/>
                </a:cubicBezTo>
                <a:close/>
                <a:moveTo>
                  <a:pt x="300" y="304"/>
                </a:moveTo>
                <a:cubicBezTo>
                  <a:pt x="297" y="297"/>
                  <a:pt x="296" y="303"/>
                  <a:pt x="290" y="304"/>
                </a:cubicBezTo>
                <a:cubicBezTo>
                  <a:pt x="292" y="307"/>
                  <a:pt x="296" y="308"/>
                  <a:pt x="299" y="310"/>
                </a:cubicBezTo>
                <a:cubicBezTo>
                  <a:pt x="302" y="308"/>
                  <a:pt x="301" y="306"/>
                  <a:pt x="300" y="304"/>
                </a:cubicBezTo>
                <a:close/>
                <a:moveTo>
                  <a:pt x="481" y="308"/>
                </a:moveTo>
                <a:cubicBezTo>
                  <a:pt x="482" y="306"/>
                  <a:pt x="484" y="302"/>
                  <a:pt x="483" y="300"/>
                </a:cubicBezTo>
                <a:cubicBezTo>
                  <a:pt x="480" y="302"/>
                  <a:pt x="473" y="306"/>
                  <a:pt x="481" y="308"/>
                </a:cubicBezTo>
                <a:close/>
                <a:moveTo>
                  <a:pt x="340" y="310"/>
                </a:moveTo>
                <a:cubicBezTo>
                  <a:pt x="341" y="309"/>
                  <a:pt x="343" y="308"/>
                  <a:pt x="344" y="308"/>
                </a:cubicBezTo>
                <a:cubicBezTo>
                  <a:pt x="344" y="307"/>
                  <a:pt x="344" y="306"/>
                  <a:pt x="344" y="305"/>
                </a:cubicBezTo>
                <a:cubicBezTo>
                  <a:pt x="341" y="304"/>
                  <a:pt x="339" y="302"/>
                  <a:pt x="337" y="301"/>
                </a:cubicBezTo>
                <a:cubicBezTo>
                  <a:pt x="336" y="304"/>
                  <a:pt x="340" y="305"/>
                  <a:pt x="340" y="310"/>
                </a:cubicBezTo>
                <a:close/>
                <a:moveTo>
                  <a:pt x="84" y="306"/>
                </a:moveTo>
                <a:cubicBezTo>
                  <a:pt x="84" y="304"/>
                  <a:pt x="85" y="305"/>
                  <a:pt x="85" y="303"/>
                </a:cubicBezTo>
                <a:cubicBezTo>
                  <a:pt x="84" y="303"/>
                  <a:pt x="82" y="300"/>
                  <a:pt x="81" y="302"/>
                </a:cubicBezTo>
                <a:cubicBezTo>
                  <a:pt x="82" y="303"/>
                  <a:pt x="82" y="305"/>
                  <a:pt x="84" y="306"/>
                </a:cubicBezTo>
                <a:close/>
                <a:moveTo>
                  <a:pt x="256" y="304"/>
                </a:moveTo>
                <a:cubicBezTo>
                  <a:pt x="260" y="304"/>
                  <a:pt x="263" y="309"/>
                  <a:pt x="266" y="309"/>
                </a:cubicBezTo>
                <a:cubicBezTo>
                  <a:pt x="264" y="306"/>
                  <a:pt x="262" y="303"/>
                  <a:pt x="259" y="301"/>
                </a:cubicBezTo>
                <a:cubicBezTo>
                  <a:pt x="259" y="303"/>
                  <a:pt x="256" y="302"/>
                  <a:pt x="256" y="304"/>
                </a:cubicBezTo>
                <a:close/>
                <a:moveTo>
                  <a:pt x="312" y="304"/>
                </a:moveTo>
                <a:cubicBezTo>
                  <a:pt x="314" y="310"/>
                  <a:pt x="319" y="312"/>
                  <a:pt x="324" y="315"/>
                </a:cubicBezTo>
                <a:cubicBezTo>
                  <a:pt x="324" y="312"/>
                  <a:pt x="327" y="311"/>
                  <a:pt x="327" y="307"/>
                </a:cubicBezTo>
                <a:cubicBezTo>
                  <a:pt x="321" y="305"/>
                  <a:pt x="318" y="299"/>
                  <a:pt x="312" y="304"/>
                </a:cubicBezTo>
                <a:close/>
                <a:moveTo>
                  <a:pt x="465" y="306"/>
                </a:moveTo>
                <a:cubicBezTo>
                  <a:pt x="466" y="306"/>
                  <a:pt x="467" y="308"/>
                  <a:pt x="468" y="306"/>
                </a:cubicBezTo>
                <a:cubicBezTo>
                  <a:pt x="467" y="305"/>
                  <a:pt x="470" y="302"/>
                  <a:pt x="467" y="301"/>
                </a:cubicBezTo>
                <a:cubicBezTo>
                  <a:pt x="466" y="302"/>
                  <a:pt x="465" y="304"/>
                  <a:pt x="465" y="306"/>
                </a:cubicBezTo>
                <a:close/>
                <a:moveTo>
                  <a:pt x="388" y="311"/>
                </a:moveTo>
                <a:cubicBezTo>
                  <a:pt x="388" y="313"/>
                  <a:pt x="390" y="313"/>
                  <a:pt x="392" y="314"/>
                </a:cubicBezTo>
                <a:cubicBezTo>
                  <a:pt x="393" y="310"/>
                  <a:pt x="397" y="306"/>
                  <a:pt x="396" y="302"/>
                </a:cubicBezTo>
                <a:cubicBezTo>
                  <a:pt x="393" y="305"/>
                  <a:pt x="391" y="308"/>
                  <a:pt x="388" y="311"/>
                </a:cubicBezTo>
                <a:close/>
                <a:moveTo>
                  <a:pt x="490" y="309"/>
                </a:moveTo>
                <a:cubicBezTo>
                  <a:pt x="490" y="307"/>
                  <a:pt x="493" y="304"/>
                  <a:pt x="491" y="302"/>
                </a:cubicBezTo>
                <a:cubicBezTo>
                  <a:pt x="491" y="304"/>
                  <a:pt x="488" y="307"/>
                  <a:pt x="490" y="309"/>
                </a:cubicBezTo>
                <a:close/>
                <a:moveTo>
                  <a:pt x="47" y="309"/>
                </a:moveTo>
                <a:cubicBezTo>
                  <a:pt x="46" y="307"/>
                  <a:pt x="45" y="301"/>
                  <a:pt x="42" y="303"/>
                </a:cubicBezTo>
                <a:cubicBezTo>
                  <a:pt x="45" y="304"/>
                  <a:pt x="43" y="309"/>
                  <a:pt x="47" y="309"/>
                </a:cubicBezTo>
                <a:close/>
                <a:moveTo>
                  <a:pt x="381" y="308"/>
                </a:moveTo>
                <a:cubicBezTo>
                  <a:pt x="384" y="308"/>
                  <a:pt x="385" y="304"/>
                  <a:pt x="384" y="303"/>
                </a:cubicBezTo>
                <a:cubicBezTo>
                  <a:pt x="383" y="305"/>
                  <a:pt x="381" y="305"/>
                  <a:pt x="381" y="308"/>
                </a:cubicBezTo>
                <a:close/>
                <a:moveTo>
                  <a:pt x="445" y="307"/>
                </a:moveTo>
                <a:cubicBezTo>
                  <a:pt x="444" y="304"/>
                  <a:pt x="442" y="303"/>
                  <a:pt x="440" y="303"/>
                </a:cubicBezTo>
                <a:cubicBezTo>
                  <a:pt x="440" y="305"/>
                  <a:pt x="441" y="307"/>
                  <a:pt x="445" y="307"/>
                </a:cubicBezTo>
                <a:close/>
                <a:moveTo>
                  <a:pt x="132" y="309"/>
                </a:moveTo>
                <a:cubicBezTo>
                  <a:pt x="130" y="307"/>
                  <a:pt x="128" y="305"/>
                  <a:pt x="125" y="304"/>
                </a:cubicBezTo>
                <a:cubicBezTo>
                  <a:pt x="126" y="307"/>
                  <a:pt x="130" y="310"/>
                  <a:pt x="132" y="309"/>
                </a:cubicBezTo>
                <a:close/>
                <a:moveTo>
                  <a:pt x="234" y="307"/>
                </a:moveTo>
                <a:cubicBezTo>
                  <a:pt x="235" y="313"/>
                  <a:pt x="243" y="312"/>
                  <a:pt x="244" y="307"/>
                </a:cubicBezTo>
                <a:cubicBezTo>
                  <a:pt x="243" y="305"/>
                  <a:pt x="240" y="305"/>
                  <a:pt x="239" y="304"/>
                </a:cubicBezTo>
                <a:cubicBezTo>
                  <a:pt x="237" y="305"/>
                  <a:pt x="237" y="307"/>
                  <a:pt x="234" y="307"/>
                </a:cubicBezTo>
                <a:close/>
                <a:moveTo>
                  <a:pt x="455" y="310"/>
                </a:moveTo>
                <a:cubicBezTo>
                  <a:pt x="456" y="309"/>
                  <a:pt x="457" y="306"/>
                  <a:pt x="457" y="305"/>
                </a:cubicBezTo>
                <a:cubicBezTo>
                  <a:pt x="457" y="305"/>
                  <a:pt x="456" y="304"/>
                  <a:pt x="455" y="304"/>
                </a:cubicBezTo>
                <a:cubicBezTo>
                  <a:pt x="454" y="306"/>
                  <a:pt x="451" y="309"/>
                  <a:pt x="455" y="310"/>
                </a:cubicBezTo>
                <a:close/>
                <a:moveTo>
                  <a:pt x="354" y="308"/>
                </a:moveTo>
                <a:cubicBezTo>
                  <a:pt x="355" y="310"/>
                  <a:pt x="357" y="311"/>
                  <a:pt x="360" y="312"/>
                </a:cubicBezTo>
                <a:cubicBezTo>
                  <a:pt x="361" y="310"/>
                  <a:pt x="363" y="308"/>
                  <a:pt x="363" y="304"/>
                </a:cubicBezTo>
                <a:cubicBezTo>
                  <a:pt x="360" y="306"/>
                  <a:pt x="353" y="302"/>
                  <a:pt x="354" y="308"/>
                </a:cubicBezTo>
                <a:close/>
                <a:moveTo>
                  <a:pt x="421" y="312"/>
                </a:moveTo>
                <a:cubicBezTo>
                  <a:pt x="422" y="313"/>
                  <a:pt x="423" y="314"/>
                  <a:pt x="425" y="314"/>
                </a:cubicBezTo>
                <a:cubicBezTo>
                  <a:pt x="426" y="311"/>
                  <a:pt x="429" y="307"/>
                  <a:pt x="429" y="304"/>
                </a:cubicBezTo>
                <a:cubicBezTo>
                  <a:pt x="428" y="308"/>
                  <a:pt x="422" y="308"/>
                  <a:pt x="421" y="312"/>
                </a:cubicBezTo>
                <a:close/>
                <a:moveTo>
                  <a:pt x="556" y="313"/>
                </a:moveTo>
                <a:cubicBezTo>
                  <a:pt x="559" y="313"/>
                  <a:pt x="558" y="309"/>
                  <a:pt x="561" y="309"/>
                </a:cubicBezTo>
                <a:cubicBezTo>
                  <a:pt x="560" y="307"/>
                  <a:pt x="561" y="305"/>
                  <a:pt x="560" y="304"/>
                </a:cubicBezTo>
                <a:cubicBezTo>
                  <a:pt x="559" y="307"/>
                  <a:pt x="557" y="309"/>
                  <a:pt x="556" y="313"/>
                </a:cubicBezTo>
                <a:close/>
                <a:moveTo>
                  <a:pt x="176" y="307"/>
                </a:moveTo>
                <a:cubicBezTo>
                  <a:pt x="178" y="311"/>
                  <a:pt x="183" y="313"/>
                  <a:pt x="186" y="315"/>
                </a:cubicBezTo>
                <a:cubicBezTo>
                  <a:pt x="186" y="313"/>
                  <a:pt x="190" y="314"/>
                  <a:pt x="189" y="311"/>
                </a:cubicBezTo>
                <a:cubicBezTo>
                  <a:pt x="186" y="309"/>
                  <a:pt x="181" y="303"/>
                  <a:pt x="176" y="307"/>
                </a:cubicBezTo>
                <a:close/>
                <a:moveTo>
                  <a:pt x="428" y="317"/>
                </a:moveTo>
                <a:cubicBezTo>
                  <a:pt x="430" y="319"/>
                  <a:pt x="430" y="316"/>
                  <a:pt x="432" y="316"/>
                </a:cubicBezTo>
                <a:cubicBezTo>
                  <a:pt x="430" y="313"/>
                  <a:pt x="436" y="308"/>
                  <a:pt x="433" y="305"/>
                </a:cubicBezTo>
                <a:cubicBezTo>
                  <a:pt x="432" y="309"/>
                  <a:pt x="428" y="314"/>
                  <a:pt x="428" y="317"/>
                </a:cubicBezTo>
                <a:close/>
                <a:moveTo>
                  <a:pt x="485" y="312"/>
                </a:moveTo>
                <a:cubicBezTo>
                  <a:pt x="484" y="309"/>
                  <a:pt x="488" y="307"/>
                  <a:pt x="485" y="305"/>
                </a:cubicBezTo>
                <a:cubicBezTo>
                  <a:pt x="486" y="308"/>
                  <a:pt x="482" y="310"/>
                  <a:pt x="485" y="312"/>
                </a:cubicBezTo>
                <a:close/>
                <a:moveTo>
                  <a:pt x="164" y="310"/>
                </a:moveTo>
                <a:cubicBezTo>
                  <a:pt x="164" y="309"/>
                  <a:pt x="166" y="310"/>
                  <a:pt x="167" y="309"/>
                </a:cubicBezTo>
                <a:cubicBezTo>
                  <a:pt x="167" y="306"/>
                  <a:pt x="163" y="305"/>
                  <a:pt x="163" y="307"/>
                </a:cubicBezTo>
                <a:cubicBezTo>
                  <a:pt x="165" y="308"/>
                  <a:pt x="163" y="310"/>
                  <a:pt x="164" y="310"/>
                </a:cubicBezTo>
                <a:close/>
                <a:moveTo>
                  <a:pt x="495" y="320"/>
                </a:moveTo>
                <a:cubicBezTo>
                  <a:pt x="497" y="315"/>
                  <a:pt x="501" y="312"/>
                  <a:pt x="502" y="306"/>
                </a:cubicBezTo>
                <a:cubicBezTo>
                  <a:pt x="500" y="307"/>
                  <a:pt x="500" y="306"/>
                  <a:pt x="498" y="306"/>
                </a:cubicBezTo>
                <a:cubicBezTo>
                  <a:pt x="497" y="309"/>
                  <a:pt x="494" y="316"/>
                  <a:pt x="495" y="320"/>
                </a:cubicBezTo>
                <a:close/>
                <a:moveTo>
                  <a:pt x="526" y="326"/>
                </a:moveTo>
                <a:cubicBezTo>
                  <a:pt x="533" y="322"/>
                  <a:pt x="535" y="313"/>
                  <a:pt x="536" y="306"/>
                </a:cubicBezTo>
                <a:cubicBezTo>
                  <a:pt x="533" y="312"/>
                  <a:pt x="528" y="317"/>
                  <a:pt x="526" y="326"/>
                </a:cubicBezTo>
                <a:close/>
                <a:moveTo>
                  <a:pt x="252" y="307"/>
                </a:moveTo>
                <a:cubicBezTo>
                  <a:pt x="255" y="310"/>
                  <a:pt x="261" y="316"/>
                  <a:pt x="266" y="314"/>
                </a:cubicBezTo>
                <a:cubicBezTo>
                  <a:pt x="263" y="312"/>
                  <a:pt x="258" y="306"/>
                  <a:pt x="252" y="307"/>
                </a:cubicBezTo>
                <a:close/>
                <a:moveTo>
                  <a:pt x="569" y="313"/>
                </a:moveTo>
                <a:cubicBezTo>
                  <a:pt x="568" y="311"/>
                  <a:pt x="573" y="307"/>
                  <a:pt x="570" y="306"/>
                </a:cubicBezTo>
                <a:cubicBezTo>
                  <a:pt x="570" y="309"/>
                  <a:pt x="567" y="311"/>
                  <a:pt x="569" y="313"/>
                </a:cubicBezTo>
                <a:close/>
                <a:moveTo>
                  <a:pt x="395" y="317"/>
                </a:moveTo>
                <a:cubicBezTo>
                  <a:pt x="396" y="313"/>
                  <a:pt x="400" y="310"/>
                  <a:pt x="399" y="307"/>
                </a:cubicBezTo>
                <a:cubicBezTo>
                  <a:pt x="398" y="310"/>
                  <a:pt x="393" y="315"/>
                  <a:pt x="395" y="317"/>
                </a:cubicBezTo>
                <a:close/>
                <a:moveTo>
                  <a:pt x="110" y="335"/>
                </a:moveTo>
                <a:cubicBezTo>
                  <a:pt x="107" y="322"/>
                  <a:pt x="101" y="312"/>
                  <a:pt x="90" y="307"/>
                </a:cubicBezTo>
                <a:cubicBezTo>
                  <a:pt x="91" y="321"/>
                  <a:pt x="101" y="332"/>
                  <a:pt x="110" y="335"/>
                </a:cubicBezTo>
                <a:close/>
                <a:moveTo>
                  <a:pt x="308" y="308"/>
                </a:moveTo>
                <a:cubicBezTo>
                  <a:pt x="308" y="314"/>
                  <a:pt x="312" y="321"/>
                  <a:pt x="318" y="323"/>
                </a:cubicBezTo>
                <a:cubicBezTo>
                  <a:pt x="320" y="322"/>
                  <a:pt x="321" y="321"/>
                  <a:pt x="322" y="320"/>
                </a:cubicBezTo>
                <a:cubicBezTo>
                  <a:pt x="318" y="315"/>
                  <a:pt x="313" y="309"/>
                  <a:pt x="308" y="308"/>
                </a:cubicBezTo>
                <a:close/>
                <a:moveTo>
                  <a:pt x="399" y="320"/>
                </a:moveTo>
                <a:cubicBezTo>
                  <a:pt x="405" y="318"/>
                  <a:pt x="405" y="314"/>
                  <a:pt x="407" y="309"/>
                </a:cubicBezTo>
                <a:cubicBezTo>
                  <a:pt x="406" y="309"/>
                  <a:pt x="406" y="307"/>
                  <a:pt x="403" y="307"/>
                </a:cubicBezTo>
                <a:cubicBezTo>
                  <a:pt x="403" y="312"/>
                  <a:pt x="400" y="315"/>
                  <a:pt x="399" y="320"/>
                </a:cubicBezTo>
                <a:close/>
                <a:moveTo>
                  <a:pt x="213" y="315"/>
                </a:moveTo>
                <a:cubicBezTo>
                  <a:pt x="209" y="314"/>
                  <a:pt x="205" y="308"/>
                  <a:pt x="200" y="309"/>
                </a:cubicBezTo>
                <a:cubicBezTo>
                  <a:pt x="205" y="310"/>
                  <a:pt x="210" y="317"/>
                  <a:pt x="213" y="315"/>
                </a:cubicBezTo>
                <a:close/>
                <a:moveTo>
                  <a:pt x="474" y="312"/>
                </a:moveTo>
                <a:cubicBezTo>
                  <a:pt x="476" y="313"/>
                  <a:pt x="477" y="314"/>
                  <a:pt x="479" y="315"/>
                </a:cubicBezTo>
                <a:cubicBezTo>
                  <a:pt x="481" y="311"/>
                  <a:pt x="477" y="309"/>
                  <a:pt x="474" y="308"/>
                </a:cubicBezTo>
                <a:cubicBezTo>
                  <a:pt x="475" y="310"/>
                  <a:pt x="473" y="310"/>
                  <a:pt x="474" y="312"/>
                </a:cubicBezTo>
                <a:close/>
                <a:moveTo>
                  <a:pt x="437" y="313"/>
                </a:moveTo>
                <a:cubicBezTo>
                  <a:pt x="438" y="312"/>
                  <a:pt x="440" y="311"/>
                  <a:pt x="440" y="309"/>
                </a:cubicBezTo>
                <a:cubicBezTo>
                  <a:pt x="439" y="309"/>
                  <a:pt x="439" y="308"/>
                  <a:pt x="437" y="309"/>
                </a:cubicBezTo>
                <a:cubicBezTo>
                  <a:pt x="437" y="310"/>
                  <a:pt x="435" y="312"/>
                  <a:pt x="437" y="313"/>
                </a:cubicBezTo>
                <a:close/>
                <a:moveTo>
                  <a:pt x="242" y="315"/>
                </a:moveTo>
                <a:cubicBezTo>
                  <a:pt x="246" y="317"/>
                  <a:pt x="249" y="320"/>
                  <a:pt x="253" y="322"/>
                </a:cubicBezTo>
                <a:cubicBezTo>
                  <a:pt x="257" y="321"/>
                  <a:pt x="258" y="319"/>
                  <a:pt x="261" y="318"/>
                </a:cubicBezTo>
                <a:cubicBezTo>
                  <a:pt x="258" y="314"/>
                  <a:pt x="253" y="312"/>
                  <a:pt x="248" y="309"/>
                </a:cubicBezTo>
                <a:cubicBezTo>
                  <a:pt x="247" y="312"/>
                  <a:pt x="243" y="312"/>
                  <a:pt x="242" y="315"/>
                </a:cubicBezTo>
                <a:close/>
                <a:moveTo>
                  <a:pt x="218" y="313"/>
                </a:moveTo>
                <a:cubicBezTo>
                  <a:pt x="218" y="311"/>
                  <a:pt x="214" y="310"/>
                  <a:pt x="214" y="310"/>
                </a:cubicBezTo>
                <a:cubicBezTo>
                  <a:pt x="216" y="311"/>
                  <a:pt x="215" y="313"/>
                  <a:pt x="218" y="313"/>
                </a:cubicBezTo>
                <a:close/>
                <a:moveTo>
                  <a:pt x="278" y="313"/>
                </a:moveTo>
                <a:cubicBezTo>
                  <a:pt x="282" y="314"/>
                  <a:pt x="287" y="323"/>
                  <a:pt x="290" y="316"/>
                </a:cubicBezTo>
                <a:cubicBezTo>
                  <a:pt x="288" y="313"/>
                  <a:pt x="281" y="307"/>
                  <a:pt x="278" y="313"/>
                </a:cubicBezTo>
                <a:close/>
                <a:moveTo>
                  <a:pt x="488" y="314"/>
                </a:moveTo>
                <a:cubicBezTo>
                  <a:pt x="488" y="313"/>
                  <a:pt x="490" y="311"/>
                  <a:pt x="488" y="310"/>
                </a:cubicBezTo>
                <a:cubicBezTo>
                  <a:pt x="489" y="311"/>
                  <a:pt x="486" y="313"/>
                  <a:pt x="488" y="314"/>
                </a:cubicBezTo>
                <a:close/>
                <a:moveTo>
                  <a:pt x="42" y="312"/>
                </a:moveTo>
                <a:cubicBezTo>
                  <a:pt x="41" y="312"/>
                  <a:pt x="41" y="311"/>
                  <a:pt x="39" y="310"/>
                </a:cubicBezTo>
                <a:cubicBezTo>
                  <a:pt x="39" y="312"/>
                  <a:pt x="42" y="314"/>
                  <a:pt x="42" y="312"/>
                </a:cubicBezTo>
                <a:close/>
                <a:moveTo>
                  <a:pt x="70" y="316"/>
                </a:moveTo>
                <a:cubicBezTo>
                  <a:pt x="69" y="314"/>
                  <a:pt x="68" y="312"/>
                  <a:pt x="67" y="310"/>
                </a:cubicBezTo>
                <a:cubicBezTo>
                  <a:pt x="68" y="313"/>
                  <a:pt x="68" y="315"/>
                  <a:pt x="70" y="316"/>
                </a:cubicBezTo>
                <a:close/>
                <a:moveTo>
                  <a:pt x="167" y="313"/>
                </a:moveTo>
                <a:cubicBezTo>
                  <a:pt x="170" y="314"/>
                  <a:pt x="173" y="316"/>
                  <a:pt x="174" y="320"/>
                </a:cubicBezTo>
                <a:cubicBezTo>
                  <a:pt x="177" y="318"/>
                  <a:pt x="179" y="322"/>
                  <a:pt x="183" y="320"/>
                </a:cubicBezTo>
                <a:cubicBezTo>
                  <a:pt x="183" y="318"/>
                  <a:pt x="182" y="318"/>
                  <a:pt x="182" y="317"/>
                </a:cubicBezTo>
                <a:cubicBezTo>
                  <a:pt x="176" y="319"/>
                  <a:pt x="172" y="307"/>
                  <a:pt x="167" y="313"/>
                </a:cubicBezTo>
                <a:close/>
                <a:moveTo>
                  <a:pt x="350" y="316"/>
                </a:moveTo>
                <a:cubicBezTo>
                  <a:pt x="353" y="319"/>
                  <a:pt x="357" y="319"/>
                  <a:pt x="357" y="316"/>
                </a:cubicBezTo>
                <a:cubicBezTo>
                  <a:pt x="357" y="313"/>
                  <a:pt x="353" y="314"/>
                  <a:pt x="352" y="311"/>
                </a:cubicBezTo>
                <a:cubicBezTo>
                  <a:pt x="351" y="313"/>
                  <a:pt x="350" y="314"/>
                  <a:pt x="350" y="316"/>
                </a:cubicBezTo>
                <a:close/>
                <a:moveTo>
                  <a:pt x="409" y="314"/>
                </a:moveTo>
                <a:cubicBezTo>
                  <a:pt x="411" y="315"/>
                  <a:pt x="412" y="311"/>
                  <a:pt x="410" y="311"/>
                </a:cubicBezTo>
                <a:cubicBezTo>
                  <a:pt x="410" y="313"/>
                  <a:pt x="408" y="312"/>
                  <a:pt x="409" y="314"/>
                </a:cubicBezTo>
                <a:close/>
                <a:moveTo>
                  <a:pt x="453" y="314"/>
                </a:moveTo>
                <a:cubicBezTo>
                  <a:pt x="454" y="313"/>
                  <a:pt x="453" y="311"/>
                  <a:pt x="452" y="311"/>
                </a:cubicBezTo>
                <a:cubicBezTo>
                  <a:pt x="451" y="312"/>
                  <a:pt x="452" y="314"/>
                  <a:pt x="453" y="314"/>
                </a:cubicBezTo>
                <a:close/>
                <a:moveTo>
                  <a:pt x="220" y="316"/>
                </a:moveTo>
                <a:cubicBezTo>
                  <a:pt x="223" y="318"/>
                  <a:pt x="225" y="320"/>
                  <a:pt x="228" y="321"/>
                </a:cubicBezTo>
                <a:cubicBezTo>
                  <a:pt x="228" y="319"/>
                  <a:pt x="232" y="317"/>
                  <a:pt x="234" y="315"/>
                </a:cubicBezTo>
                <a:cubicBezTo>
                  <a:pt x="231" y="311"/>
                  <a:pt x="223" y="311"/>
                  <a:pt x="220" y="316"/>
                </a:cubicBezTo>
                <a:close/>
                <a:moveTo>
                  <a:pt x="368" y="319"/>
                </a:moveTo>
                <a:cubicBezTo>
                  <a:pt x="369" y="318"/>
                  <a:pt x="369" y="320"/>
                  <a:pt x="370" y="320"/>
                </a:cubicBezTo>
                <a:cubicBezTo>
                  <a:pt x="371" y="318"/>
                  <a:pt x="373" y="316"/>
                  <a:pt x="372" y="313"/>
                </a:cubicBezTo>
                <a:cubicBezTo>
                  <a:pt x="371" y="313"/>
                  <a:pt x="372" y="311"/>
                  <a:pt x="370" y="312"/>
                </a:cubicBezTo>
                <a:cubicBezTo>
                  <a:pt x="370" y="315"/>
                  <a:pt x="368" y="316"/>
                  <a:pt x="368" y="319"/>
                </a:cubicBezTo>
                <a:close/>
                <a:moveTo>
                  <a:pt x="530" y="333"/>
                </a:moveTo>
                <a:cubicBezTo>
                  <a:pt x="535" y="327"/>
                  <a:pt x="545" y="322"/>
                  <a:pt x="546" y="312"/>
                </a:cubicBezTo>
                <a:cubicBezTo>
                  <a:pt x="540" y="319"/>
                  <a:pt x="531" y="324"/>
                  <a:pt x="530" y="333"/>
                </a:cubicBezTo>
                <a:close/>
                <a:moveTo>
                  <a:pt x="466" y="318"/>
                </a:moveTo>
                <a:cubicBezTo>
                  <a:pt x="468" y="318"/>
                  <a:pt x="469" y="314"/>
                  <a:pt x="468" y="313"/>
                </a:cubicBezTo>
                <a:cubicBezTo>
                  <a:pt x="467" y="315"/>
                  <a:pt x="466" y="316"/>
                  <a:pt x="466" y="318"/>
                </a:cubicBezTo>
                <a:close/>
                <a:moveTo>
                  <a:pt x="62" y="321"/>
                </a:moveTo>
                <a:cubicBezTo>
                  <a:pt x="61" y="320"/>
                  <a:pt x="60" y="315"/>
                  <a:pt x="57" y="313"/>
                </a:cubicBezTo>
                <a:cubicBezTo>
                  <a:pt x="58" y="317"/>
                  <a:pt x="61" y="323"/>
                  <a:pt x="62" y="321"/>
                </a:cubicBezTo>
                <a:close/>
                <a:moveTo>
                  <a:pt x="558" y="323"/>
                </a:moveTo>
                <a:cubicBezTo>
                  <a:pt x="559" y="322"/>
                  <a:pt x="557" y="325"/>
                  <a:pt x="559" y="325"/>
                </a:cubicBezTo>
                <a:cubicBezTo>
                  <a:pt x="560" y="320"/>
                  <a:pt x="564" y="317"/>
                  <a:pt x="563" y="313"/>
                </a:cubicBezTo>
                <a:cubicBezTo>
                  <a:pt x="560" y="317"/>
                  <a:pt x="560" y="320"/>
                  <a:pt x="558" y="323"/>
                </a:cubicBezTo>
                <a:close/>
                <a:moveTo>
                  <a:pt x="189" y="318"/>
                </a:moveTo>
                <a:cubicBezTo>
                  <a:pt x="193" y="319"/>
                  <a:pt x="196" y="324"/>
                  <a:pt x="201" y="323"/>
                </a:cubicBezTo>
                <a:cubicBezTo>
                  <a:pt x="199" y="318"/>
                  <a:pt x="193" y="311"/>
                  <a:pt x="189" y="318"/>
                </a:cubicBezTo>
                <a:close/>
                <a:moveTo>
                  <a:pt x="390" y="317"/>
                </a:moveTo>
                <a:cubicBezTo>
                  <a:pt x="388" y="317"/>
                  <a:pt x="388" y="314"/>
                  <a:pt x="385" y="314"/>
                </a:cubicBezTo>
                <a:cubicBezTo>
                  <a:pt x="386" y="316"/>
                  <a:pt x="388" y="318"/>
                  <a:pt x="390" y="317"/>
                </a:cubicBezTo>
                <a:close/>
                <a:moveTo>
                  <a:pt x="433" y="319"/>
                </a:moveTo>
                <a:cubicBezTo>
                  <a:pt x="434" y="321"/>
                  <a:pt x="435" y="322"/>
                  <a:pt x="437" y="323"/>
                </a:cubicBezTo>
                <a:cubicBezTo>
                  <a:pt x="438" y="320"/>
                  <a:pt x="442" y="317"/>
                  <a:pt x="440" y="314"/>
                </a:cubicBezTo>
                <a:cubicBezTo>
                  <a:pt x="438" y="316"/>
                  <a:pt x="436" y="318"/>
                  <a:pt x="433" y="319"/>
                </a:cubicBezTo>
                <a:close/>
                <a:moveTo>
                  <a:pt x="442" y="322"/>
                </a:moveTo>
                <a:cubicBezTo>
                  <a:pt x="446" y="321"/>
                  <a:pt x="446" y="315"/>
                  <a:pt x="445" y="314"/>
                </a:cubicBezTo>
                <a:cubicBezTo>
                  <a:pt x="444" y="317"/>
                  <a:pt x="443" y="319"/>
                  <a:pt x="442" y="322"/>
                </a:cubicBezTo>
                <a:close/>
                <a:moveTo>
                  <a:pt x="481" y="317"/>
                </a:moveTo>
                <a:cubicBezTo>
                  <a:pt x="484" y="318"/>
                  <a:pt x="484" y="313"/>
                  <a:pt x="482" y="314"/>
                </a:cubicBezTo>
                <a:cubicBezTo>
                  <a:pt x="482" y="316"/>
                  <a:pt x="481" y="315"/>
                  <a:pt x="481" y="317"/>
                </a:cubicBezTo>
                <a:close/>
                <a:moveTo>
                  <a:pt x="81" y="324"/>
                </a:moveTo>
                <a:cubicBezTo>
                  <a:pt x="79" y="321"/>
                  <a:pt x="78" y="316"/>
                  <a:pt x="75" y="315"/>
                </a:cubicBezTo>
                <a:cubicBezTo>
                  <a:pt x="75" y="318"/>
                  <a:pt x="77" y="325"/>
                  <a:pt x="81" y="324"/>
                </a:cubicBezTo>
                <a:close/>
                <a:moveTo>
                  <a:pt x="148" y="328"/>
                </a:moveTo>
                <a:cubicBezTo>
                  <a:pt x="146" y="320"/>
                  <a:pt x="136" y="317"/>
                  <a:pt x="131" y="315"/>
                </a:cubicBezTo>
                <a:cubicBezTo>
                  <a:pt x="134" y="322"/>
                  <a:pt x="142" y="323"/>
                  <a:pt x="148" y="328"/>
                </a:cubicBezTo>
                <a:close/>
                <a:moveTo>
                  <a:pt x="330" y="321"/>
                </a:moveTo>
                <a:cubicBezTo>
                  <a:pt x="332" y="323"/>
                  <a:pt x="334" y="326"/>
                  <a:pt x="337" y="327"/>
                </a:cubicBezTo>
                <a:cubicBezTo>
                  <a:pt x="340" y="324"/>
                  <a:pt x="340" y="317"/>
                  <a:pt x="337" y="315"/>
                </a:cubicBezTo>
                <a:cubicBezTo>
                  <a:pt x="336" y="318"/>
                  <a:pt x="330" y="317"/>
                  <a:pt x="330" y="321"/>
                </a:cubicBezTo>
                <a:close/>
                <a:moveTo>
                  <a:pt x="405" y="324"/>
                </a:moveTo>
                <a:cubicBezTo>
                  <a:pt x="407" y="324"/>
                  <a:pt x="407" y="327"/>
                  <a:pt x="411" y="326"/>
                </a:cubicBezTo>
                <a:cubicBezTo>
                  <a:pt x="410" y="322"/>
                  <a:pt x="416" y="318"/>
                  <a:pt x="412" y="315"/>
                </a:cubicBezTo>
                <a:cubicBezTo>
                  <a:pt x="410" y="318"/>
                  <a:pt x="405" y="318"/>
                  <a:pt x="405" y="324"/>
                </a:cubicBezTo>
                <a:close/>
                <a:moveTo>
                  <a:pt x="414" y="327"/>
                </a:moveTo>
                <a:cubicBezTo>
                  <a:pt x="418" y="325"/>
                  <a:pt x="421" y="324"/>
                  <a:pt x="423" y="320"/>
                </a:cubicBezTo>
                <a:cubicBezTo>
                  <a:pt x="422" y="318"/>
                  <a:pt x="419" y="317"/>
                  <a:pt x="418" y="316"/>
                </a:cubicBezTo>
                <a:cubicBezTo>
                  <a:pt x="417" y="320"/>
                  <a:pt x="414" y="322"/>
                  <a:pt x="414" y="327"/>
                </a:cubicBezTo>
                <a:close/>
                <a:moveTo>
                  <a:pt x="470" y="321"/>
                </a:moveTo>
                <a:cubicBezTo>
                  <a:pt x="472" y="322"/>
                  <a:pt x="472" y="324"/>
                  <a:pt x="474" y="324"/>
                </a:cubicBezTo>
                <a:cubicBezTo>
                  <a:pt x="475" y="322"/>
                  <a:pt x="476" y="320"/>
                  <a:pt x="476" y="318"/>
                </a:cubicBezTo>
                <a:cubicBezTo>
                  <a:pt x="475" y="317"/>
                  <a:pt x="474" y="316"/>
                  <a:pt x="472" y="316"/>
                </a:cubicBezTo>
                <a:cubicBezTo>
                  <a:pt x="472" y="318"/>
                  <a:pt x="470" y="319"/>
                  <a:pt x="470" y="321"/>
                </a:cubicBezTo>
                <a:close/>
                <a:moveTo>
                  <a:pt x="158" y="318"/>
                </a:moveTo>
                <a:cubicBezTo>
                  <a:pt x="163" y="321"/>
                  <a:pt x="166" y="325"/>
                  <a:pt x="172" y="327"/>
                </a:cubicBezTo>
                <a:cubicBezTo>
                  <a:pt x="172" y="326"/>
                  <a:pt x="175" y="326"/>
                  <a:pt x="174" y="324"/>
                </a:cubicBezTo>
                <a:cubicBezTo>
                  <a:pt x="170" y="322"/>
                  <a:pt x="163" y="315"/>
                  <a:pt x="158" y="318"/>
                </a:cubicBezTo>
                <a:close/>
                <a:moveTo>
                  <a:pt x="273" y="320"/>
                </a:moveTo>
                <a:cubicBezTo>
                  <a:pt x="272" y="318"/>
                  <a:pt x="270" y="315"/>
                  <a:pt x="268" y="318"/>
                </a:cubicBezTo>
                <a:cubicBezTo>
                  <a:pt x="270" y="318"/>
                  <a:pt x="272" y="321"/>
                  <a:pt x="273" y="320"/>
                </a:cubicBezTo>
                <a:close/>
                <a:moveTo>
                  <a:pt x="223" y="323"/>
                </a:moveTo>
                <a:cubicBezTo>
                  <a:pt x="221" y="321"/>
                  <a:pt x="219" y="319"/>
                  <a:pt x="216" y="318"/>
                </a:cubicBezTo>
                <a:cubicBezTo>
                  <a:pt x="217" y="320"/>
                  <a:pt x="222" y="323"/>
                  <a:pt x="223" y="323"/>
                </a:cubicBezTo>
                <a:close/>
                <a:moveTo>
                  <a:pt x="50" y="332"/>
                </a:moveTo>
                <a:cubicBezTo>
                  <a:pt x="47" y="328"/>
                  <a:pt x="48" y="320"/>
                  <a:pt x="42" y="318"/>
                </a:cubicBezTo>
                <a:cubicBezTo>
                  <a:pt x="43" y="325"/>
                  <a:pt x="45" y="330"/>
                  <a:pt x="50" y="332"/>
                </a:cubicBezTo>
                <a:close/>
                <a:moveTo>
                  <a:pt x="360" y="323"/>
                </a:moveTo>
                <a:cubicBezTo>
                  <a:pt x="362" y="322"/>
                  <a:pt x="362" y="320"/>
                  <a:pt x="362" y="318"/>
                </a:cubicBezTo>
                <a:cubicBezTo>
                  <a:pt x="360" y="318"/>
                  <a:pt x="358" y="321"/>
                  <a:pt x="360" y="323"/>
                </a:cubicBezTo>
                <a:close/>
                <a:moveTo>
                  <a:pt x="597" y="334"/>
                </a:moveTo>
                <a:cubicBezTo>
                  <a:pt x="601" y="331"/>
                  <a:pt x="607" y="323"/>
                  <a:pt x="605" y="318"/>
                </a:cubicBezTo>
                <a:cubicBezTo>
                  <a:pt x="602" y="323"/>
                  <a:pt x="597" y="329"/>
                  <a:pt x="597" y="334"/>
                </a:cubicBezTo>
                <a:close/>
                <a:moveTo>
                  <a:pt x="231" y="323"/>
                </a:moveTo>
                <a:cubicBezTo>
                  <a:pt x="234" y="325"/>
                  <a:pt x="238" y="326"/>
                  <a:pt x="241" y="328"/>
                </a:cubicBezTo>
                <a:cubicBezTo>
                  <a:pt x="240" y="322"/>
                  <a:pt x="234" y="315"/>
                  <a:pt x="231" y="323"/>
                </a:cubicBezTo>
                <a:close/>
                <a:moveTo>
                  <a:pt x="258" y="324"/>
                </a:moveTo>
                <a:cubicBezTo>
                  <a:pt x="262" y="326"/>
                  <a:pt x="265" y="330"/>
                  <a:pt x="270" y="332"/>
                </a:cubicBezTo>
                <a:cubicBezTo>
                  <a:pt x="271" y="329"/>
                  <a:pt x="275" y="329"/>
                  <a:pt x="276" y="326"/>
                </a:cubicBezTo>
                <a:cubicBezTo>
                  <a:pt x="271" y="321"/>
                  <a:pt x="262" y="316"/>
                  <a:pt x="258" y="324"/>
                </a:cubicBezTo>
                <a:close/>
                <a:moveTo>
                  <a:pt x="291" y="321"/>
                </a:moveTo>
                <a:cubicBezTo>
                  <a:pt x="295" y="324"/>
                  <a:pt x="300" y="327"/>
                  <a:pt x="306" y="328"/>
                </a:cubicBezTo>
                <a:cubicBezTo>
                  <a:pt x="302" y="325"/>
                  <a:pt x="295" y="316"/>
                  <a:pt x="291" y="321"/>
                </a:cubicBezTo>
                <a:close/>
                <a:moveTo>
                  <a:pt x="385" y="328"/>
                </a:moveTo>
                <a:cubicBezTo>
                  <a:pt x="386" y="326"/>
                  <a:pt x="387" y="324"/>
                  <a:pt x="388" y="321"/>
                </a:cubicBezTo>
                <a:cubicBezTo>
                  <a:pt x="386" y="321"/>
                  <a:pt x="385" y="320"/>
                  <a:pt x="383" y="319"/>
                </a:cubicBezTo>
                <a:cubicBezTo>
                  <a:pt x="381" y="321"/>
                  <a:pt x="383" y="326"/>
                  <a:pt x="385" y="328"/>
                </a:cubicBezTo>
                <a:close/>
                <a:moveTo>
                  <a:pt x="347" y="323"/>
                </a:moveTo>
                <a:cubicBezTo>
                  <a:pt x="349" y="323"/>
                  <a:pt x="351" y="323"/>
                  <a:pt x="351" y="321"/>
                </a:cubicBezTo>
                <a:cubicBezTo>
                  <a:pt x="349" y="322"/>
                  <a:pt x="350" y="319"/>
                  <a:pt x="348" y="320"/>
                </a:cubicBezTo>
                <a:cubicBezTo>
                  <a:pt x="347" y="321"/>
                  <a:pt x="347" y="322"/>
                  <a:pt x="347" y="323"/>
                </a:cubicBezTo>
                <a:close/>
                <a:moveTo>
                  <a:pt x="479" y="327"/>
                </a:moveTo>
                <a:cubicBezTo>
                  <a:pt x="478" y="324"/>
                  <a:pt x="482" y="321"/>
                  <a:pt x="479" y="320"/>
                </a:cubicBezTo>
                <a:cubicBezTo>
                  <a:pt x="479" y="323"/>
                  <a:pt x="474" y="326"/>
                  <a:pt x="479" y="327"/>
                </a:cubicBezTo>
                <a:close/>
                <a:moveTo>
                  <a:pt x="547" y="333"/>
                </a:moveTo>
                <a:cubicBezTo>
                  <a:pt x="554" y="333"/>
                  <a:pt x="555" y="325"/>
                  <a:pt x="555" y="320"/>
                </a:cubicBezTo>
                <a:cubicBezTo>
                  <a:pt x="551" y="324"/>
                  <a:pt x="549" y="328"/>
                  <a:pt x="547" y="333"/>
                </a:cubicBezTo>
                <a:close/>
                <a:moveTo>
                  <a:pt x="245" y="326"/>
                </a:moveTo>
                <a:cubicBezTo>
                  <a:pt x="247" y="326"/>
                  <a:pt x="247" y="325"/>
                  <a:pt x="248" y="325"/>
                </a:cubicBezTo>
                <a:cubicBezTo>
                  <a:pt x="248" y="323"/>
                  <a:pt x="246" y="321"/>
                  <a:pt x="243" y="321"/>
                </a:cubicBezTo>
                <a:cubicBezTo>
                  <a:pt x="243" y="323"/>
                  <a:pt x="244" y="324"/>
                  <a:pt x="245" y="326"/>
                </a:cubicBezTo>
                <a:close/>
                <a:moveTo>
                  <a:pt x="75" y="327"/>
                </a:moveTo>
                <a:cubicBezTo>
                  <a:pt x="74" y="324"/>
                  <a:pt x="74" y="323"/>
                  <a:pt x="71" y="321"/>
                </a:cubicBezTo>
                <a:cubicBezTo>
                  <a:pt x="72" y="323"/>
                  <a:pt x="73" y="325"/>
                  <a:pt x="75" y="327"/>
                </a:cubicBezTo>
                <a:close/>
                <a:moveTo>
                  <a:pt x="134" y="333"/>
                </a:moveTo>
                <a:cubicBezTo>
                  <a:pt x="132" y="326"/>
                  <a:pt x="125" y="325"/>
                  <a:pt x="121" y="321"/>
                </a:cubicBezTo>
                <a:cubicBezTo>
                  <a:pt x="124" y="326"/>
                  <a:pt x="129" y="329"/>
                  <a:pt x="134" y="333"/>
                </a:cubicBezTo>
                <a:close/>
                <a:moveTo>
                  <a:pt x="364" y="325"/>
                </a:moveTo>
                <a:cubicBezTo>
                  <a:pt x="366" y="325"/>
                  <a:pt x="366" y="326"/>
                  <a:pt x="367" y="326"/>
                </a:cubicBezTo>
                <a:cubicBezTo>
                  <a:pt x="367" y="324"/>
                  <a:pt x="368" y="322"/>
                  <a:pt x="366" y="321"/>
                </a:cubicBezTo>
                <a:cubicBezTo>
                  <a:pt x="365" y="322"/>
                  <a:pt x="365" y="323"/>
                  <a:pt x="364" y="325"/>
                </a:cubicBezTo>
                <a:close/>
                <a:moveTo>
                  <a:pt x="566" y="329"/>
                </a:moveTo>
                <a:cubicBezTo>
                  <a:pt x="567" y="327"/>
                  <a:pt x="571" y="324"/>
                  <a:pt x="569" y="321"/>
                </a:cubicBezTo>
                <a:cubicBezTo>
                  <a:pt x="568" y="324"/>
                  <a:pt x="564" y="326"/>
                  <a:pt x="566" y="329"/>
                </a:cubicBezTo>
                <a:close/>
                <a:moveTo>
                  <a:pt x="94" y="333"/>
                </a:moveTo>
                <a:cubicBezTo>
                  <a:pt x="93" y="327"/>
                  <a:pt x="88" y="325"/>
                  <a:pt x="84" y="322"/>
                </a:cubicBezTo>
                <a:cubicBezTo>
                  <a:pt x="85" y="328"/>
                  <a:pt x="90" y="332"/>
                  <a:pt x="94" y="333"/>
                </a:cubicBezTo>
                <a:close/>
                <a:moveTo>
                  <a:pt x="217" y="327"/>
                </a:moveTo>
                <a:cubicBezTo>
                  <a:pt x="216" y="324"/>
                  <a:pt x="212" y="324"/>
                  <a:pt x="210" y="322"/>
                </a:cubicBezTo>
                <a:cubicBezTo>
                  <a:pt x="208" y="325"/>
                  <a:pt x="215" y="330"/>
                  <a:pt x="217" y="327"/>
                </a:cubicBezTo>
                <a:close/>
                <a:moveTo>
                  <a:pt x="377" y="325"/>
                </a:moveTo>
                <a:cubicBezTo>
                  <a:pt x="377" y="324"/>
                  <a:pt x="377" y="324"/>
                  <a:pt x="377" y="323"/>
                </a:cubicBezTo>
                <a:cubicBezTo>
                  <a:pt x="376" y="323"/>
                  <a:pt x="375" y="322"/>
                  <a:pt x="374" y="322"/>
                </a:cubicBezTo>
                <a:cubicBezTo>
                  <a:pt x="374" y="324"/>
                  <a:pt x="375" y="325"/>
                  <a:pt x="377" y="325"/>
                </a:cubicBezTo>
                <a:close/>
                <a:moveTo>
                  <a:pt x="446" y="330"/>
                </a:moveTo>
                <a:cubicBezTo>
                  <a:pt x="447" y="328"/>
                  <a:pt x="449" y="325"/>
                  <a:pt x="450" y="323"/>
                </a:cubicBezTo>
                <a:cubicBezTo>
                  <a:pt x="446" y="323"/>
                  <a:pt x="444" y="328"/>
                  <a:pt x="446" y="330"/>
                </a:cubicBezTo>
                <a:close/>
                <a:moveTo>
                  <a:pt x="420" y="334"/>
                </a:moveTo>
                <a:cubicBezTo>
                  <a:pt x="425" y="334"/>
                  <a:pt x="429" y="326"/>
                  <a:pt x="426" y="323"/>
                </a:cubicBezTo>
                <a:cubicBezTo>
                  <a:pt x="423" y="325"/>
                  <a:pt x="422" y="330"/>
                  <a:pt x="420" y="334"/>
                </a:cubicBezTo>
                <a:close/>
                <a:moveTo>
                  <a:pt x="454" y="337"/>
                </a:moveTo>
                <a:cubicBezTo>
                  <a:pt x="456" y="332"/>
                  <a:pt x="458" y="328"/>
                  <a:pt x="460" y="323"/>
                </a:cubicBezTo>
                <a:cubicBezTo>
                  <a:pt x="459" y="323"/>
                  <a:pt x="458" y="323"/>
                  <a:pt x="457" y="323"/>
                </a:cubicBezTo>
                <a:cubicBezTo>
                  <a:pt x="457" y="328"/>
                  <a:pt x="453" y="332"/>
                  <a:pt x="454" y="337"/>
                </a:cubicBezTo>
                <a:close/>
                <a:moveTo>
                  <a:pt x="127" y="350"/>
                </a:moveTo>
                <a:cubicBezTo>
                  <a:pt x="127" y="345"/>
                  <a:pt x="122" y="344"/>
                  <a:pt x="121" y="340"/>
                </a:cubicBezTo>
                <a:cubicBezTo>
                  <a:pt x="123" y="334"/>
                  <a:pt x="119" y="326"/>
                  <a:pt x="113" y="324"/>
                </a:cubicBezTo>
                <a:cubicBezTo>
                  <a:pt x="115" y="335"/>
                  <a:pt x="119" y="345"/>
                  <a:pt x="127" y="350"/>
                </a:cubicBezTo>
                <a:close/>
                <a:moveTo>
                  <a:pt x="52" y="326"/>
                </a:moveTo>
                <a:cubicBezTo>
                  <a:pt x="55" y="329"/>
                  <a:pt x="56" y="335"/>
                  <a:pt x="59" y="338"/>
                </a:cubicBezTo>
                <a:cubicBezTo>
                  <a:pt x="58" y="334"/>
                  <a:pt x="56" y="323"/>
                  <a:pt x="52" y="326"/>
                </a:cubicBezTo>
                <a:close/>
                <a:moveTo>
                  <a:pt x="150" y="335"/>
                </a:moveTo>
                <a:cubicBezTo>
                  <a:pt x="148" y="329"/>
                  <a:pt x="140" y="328"/>
                  <a:pt x="135" y="324"/>
                </a:cubicBezTo>
                <a:cubicBezTo>
                  <a:pt x="138" y="330"/>
                  <a:pt x="146" y="333"/>
                  <a:pt x="150" y="335"/>
                </a:cubicBezTo>
                <a:close/>
                <a:moveTo>
                  <a:pt x="349" y="338"/>
                </a:moveTo>
                <a:cubicBezTo>
                  <a:pt x="351" y="338"/>
                  <a:pt x="351" y="339"/>
                  <a:pt x="352" y="339"/>
                </a:cubicBezTo>
                <a:cubicBezTo>
                  <a:pt x="354" y="334"/>
                  <a:pt x="358" y="331"/>
                  <a:pt x="359" y="325"/>
                </a:cubicBezTo>
                <a:cubicBezTo>
                  <a:pt x="358" y="325"/>
                  <a:pt x="358" y="325"/>
                  <a:pt x="357" y="324"/>
                </a:cubicBezTo>
                <a:cubicBezTo>
                  <a:pt x="354" y="329"/>
                  <a:pt x="351" y="332"/>
                  <a:pt x="349" y="338"/>
                </a:cubicBezTo>
                <a:close/>
                <a:moveTo>
                  <a:pt x="327" y="330"/>
                </a:moveTo>
                <a:cubicBezTo>
                  <a:pt x="330" y="330"/>
                  <a:pt x="331" y="333"/>
                  <a:pt x="333" y="333"/>
                </a:cubicBezTo>
                <a:cubicBezTo>
                  <a:pt x="334" y="332"/>
                  <a:pt x="335" y="331"/>
                  <a:pt x="335" y="330"/>
                </a:cubicBezTo>
                <a:cubicBezTo>
                  <a:pt x="333" y="328"/>
                  <a:pt x="331" y="326"/>
                  <a:pt x="329" y="325"/>
                </a:cubicBezTo>
                <a:cubicBezTo>
                  <a:pt x="329" y="327"/>
                  <a:pt x="327" y="327"/>
                  <a:pt x="327" y="330"/>
                </a:cubicBezTo>
                <a:close/>
                <a:moveTo>
                  <a:pt x="513" y="337"/>
                </a:moveTo>
                <a:cubicBezTo>
                  <a:pt x="515" y="334"/>
                  <a:pt x="521" y="328"/>
                  <a:pt x="519" y="325"/>
                </a:cubicBezTo>
                <a:cubicBezTo>
                  <a:pt x="517" y="328"/>
                  <a:pt x="511" y="331"/>
                  <a:pt x="513" y="337"/>
                </a:cubicBezTo>
                <a:close/>
                <a:moveTo>
                  <a:pt x="210" y="330"/>
                </a:moveTo>
                <a:cubicBezTo>
                  <a:pt x="208" y="330"/>
                  <a:pt x="207" y="325"/>
                  <a:pt x="203" y="326"/>
                </a:cubicBezTo>
                <a:cubicBezTo>
                  <a:pt x="204" y="328"/>
                  <a:pt x="209" y="332"/>
                  <a:pt x="210" y="330"/>
                </a:cubicBezTo>
                <a:close/>
                <a:moveTo>
                  <a:pt x="429" y="329"/>
                </a:moveTo>
                <a:cubicBezTo>
                  <a:pt x="432" y="329"/>
                  <a:pt x="433" y="328"/>
                  <a:pt x="433" y="326"/>
                </a:cubicBezTo>
                <a:cubicBezTo>
                  <a:pt x="432" y="326"/>
                  <a:pt x="431" y="326"/>
                  <a:pt x="431" y="326"/>
                </a:cubicBezTo>
                <a:cubicBezTo>
                  <a:pt x="431" y="327"/>
                  <a:pt x="430" y="327"/>
                  <a:pt x="429" y="329"/>
                </a:cubicBezTo>
                <a:close/>
                <a:moveTo>
                  <a:pt x="459" y="340"/>
                </a:moveTo>
                <a:cubicBezTo>
                  <a:pt x="459" y="335"/>
                  <a:pt x="465" y="329"/>
                  <a:pt x="462" y="326"/>
                </a:cubicBezTo>
                <a:cubicBezTo>
                  <a:pt x="461" y="330"/>
                  <a:pt x="455" y="336"/>
                  <a:pt x="459" y="340"/>
                </a:cubicBezTo>
                <a:close/>
                <a:moveTo>
                  <a:pt x="572" y="335"/>
                </a:moveTo>
                <a:cubicBezTo>
                  <a:pt x="575" y="332"/>
                  <a:pt x="583" y="331"/>
                  <a:pt x="582" y="326"/>
                </a:cubicBezTo>
                <a:cubicBezTo>
                  <a:pt x="580" y="329"/>
                  <a:pt x="572" y="331"/>
                  <a:pt x="572" y="335"/>
                </a:cubicBezTo>
                <a:close/>
                <a:moveTo>
                  <a:pt x="247" y="330"/>
                </a:moveTo>
                <a:cubicBezTo>
                  <a:pt x="251" y="334"/>
                  <a:pt x="256" y="335"/>
                  <a:pt x="261" y="338"/>
                </a:cubicBezTo>
                <a:cubicBezTo>
                  <a:pt x="263" y="337"/>
                  <a:pt x="264" y="336"/>
                  <a:pt x="265" y="334"/>
                </a:cubicBezTo>
                <a:cubicBezTo>
                  <a:pt x="260" y="332"/>
                  <a:pt x="252" y="321"/>
                  <a:pt x="247" y="330"/>
                </a:cubicBezTo>
                <a:close/>
                <a:moveTo>
                  <a:pt x="374" y="329"/>
                </a:moveTo>
                <a:cubicBezTo>
                  <a:pt x="375" y="326"/>
                  <a:pt x="372" y="327"/>
                  <a:pt x="371" y="326"/>
                </a:cubicBezTo>
                <a:cubicBezTo>
                  <a:pt x="371" y="328"/>
                  <a:pt x="373" y="328"/>
                  <a:pt x="374" y="329"/>
                </a:cubicBezTo>
                <a:close/>
                <a:moveTo>
                  <a:pt x="407" y="330"/>
                </a:moveTo>
                <a:cubicBezTo>
                  <a:pt x="406" y="328"/>
                  <a:pt x="405" y="327"/>
                  <a:pt x="402" y="326"/>
                </a:cubicBezTo>
                <a:cubicBezTo>
                  <a:pt x="403" y="328"/>
                  <a:pt x="405" y="329"/>
                  <a:pt x="407" y="330"/>
                </a:cubicBezTo>
                <a:close/>
                <a:moveTo>
                  <a:pt x="345" y="335"/>
                </a:moveTo>
                <a:cubicBezTo>
                  <a:pt x="348" y="334"/>
                  <a:pt x="350" y="329"/>
                  <a:pt x="350" y="327"/>
                </a:cubicBezTo>
                <a:cubicBezTo>
                  <a:pt x="346" y="329"/>
                  <a:pt x="346" y="331"/>
                  <a:pt x="345" y="335"/>
                </a:cubicBezTo>
                <a:close/>
                <a:moveTo>
                  <a:pt x="356" y="342"/>
                </a:moveTo>
                <a:cubicBezTo>
                  <a:pt x="361" y="340"/>
                  <a:pt x="361" y="333"/>
                  <a:pt x="365" y="329"/>
                </a:cubicBezTo>
                <a:cubicBezTo>
                  <a:pt x="364" y="329"/>
                  <a:pt x="363" y="328"/>
                  <a:pt x="363" y="327"/>
                </a:cubicBezTo>
                <a:cubicBezTo>
                  <a:pt x="360" y="332"/>
                  <a:pt x="358" y="337"/>
                  <a:pt x="356" y="342"/>
                </a:cubicBezTo>
                <a:close/>
                <a:moveTo>
                  <a:pt x="391" y="335"/>
                </a:moveTo>
                <a:cubicBezTo>
                  <a:pt x="392" y="336"/>
                  <a:pt x="392" y="337"/>
                  <a:pt x="394" y="337"/>
                </a:cubicBezTo>
                <a:cubicBezTo>
                  <a:pt x="395" y="333"/>
                  <a:pt x="397" y="332"/>
                  <a:pt x="399" y="329"/>
                </a:cubicBezTo>
                <a:cubicBezTo>
                  <a:pt x="397" y="329"/>
                  <a:pt x="397" y="327"/>
                  <a:pt x="395" y="327"/>
                </a:cubicBezTo>
                <a:cubicBezTo>
                  <a:pt x="394" y="330"/>
                  <a:pt x="393" y="333"/>
                  <a:pt x="391" y="335"/>
                </a:cubicBezTo>
                <a:close/>
                <a:moveTo>
                  <a:pt x="84" y="334"/>
                </a:moveTo>
                <a:cubicBezTo>
                  <a:pt x="83" y="332"/>
                  <a:pt x="83" y="329"/>
                  <a:pt x="81" y="329"/>
                </a:cubicBezTo>
                <a:cubicBezTo>
                  <a:pt x="83" y="330"/>
                  <a:pt x="82" y="333"/>
                  <a:pt x="84" y="334"/>
                </a:cubicBezTo>
                <a:close/>
                <a:moveTo>
                  <a:pt x="186" y="330"/>
                </a:moveTo>
                <a:cubicBezTo>
                  <a:pt x="185" y="330"/>
                  <a:pt x="184" y="328"/>
                  <a:pt x="183" y="329"/>
                </a:cubicBezTo>
                <a:cubicBezTo>
                  <a:pt x="184" y="329"/>
                  <a:pt x="186" y="332"/>
                  <a:pt x="186" y="330"/>
                </a:cubicBezTo>
                <a:close/>
                <a:moveTo>
                  <a:pt x="302" y="331"/>
                </a:moveTo>
                <a:cubicBezTo>
                  <a:pt x="300" y="331"/>
                  <a:pt x="297" y="328"/>
                  <a:pt x="295" y="329"/>
                </a:cubicBezTo>
                <a:cubicBezTo>
                  <a:pt x="297" y="330"/>
                  <a:pt x="300" y="334"/>
                  <a:pt x="302" y="331"/>
                </a:cubicBezTo>
                <a:close/>
                <a:moveTo>
                  <a:pt x="387" y="334"/>
                </a:moveTo>
                <a:cubicBezTo>
                  <a:pt x="390" y="333"/>
                  <a:pt x="389" y="331"/>
                  <a:pt x="391" y="329"/>
                </a:cubicBezTo>
                <a:cubicBezTo>
                  <a:pt x="388" y="329"/>
                  <a:pt x="385" y="331"/>
                  <a:pt x="387" y="334"/>
                </a:cubicBezTo>
                <a:close/>
                <a:moveTo>
                  <a:pt x="414" y="330"/>
                </a:moveTo>
                <a:cubicBezTo>
                  <a:pt x="416" y="330"/>
                  <a:pt x="415" y="332"/>
                  <a:pt x="417" y="332"/>
                </a:cubicBezTo>
                <a:cubicBezTo>
                  <a:pt x="416" y="330"/>
                  <a:pt x="419" y="330"/>
                  <a:pt x="417" y="329"/>
                </a:cubicBezTo>
                <a:cubicBezTo>
                  <a:pt x="417" y="330"/>
                  <a:pt x="415" y="329"/>
                  <a:pt x="414" y="330"/>
                </a:cubicBezTo>
                <a:close/>
                <a:moveTo>
                  <a:pt x="179" y="329"/>
                </a:moveTo>
                <a:cubicBezTo>
                  <a:pt x="180" y="331"/>
                  <a:pt x="180" y="333"/>
                  <a:pt x="182" y="334"/>
                </a:cubicBezTo>
                <a:cubicBezTo>
                  <a:pt x="182" y="332"/>
                  <a:pt x="184" y="333"/>
                  <a:pt x="183" y="331"/>
                </a:cubicBezTo>
                <a:cubicBezTo>
                  <a:pt x="183" y="331"/>
                  <a:pt x="182" y="331"/>
                  <a:pt x="182" y="330"/>
                </a:cubicBezTo>
                <a:cubicBezTo>
                  <a:pt x="183" y="330"/>
                  <a:pt x="183" y="330"/>
                  <a:pt x="182" y="330"/>
                </a:cubicBezTo>
                <a:cubicBezTo>
                  <a:pt x="182" y="332"/>
                  <a:pt x="180" y="329"/>
                  <a:pt x="179" y="329"/>
                </a:cubicBezTo>
                <a:close/>
                <a:moveTo>
                  <a:pt x="219" y="332"/>
                </a:moveTo>
                <a:cubicBezTo>
                  <a:pt x="222" y="336"/>
                  <a:pt x="227" y="339"/>
                  <a:pt x="231" y="335"/>
                </a:cubicBezTo>
                <a:cubicBezTo>
                  <a:pt x="227" y="333"/>
                  <a:pt x="221" y="326"/>
                  <a:pt x="219" y="332"/>
                </a:cubicBezTo>
                <a:close/>
                <a:moveTo>
                  <a:pt x="462" y="342"/>
                </a:moveTo>
                <a:cubicBezTo>
                  <a:pt x="469" y="342"/>
                  <a:pt x="469" y="335"/>
                  <a:pt x="471" y="331"/>
                </a:cubicBezTo>
                <a:cubicBezTo>
                  <a:pt x="469" y="330"/>
                  <a:pt x="469" y="329"/>
                  <a:pt x="467" y="329"/>
                </a:cubicBezTo>
                <a:cubicBezTo>
                  <a:pt x="466" y="334"/>
                  <a:pt x="463" y="337"/>
                  <a:pt x="462" y="342"/>
                </a:cubicBezTo>
                <a:close/>
                <a:moveTo>
                  <a:pt x="484" y="347"/>
                </a:moveTo>
                <a:cubicBezTo>
                  <a:pt x="491" y="346"/>
                  <a:pt x="492" y="337"/>
                  <a:pt x="495" y="330"/>
                </a:cubicBezTo>
                <a:cubicBezTo>
                  <a:pt x="487" y="327"/>
                  <a:pt x="488" y="342"/>
                  <a:pt x="484" y="347"/>
                </a:cubicBezTo>
                <a:close/>
                <a:moveTo>
                  <a:pt x="284" y="341"/>
                </a:moveTo>
                <a:cubicBezTo>
                  <a:pt x="289" y="341"/>
                  <a:pt x="290" y="338"/>
                  <a:pt x="293" y="336"/>
                </a:cubicBezTo>
                <a:cubicBezTo>
                  <a:pt x="289" y="334"/>
                  <a:pt x="286" y="332"/>
                  <a:pt x="282" y="330"/>
                </a:cubicBezTo>
                <a:cubicBezTo>
                  <a:pt x="283" y="334"/>
                  <a:pt x="284" y="337"/>
                  <a:pt x="284" y="341"/>
                </a:cubicBezTo>
                <a:close/>
                <a:moveTo>
                  <a:pt x="72" y="349"/>
                </a:moveTo>
                <a:cubicBezTo>
                  <a:pt x="68" y="343"/>
                  <a:pt x="65" y="336"/>
                  <a:pt x="60" y="330"/>
                </a:cubicBezTo>
                <a:cubicBezTo>
                  <a:pt x="62" y="338"/>
                  <a:pt x="64" y="346"/>
                  <a:pt x="72" y="349"/>
                </a:cubicBezTo>
                <a:close/>
                <a:moveTo>
                  <a:pt x="273" y="334"/>
                </a:moveTo>
                <a:cubicBezTo>
                  <a:pt x="275" y="335"/>
                  <a:pt x="277" y="338"/>
                  <a:pt x="280" y="338"/>
                </a:cubicBezTo>
                <a:cubicBezTo>
                  <a:pt x="280" y="334"/>
                  <a:pt x="279" y="332"/>
                  <a:pt x="277" y="330"/>
                </a:cubicBezTo>
                <a:cubicBezTo>
                  <a:pt x="276" y="332"/>
                  <a:pt x="274" y="333"/>
                  <a:pt x="273" y="334"/>
                </a:cubicBezTo>
                <a:close/>
                <a:moveTo>
                  <a:pt x="304" y="334"/>
                </a:moveTo>
                <a:cubicBezTo>
                  <a:pt x="305" y="337"/>
                  <a:pt x="308" y="338"/>
                  <a:pt x="310" y="340"/>
                </a:cubicBezTo>
                <a:cubicBezTo>
                  <a:pt x="312" y="337"/>
                  <a:pt x="314" y="335"/>
                  <a:pt x="315" y="332"/>
                </a:cubicBezTo>
                <a:cubicBezTo>
                  <a:pt x="311" y="329"/>
                  <a:pt x="307" y="332"/>
                  <a:pt x="304" y="334"/>
                </a:cubicBezTo>
                <a:close/>
                <a:moveTo>
                  <a:pt x="399" y="334"/>
                </a:moveTo>
                <a:cubicBezTo>
                  <a:pt x="400" y="334"/>
                  <a:pt x="401" y="333"/>
                  <a:pt x="402" y="333"/>
                </a:cubicBezTo>
                <a:cubicBezTo>
                  <a:pt x="402" y="331"/>
                  <a:pt x="401" y="331"/>
                  <a:pt x="400" y="330"/>
                </a:cubicBezTo>
                <a:cubicBezTo>
                  <a:pt x="399" y="332"/>
                  <a:pt x="399" y="333"/>
                  <a:pt x="399" y="334"/>
                </a:cubicBezTo>
                <a:close/>
                <a:moveTo>
                  <a:pt x="431" y="344"/>
                </a:moveTo>
                <a:cubicBezTo>
                  <a:pt x="436" y="344"/>
                  <a:pt x="439" y="335"/>
                  <a:pt x="439" y="331"/>
                </a:cubicBezTo>
                <a:cubicBezTo>
                  <a:pt x="438" y="331"/>
                  <a:pt x="438" y="330"/>
                  <a:pt x="437" y="330"/>
                </a:cubicBezTo>
                <a:cubicBezTo>
                  <a:pt x="435" y="334"/>
                  <a:pt x="434" y="340"/>
                  <a:pt x="431" y="344"/>
                </a:cubicBezTo>
                <a:close/>
                <a:moveTo>
                  <a:pt x="363" y="340"/>
                </a:moveTo>
                <a:cubicBezTo>
                  <a:pt x="367" y="339"/>
                  <a:pt x="371" y="338"/>
                  <a:pt x="372" y="334"/>
                </a:cubicBezTo>
                <a:cubicBezTo>
                  <a:pt x="370" y="333"/>
                  <a:pt x="370" y="331"/>
                  <a:pt x="368" y="331"/>
                </a:cubicBezTo>
                <a:cubicBezTo>
                  <a:pt x="366" y="335"/>
                  <a:pt x="364" y="337"/>
                  <a:pt x="363" y="340"/>
                </a:cubicBezTo>
                <a:close/>
                <a:moveTo>
                  <a:pt x="521" y="341"/>
                </a:moveTo>
                <a:cubicBezTo>
                  <a:pt x="522" y="338"/>
                  <a:pt x="528" y="333"/>
                  <a:pt x="524" y="331"/>
                </a:cubicBezTo>
                <a:cubicBezTo>
                  <a:pt x="523" y="334"/>
                  <a:pt x="520" y="338"/>
                  <a:pt x="521" y="341"/>
                </a:cubicBezTo>
                <a:close/>
                <a:moveTo>
                  <a:pt x="425" y="339"/>
                </a:moveTo>
                <a:cubicBezTo>
                  <a:pt x="427" y="340"/>
                  <a:pt x="427" y="341"/>
                  <a:pt x="429" y="342"/>
                </a:cubicBezTo>
                <a:cubicBezTo>
                  <a:pt x="430" y="338"/>
                  <a:pt x="432" y="336"/>
                  <a:pt x="433" y="332"/>
                </a:cubicBezTo>
                <a:cubicBezTo>
                  <a:pt x="429" y="332"/>
                  <a:pt x="426" y="335"/>
                  <a:pt x="425" y="339"/>
                </a:cubicBezTo>
                <a:close/>
                <a:moveTo>
                  <a:pt x="133" y="340"/>
                </a:moveTo>
                <a:cubicBezTo>
                  <a:pt x="131" y="337"/>
                  <a:pt x="128" y="334"/>
                  <a:pt x="124" y="332"/>
                </a:cubicBezTo>
                <a:cubicBezTo>
                  <a:pt x="125" y="334"/>
                  <a:pt x="126" y="336"/>
                  <a:pt x="126" y="337"/>
                </a:cubicBezTo>
                <a:cubicBezTo>
                  <a:pt x="130" y="337"/>
                  <a:pt x="131" y="339"/>
                  <a:pt x="133" y="340"/>
                </a:cubicBezTo>
                <a:close/>
                <a:moveTo>
                  <a:pt x="189" y="334"/>
                </a:moveTo>
                <a:cubicBezTo>
                  <a:pt x="192" y="337"/>
                  <a:pt x="196" y="339"/>
                  <a:pt x="199" y="342"/>
                </a:cubicBezTo>
                <a:cubicBezTo>
                  <a:pt x="200" y="341"/>
                  <a:pt x="202" y="341"/>
                  <a:pt x="202" y="339"/>
                </a:cubicBezTo>
                <a:cubicBezTo>
                  <a:pt x="197" y="339"/>
                  <a:pt x="192" y="333"/>
                  <a:pt x="189" y="334"/>
                </a:cubicBezTo>
                <a:close/>
                <a:moveTo>
                  <a:pt x="472" y="338"/>
                </a:moveTo>
                <a:cubicBezTo>
                  <a:pt x="475" y="338"/>
                  <a:pt x="475" y="336"/>
                  <a:pt x="476" y="333"/>
                </a:cubicBezTo>
                <a:cubicBezTo>
                  <a:pt x="475" y="333"/>
                  <a:pt x="474" y="333"/>
                  <a:pt x="473" y="333"/>
                </a:cubicBezTo>
                <a:cubicBezTo>
                  <a:pt x="474" y="336"/>
                  <a:pt x="472" y="336"/>
                  <a:pt x="472" y="338"/>
                </a:cubicBezTo>
                <a:close/>
                <a:moveTo>
                  <a:pt x="559" y="338"/>
                </a:moveTo>
                <a:cubicBezTo>
                  <a:pt x="561" y="337"/>
                  <a:pt x="565" y="336"/>
                  <a:pt x="566" y="333"/>
                </a:cubicBezTo>
                <a:cubicBezTo>
                  <a:pt x="563" y="333"/>
                  <a:pt x="563" y="334"/>
                  <a:pt x="561" y="333"/>
                </a:cubicBezTo>
                <a:cubicBezTo>
                  <a:pt x="561" y="335"/>
                  <a:pt x="558" y="337"/>
                  <a:pt x="559" y="338"/>
                </a:cubicBezTo>
                <a:close/>
                <a:moveTo>
                  <a:pt x="72" y="341"/>
                </a:moveTo>
                <a:cubicBezTo>
                  <a:pt x="72" y="338"/>
                  <a:pt x="70" y="334"/>
                  <a:pt x="67" y="334"/>
                </a:cubicBezTo>
                <a:cubicBezTo>
                  <a:pt x="69" y="337"/>
                  <a:pt x="70" y="340"/>
                  <a:pt x="72" y="341"/>
                </a:cubicBezTo>
                <a:close/>
                <a:moveTo>
                  <a:pt x="111" y="346"/>
                </a:moveTo>
                <a:cubicBezTo>
                  <a:pt x="110" y="340"/>
                  <a:pt x="104" y="340"/>
                  <a:pt x="103" y="335"/>
                </a:cubicBezTo>
                <a:cubicBezTo>
                  <a:pt x="101" y="337"/>
                  <a:pt x="99" y="332"/>
                  <a:pt x="98" y="334"/>
                </a:cubicBezTo>
                <a:cubicBezTo>
                  <a:pt x="101" y="339"/>
                  <a:pt x="106" y="342"/>
                  <a:pt x="111" y="346"/>
                </a:cubicBezTo>
                <a:close/>
                <a:moveTo>
                  <a:pt x="494" y="341"/>
                </a:moveTo>
                <a:cubicBezTo>
                  <a:pt x="497" y="340"/>
                  <a:pt x="500" y="338"/>
                  <a:pt x="502" y="335"/>
                </a:cubicBezTo>
                <a:cubicBezTo>
                  <a:pt x="500" y="335"/>
                  <a:pt x="500" y="333"/>
                  <a:pt x="497" y="334"/>
                </a:cubicBezTo>
                <a:cubicBezTo>
                  <a:pt x="497" y="337"/>
                  <a:pt x="495" y="339"/>
                  <a:pt x="494" y="341"/>
                </a:cubicBezTo>
                <a:close/>
                <a:moveTo>
                  <a:pt x="537" y="334"/>
                </a:moveTo>
                <a:cubicBezTo>
                  <a:pt x="532" y="337"/>
                  <a:pt x="524" y="339"/>
                  <a:pt x="522" y="347"/>
                </a:cubicBezTo>
                <a:cubicBezTo>
                  <a:pt x="528" y="346"/>
                  <a:pt x="542" y="343"/>
                  <a:pt x="537" y="334"/>
                </a:cubicBezTo>
                <a:close/>
                <a:moveTo>
                  <a:pt x="564" y="358"/>
                </a:moveTo>
                <a:cubicBezTo>
                  <a:pt x="576" y="353"/>
                  <a:pt x="588" y="345"/>
                  <a:pt x="591" y="334"/>
                </a:cubicBezTo>
                <a:cubicBezTo>
                  <a:pt x="583" y="343"/>
                  <a:pt x="571" y="348"/>
                  <a:pt x="564" y="358"/>
                </a:cubicBezTo>
                <a:close/>
                <a:moveTo>
                  <a:pt x="101" y="352"/>
                </a:moveTo>
                <a:cubicBezTo>
                  <a:pt x="98" y="345"/>
                  <a:pt x="97" y="337"/>
                  <a:pt x="89" y="334"/>
                </a:cubicBezTo>
                <a:cubicBezTo>
                  <a:pt x="92" y="341"/>
                  <a:pt x="93" y="350"/>
                  <a:pt x="101" y="352"/>
                </a:cubicBezTo>
                <a:close/>
                <a:moveTo>
                  <a:pt x="313" y="343"/>
                </a:moveTo>
                <a:cubicBezTo>
                  <a:pt x="315" y="342"/>
                  <a:pt x="315" y="344"/>
                  <a:pt x="316" y="344"/>
                </a:cubicBezTo>
                <a:cubicBezTo>
                  <a:pt x="318" y="341"/>
                  <a:pt x="320" y="339"/>
                  <a:pt x="320" y="335"/>
                </a:cubicBezTo>
                <a:cubicBezTo>
                  <a:pt x="319" y="335"/>
                  <a:pt x="319" y="334"/>
                  <a:pt x="318" y="334"/>
                </a:cubicBezTo>
                <a:cubicBezTo>
                  <a:pt x="317" y="337"/>
                  <a:pt x="314" y="339"/>
                  <a:pt x="313" y="343"/>
                </a:cubicBezTo>
                <a:close/>
                <a:moveTo>
                  <a:pt x="438" y="344"/>
                </a:moveTo>
                <a:cubicBezTo>
                  <a:pt x="442" y="343"/>
                  <a:pt x="442" y="339"/>
                  <a:pt x="443" y="335"/>
                </a:cubicBezTo>
                <a:cubicBezTo>
                  <a:pt x="443" y="335"/>
                  <a:pt x="442" y="335"/>
                  <a:pt x="442" y="335"/>
                </a:cubicBezTo>
                <a:cubicBezTo>
                  <a:pt x="440" y="338"/>
                  <a:pt x="439" y="341"/>
                  <a:pt x="438" y="344"/>
                </a:cubicBezTo>
                <a:close/>
                <a:moveTo>
                  <a:pt x="250" y="338"/>
                </a:moveTo>
                <a:cubicBezTo>
                  <a:pt x="253" y="339"/>
                  <a:pt x="257" y="344"/>
                  <a:pt x="258" y="339"/>
                </a:cubicBezTo>
                <a:cubicBezTo>
                  <a:pt x="255" y="338"/>
                  <a:pt x="253" y="337"/>
                  <a:pt x="250" y="335"/>
                </a:cubicBezTo>
                <a:cubicBezTo>
                  <a:pt x="250" y="336"/>
                  <a:pt x="250" y="337"/>
                  <a:pt x="250" y="338"/>
                </a:cubicBezTo>
                <a:close/>
                <a:moveTo>
                  <a:pt x="154" y="349"/>
                </a:moveTo>
                <a:cubicBezTo>
                  <a:pt x="151" y="343"/>
                  <a:pt x="145" y="340"/>
                  <a:pt x="140" y="336"/>
                </a:cubicBezTo>
                <a:cubicBezTo>
                  <a:pt x="142" y="343"/>
                  <a:pt x="148" y="346"/>
                  <a:pt x="154" y="349"/>
                </a:cubicBezTo>
                <a:close/>
                <a:moveTo>
                  <a:pt x="400" y="338"/>
                </a:moveTo>
                <a:cubicBezTo>
                  <a:pt x="401" y="338"/>
                  <a:pt x="405" y="340"/>
                  <a:pt x="405" y="336"/>
                </a:cubicBezTo>
                <a:cubicBezTo>
                  <a:pt x="402" y="336"/>
                  <a:pt x="402" y="337"/>
                  <a:pt x="400" y="338"/>
                </a:cubicBezTo>
                <a:close/>
                <a:moveTo>
                  <a:pt x="228" y="340"/>
                </a:moveTo>
                <a:cubicBezTo>
                  <a:pt x="233" y="341"/>
                  <a:pt x="238" y="342"/>
                  <a:pt x="244" y="344"/>
                </a:cubicBezTo>
                <a:cubicBezTo>
                  <a:pt x="240" y="340"/>
                  <a:pt x="233" y="334"/>
                  <a:pt x="228" y="340"/>
                </a:cubicBezTo>
                <a:close/>
                <a:moveTo>
                  <a:pt x="374" y="343"/>
                </a:moveTo>
                <a:cubicBezTo>
                  <a:pt x="377" y="343"/>
                  <a:pt x="380" y="342"/>
                  <a:pt x="379" y="338"/>
                </a:cubicBezTo>
                <a:cubicBezTo>
                  <a:pt x="377" y="338"/>
                  <a:pt x="377" y="337"/>
                  <a:pt x="376" y="337"/>
                </a:cubicBezTo>
                <a:cubicBezTo>
                  <a:pt x="375" y="339"/>
                  <a:pt x="373" y="341"/>
                  <a:pt x="374" y="343"/>
                </a:cubicBezTo>
                <a:close/>
                <a:moveTo>
                  <a:pt x="266" y="340"/>
                </a:moveTo>
                <a:cubicBezTo>
                  <a:pt x="270" y="341"/>
                  <a:pt x="275" y="345"/>
                  <a:pt x="279" y="344"/>
                </a:cubicBezTo>
                <a:cubicBezTo>
                  <a:pt x="277" y="341"/>
                  <a:pt x="269" y="334"/>
                  <a:pt x="266" y="340"/>
                </a:cubicBezTo>
                <a:close/>
                <a:moveTo>
                  <a:pt x="323" y="341"/>
                </a:moveTo>
                <a:cubicBezTo>
                  <a:pt x="325" y="341"/>
                  <a:pt x="327" y="340"/>
                  <a:pt x="327" y="338"/>
                </a:cubicBezTo>
                <a:cubicBezTo>
                  <a:pt x="325" y="338"/>
                  <a:pt x="325" y="337"/>
                  <a:pt x="324" y="337"/>
                </a:cubicBezTo>
                <a:cubicBezTo>
                  <a:pt x="323" y="338"/>
                  <a:pt x="323" y="340"/>
                  <a:pt x="323" y="341"/>
                </a:cubicBezTo>
                <a:close/>
                <a:moveTo>
                  <a:pt x="408" y="340"/>
                </a:moveTo>
                <a:cubicBezTo>
                  <a:pt x="409" y="339"/>
                  <a:pt x="411" y="340"/>
                  <a:pt x="411" y="338"/>
                </a:cubicBezTo>
                <a:cubicBezTo>
                  <a:pt x="410" y="338"/>
                  <a:pt x="409" y="337"/>
                  <a:pt x="409" y="337"/>
                </a:cubicBezTo>
                <a:cubicBezTo>
                  <a:pt x="409" y="338"/>
                  <a:pt x="407" y="340"/>
                  <a:pt x="408" y="340"/>
                </a:cubicBezTo>
                <a:close/>
                <a:moveTo>
                  <a:pt x="445" y="344"/>
                </a:moveTo>
                <a:cubicBezTo>
                  <a:pt x="445" y="343"/>
                  <a:pt x="449" y="338"/>
                  <a:pt x="446" y="337"/>
                </a:cubicBezTo>
                <a:cubicBezTo>
                  <a:pt x="446" y="340"/>
                  <a:pt x="442" y="343"/>
                  <a:pt x="445" y="344"/>
                </a:cubicBezTo>
                <a:close/>
                <a:moveTo>
                  <a:pt x="477" y="354"/>
                </a:moveTo>
                <a:cubicBezTo>
                  <a:pt x="480" y="350"/>
                  <a:pt x="483" y="340"/>
                  <a:pt x="482" y="337"/>
                </a:cubicBezTo>
                <a:cubicBezTo>
                  <a:pt x="481" y="342"/>
                  <a:pt x="476" y="348"/>
                  <a:pt x="477" y="354"/>
                </a:cubicBezTo>
                <a:close/>
                <a:moveTo>
                  <a:pt x="491" y="346"/>
                </a:moveTo>
                <a:cubicBezTo>
                  <a:pt x="492" y="348"/>
                  <a:pt x="488" y="350"/>
                  <a:pt x="491" y="351"/>
                </a:cubicBezTo>
                <a:cubicBezTo>
                  <a:pt x="496" y="346"/>
                  <a:pt x="505" y="345"/>
                  <a:pt x="507" y="337"/>
                </a:cubicBezTo>
                <a:cubicBezTo>
                  <a:pt x="501" y="339"/>
                  <a:pt x="498" y="346"/>
                  <a:pt x="491" y="346"/>
                </a:cubicBezTo>
                <a:close/>
                <a:moveTo>
                  <a:pt x="549" y="348"/>
                </a:moveTo>
                <a:cubicBezTo>
                  <a:pt x="545" y="353"/>
                  <a:pt x="539" y="360"/>
                  <a:pt x="533" y="364"/>
                </a:cubicBezTo>
                <a:cubicBezTo>
                  <a:pt x="531" y="366"/>
                  <a:pt x="527" y="366"/>
                  <a:pt x="527" y="369"/>
                </a:cubicBezTo>
                <a:cubicBezTo>
                  <a:pt x="547" y="362"/>
                  <a:pt x="564" y="352"/>
                  <a:pt x="576" y="337"/>
                </a:cubicBezTo>
                <a:cubicBezTo>
                  <a:pt x="567" y="341"/>
                  <a:pt x="560" y="346"/>
                  <a:pt x="549" y="348"/>
                </a:cubicBezTo>
                <a:close/>
                <a:moveTo>
                  <a:pt x="52" y="344"/>
                </a:moveTo>
                <a:cubicBezTo>
                  <a:pt x="53" y="341"/>
                  <a:pt x="51" y="339"/>
                  <a:pt x="50" y="338"/>
                </a:cubicBezTo>
                <a:cubicBezTo>
                  <a:pt x="50" y="340"/>
                  <a:pt x="51" y="342"/>
                  <a:pt x="52" y="344"/>
                </a:cubicBezTo>
                <a:close/>
                <a:moveTo>
                  <a:pt x="210" y="338"/>
                </a:moveTo>
                <a:cubicBezTo>
                  <a:pt x="210" y="342"/>
                  <a:pt x="216" y="344"/>
                  <a:pt x="217" y="340"/>
                </a:cubicBezTo>
                <a:cubicBezTo>
                  <a:pt x="215" y="340"/>
                  <a:pt x="212" y="337"/>
                  <a:pt x="210" y="338"/>
                </a:cubicBezTo>
                <a:close/>
                <a:moveTo>
                  <a:pt x="287" y="344"/>
                </a:moveTo>
                <a:cubicBezTo>
                  <a:pt x="293" y="346"/>
                  <a:pt x="302" y="356"/>
                  <a:pt x="307" y="346"/>
                </a:cubicBezTo>
                <a:cubicBezTo>
                  <a:pt x="302" y="339"/>
                  <a:pt x="293" y="336"/>
                  <a:pt x="287" y="344"/>
                </a:cubicBezTo>
                <a:close/>
                <a:moveTo>
                  <a:pt x="397" y="340"/>
                </a:moveTo>
                <a:cubicBezTo>
                  <a:pt x="397" y="343"/>
                  <a:pt x="402" y="343"/>
                  <a:pt x="403" y="341"/>
                </a:cubicBezTo>
                <a:cubicBezTo>
                  <a:pt x="402" y="340"/>
                  <a:pt x="399" y="341"/>
                  <a:pt x="398" y="340"/>
                </a:cubicBezTo>
                <a:cubicBezTo>
                  <a:pt x="399" y="340"/>
                  <a:pt x="399" y="339"/>
                  <a:pt x="399" y="338"/>
                </a:cubicBezTo>
                <a:cubicBezTo>
                  <a:pt x="397" y="338"/>
                  <a:pt x="398" y="340"/>
                  <a:pt x="397" y="340"/>
                </a:cubicBezTo>
                <a:close/>
                <a:moveTo>
                  <a:pt x="176" y="349"/>
                </a:moveTo>
                <a:cubicBezTo>
                  <a:pt x="171" y="346"/>
                  <a:pt x="167" y="342"/>
                  <a:pt x="162" y="340"/>
                </a:cubicBezTo>
                <a:cubicBezTo>
                  <a:pt x="162" y="346"/>
                  <a:pt x="171" y="352"/>
                  <a:pt x="176" y="349"/>
                </a:cubicBezTo>
                <a:close/>
                <a:moveTo>
                  <a:pt x="347" y="341"/>
                </a:moveTo>
                <a:cubicBezTo>
                  <a:pt x="347" y="343"/>
                  <a:pt x="348" y="344"/>
                  <a:pt x="350" y="344"/>
                </a:cubicBezTo>
                <a:cubicBezTo>
                  <a:pt x="350" y="343"/>
                  <a:pt x="351" y="343"/>
                  <a:pt x="350" y="341"/>
                </a:cubicBezTo>
                <a:cubicBezTo>
                  <a:pt x="348" y="341"/>
                  <a:pt x="349" y="340"/>
                  <a:pt x="347" y="341"/>
                </a:cubicBezTo>
                <a:close/>
                <a:moveTo>
                  <a:pt x="362" y="346"/>
                </a:moveTo>
                <a:cubicBezTo>
                  <a:pt x="365" y="347"/>
                  <a:pt x="365" y="345"/>
                  <a:pt x="368" y="345"/>
                </a:cubicBezTo>
                <a:cubicBezTo>
                  <a:pt x="368" y="344"/>
                  <a:pt x="371" y="341"/>
                  <a:pt x="369" y="340"/>
                </a:cubicBezTo>
                <a:cubicBezTo>
                  <a:pt x="368" y="343"/>
                  <a:pt x="363" y="342"/>
                  <a:pt x="362" y="346"/>
                </a:cubicBezTo>
                <a:close/>
                <a:moveTo>
                  <a:pt x="329" y="351"/>
                </a:moveTo>
                <a:cubicBezTo>
                  <a:pt x="330" y="348"/>
                  <a:pt x="334" y="344"/>
                  <a:pt x="333" y="341"/>
                </a:cubicBezTo>
                <a:cubicBezTo>
                  <a:pt x="332" y="344"/>
                  <a:pt x="328" y="347"/>
                  <a:pt x="329" y="351"/>
                </a:cubicBezTo>
                <a:close/>
                <a:moveTo>
                  <a:pt x="449" y="344"/>
                </a:moveTo>
                <a:cubicBezTo>
                  <a:pt x="451" y="344"/>
                  <a:pt x="451" y="343"/>
                  <a:pt x="451" y="341"/>
                </a:cubicBezTo>
                <a:cubicBezTo>
                  <a:pt x="449" y="341"/>
                  <a:pt x="449" y="342"/>
                  <a:pt x="449" y="344"/>
                </a:cubicBezTo>
                <a:close/>
                <a:moveTo>
                  <a:pt x="543" y="347"/>
                </a:moveTo>
                <a:cubicBezTo>
                  <a:pt x="546" y="346"/>
                  <a:pt x="547" y="345"/>
                  <a:pt x="550" y="344"/>
                </a:cubicBezTo>
                <a:cubicBezTo>
                  <a:pt x="549" y="343"/>
                  <a:pt x="550" y="341"/>
                  <a:pt x="548" y="341"/>
                </a:cubicBezTo>
                <a:cubicBezTo>
                  <a:pt x="546" y="343"/>
                  <a:pt x="543" y="344"/>
                  <a:pt x="543" y="347"/>
                </a:cubicBezTo>
                <a:close/>
                <a:moveTo>
                  <a:pt x="36" y="350"/>
                </a:moveTo>
                <a:cubicBezTo>
                  <a:pt x="35" y="347"/>
                  <a:pt x="33" y="342"/>
                  <a:pt x="30" y="342"/>
                </a:cubicBezTo>
                <a:cubicBezTo>
                  <a:pt x="32" y="344"/>
                  <a:pt x="33" y="350"/>
                  <a:pt x="36" y="350"/>
                </a:cubicBezTo>
                <a:close/>
                <a:moveTo>
                  <a:pt x="261" y="343"/>
                </a:moveTo>
                <a:cubicBezTo>
                  <a:pt x="262" y="347"/>
                  <a:pt x="271" y="351"/>
                  <a:pt x="275" y="346"/>
                </a:cubicBezTo>
                <a:cubicBezTo>
                  <a:pt x="271" y="345"/>
                  <a:pt x="265" y="340"/>
                  <a:pt x="261" y="343"/>
                </a:cubicBezTo>
                <a:close/>
                <a:moveTo>
                  <a:pt x="202" y="344"/>
                </a:moveTo>
                <a:cubicBezTo>
                  <a:pt x="203" y="345"/>
                  <a:pt x="204" y="345"/>
                  <a:pt x="204" y="346"/>
                </a:cubicBezTo>
                <a:cubicBezTo>
                  <a:pt x="207" y="346"/>
                  <a:pt x="209" y="346"/>
                  <a:pt x="210" y="344"/>
                </a:cubicBezTo>
                <a:cubicBezTo>
                  <a:pt x="207" y="342"/>
                  <a:pt x="204" y="341"/>
                  <a:pt x="202" y="344"/>
                </a:cubicBezTo>
                <a:close/>
                <a:moveTo>
                  <a:pt x="508" y="347"/>
                </a:moveTo>
                <a:cubicBezTo>
                  <a:pt x="510" y="347"/>
                  <a:pt x="512" y="343"/>
                  <a:pt x="511" y="342"/>
                </a:cubicBezTo>
                <a:cubicBezTo>
                  <a:pt x="510" y="343"/>
                  <a:pt x="507" y="345"/>
                  <a:pt x="508" y="347"/>
                </a:cubicBezTo>
                <a:close/>
                <a:moveTo>
                  <a:pt x="116" y="363"/>
                </a:moveTo>
                <a:cubicBezTo>
                  <a:pt x="115" y="352"/>
                  <a:pt x="110" y="346"/>
                  <a:pt x="101" y="343"/>
                </a:cubicBezTo>
                <a:cubicBezTo>
                  <a:pt x="103" y="352"/>
                  <a:pt x="107" y="360"/>
                  <a:pt x="116" y="363"/>
                </a:cubicBezTo>
                <a:close/>
                <a:moveTo>
                  <a:pt x="405" y="346"/>
                </a:moveTo>
                <a:cubicBezTo>
                  <a:pt x="405" y="347"/>
                  <a:pt x="406" y="348"/>
                  <a:pt x="408" y="349"/>
                </a:cubicBezTo>
                <a:cubicBezTo>
                  <a:pt x="409" y="347"/>
                  <a:pt x="409" y="346"/>
                  <a:pt x="410" y="343"/>
                </a:cubicBezTo>
                <a:cubicBezTo>
                  <a:pt x="408" y="342"/>
                  <a:pt x="406" y="344"/>
                  <a:pt x="405" y="346"/>
                </a:cubicBezTo>
                <a:close/>
                <a:moveTo>
                  <a:pt x="226" y="347"/>
                </a:moveTo>
                <a:cubicBezTo>
                  <a:pt x="224" y="346"/>
                  <a:pt x="222" y="343"/>
                  <a:pt x="219" y="344"/>
                </a:cubicBezTo>
                <a:cubicBezTo>
                  <a:pt x="220" y="346"/>
                  <a:pt x="225" y="347"/>
                  <a:pt x="226" y="347"/>
                </a:cubicBezTo>
                <a:close/>
                <a:moveTo>
                  <a:pt x="334" y="350"/>
                </a:moveTo>
                <a:cubicBezTo>
                  <a:pt x="335" y="350"/>
                  <a:pt x="337" y="350"/>
                  <a:pt x="338" y="350"/>
                </a:cubicBezTo>
                <a:cubicBezTo>
                  <a:pt x="338" y="347"/>
                  <a:pt x="341" y="347"/>
                  <a:pt x="340" y="344"/>
                </a:cubicBezTo>
                <a:cubicBezTo>
                  <a:pt x="338" y="345"/>
                  <a:pt x="339" y="343"/>
                  <a:pt x="337" y="343"/>
                </a:cubicBezTo>
                <a:cubicBezTo>
                  <a:pt x="336" y="345"/>
                  <a:pt x="336" y="348"/>
                  <a:pt x="334" y="350"/>
                </a:cubicBezTo>
                <a:close/>
                <a:moveTo>
                  <a:pt x="469" y="349"/>
                </a:moveTo>
                <a:cubicBezTo>
                  <a:pt x="472" y="349"/>
                  <a:pt x="471" y="345"/>
                  <a:pt x="472" y="343"/>
                </a:cubicBezTo>
                <a:cubicBezTo>
                  <a:pt x="468" y="342"/>
                  <a:pt x="468" y="346"/>
                  <a:pt x="469" y="349"/>
                </a:cubicBezTo>
                <a:close/>
                <a:moveTo>
                  <a:pt x="322" y="347"/>
                </a:moveTo>
                <a:cubicBezTo>
                  <a:pt x="322" y="348"/>
                  <a:pt x="322" y="350"/>
                  <a:pt x="324" y="350"/>
                </a:cubicBezTo>
                <a:cubicBezTo>
                  <a:pt x="325" y="348"/>
                  <a:pt x="327" y="346"/>
                  <a:pt x="327" y="344"/>
                </a:cubicBezTo>
                <a:cubicBezTo>
                  <a:pt x="324" y="343"/>
                  <a:pt x="325" y="347"/>
                  <a:pt x="322" y="347"/>
                </a:cubicBezTo>
                <a:close/>
                <a:moveTo>
                  <a:pt x="377" y="352"/>
                </a:moveTo>
                <a:cubicBezTo>
                  <a:pt x="382" y="352"/>
                  <a:pt x="380" y="347"/>
                  <a:pt x="383" y="344"/>
                </a:cubicBezTo>
                <a:cubicBezTo>
                  <a:pt x="378" y="345"/>
                  <a:pt x="379" y="349"/>
                  <a:pt x="377" y="352"/>
                </a:cubicBezTo>
                <a:close/>
                <a:moveTo>
                  <a:pt x="410" y="351"/>
                </a:moveTo>
                <a:cubicBezTo>
                  <a:pt x="413" y="351"/>
                  <a:pt x="412" y="354"/>
                  <a:pt x="414" y="354"/>
                </a:cubicBezTo>
                <a:cubicBezTo>
                  <a:pt x="416" y="352"/>
                  <a:pt x="418" y="349"/>
                  <a:pt x="418" y="345"/>
                </a:cubicBezTo>
                <a:cubicBezTo>
                  <a:pt x="413" y="342"/>
                  <a:pt x="412" y="349"/>
                  <a:pt x="410" y="351"/>
                </a:cubicBezTo>
                <a:close/>
                <a:moveTo>
                  <a:pt x="64" y="355"/>
                </a:moveTo>
                <a:cubicBezTo>
                  <a:pt x="60" y="353"/>
                  <a:pt x="59" y="348"/>
                  <a:pt x="56" y="345"/>
                </a:cubicBezTo>
                <a:cubicBezTo>
                  <a:pt x="56" y="351"/>
                  <a:pt x="59" y="356"/>
                  <a:pt x="64" y="355"/>
                </a:cubicBezTo>
                <a:close/>
                <a:moveTo>
                  <a:pt x="134" y="346"/>
                </a:moveTo>
                <a:cubicBezTo>
                  <a:pt x="135" y="348"/>
                  <a:pt x="139" y="351"/>
                  <a:pt x="143" y="353"/>
                </a:cubicBezTo>
                <a:cubicBezTo>
                  <a:pt x="142" y="348"/>
                  <a:pt x="138" y="344"/>
                  <a:pt x="134" y="346"/>
                </a:cubicBezTo>
                <a:close/>
                <a:moveTo>
                  <a:pt x="244" y="350"/>
                </a:moveTo>
                <a:cubicBezTo>
                  <a:pt x="245" y="349"/>
                  <a:pt x="247" y="349"/>
                  <a:pt x="247" y="347"/>
                </a:cubicBezTo>
                <a:cubicBezTo>
                  <a:pt x="244" y="347"/>
                  <a:pt x="239" y="345"/>
                  <a:pt x="237" y="346"/>
                </a:cubicBezTo>
                <a:cubicBezTo>
                  <a:pt x="240" y="347"/>
                  <a:pt x="241" y="350"/>
                  <a:pt x="244" y="350"/>
                </a:cubicBezTo>
                <a:close/>
                <a:moveTo>
                  <a:pt x="212" y="347"/>
                </a:moveTo>
                <a:cubicBezTo>
                  <a:pt x="215" y="351"/>
                  <a:pt x="222" y="352"/>
                  <a:pt x="228" y="354"/>
                </a:cubicBezTo>
                <a:cubicBezTo>
                  <a:pt x="223" y="351"/>
                  <a:pt x="219" y="346"/>
                  <a:pt x="212" y="347"/>
                </a:cubicBezTo>
                <a:close/>
                <a:moveTo>
                  <a:pt x="370" y="351"/>
                </a:moveTo>
                <a:cubicBezTo>
                  <a:pt x="372" y="350"/>
                  <a:pt x="372" y="351"/>
                  <a:pt x="373" y="351"/>
                </a:cubicBezTo>
                <a:cubicBezTo>
                  <a:pt x="373" y="349"/>
                  <a:pt x="376" y="349"/>
                  <a:pt x="375" y="346"/>
                </a:cubicBezTo>
                <a:cubicBezTo>
                  <a:pt x="372" y="346"/>
                  <a:pt x="371" y="348"/>
                  <a:pt x="370" y="351"/>
                </a:cubicBezTo>
                <a:close/>
                <a:moveTo>
                  <a:pt x="227" y="348"/>
                </a:moveTo>
                <a:cubicBezTo>
                  <a:pt x="228" y="349"/>
                  <a:pt x="230" y="349"/>
                  <a:pt x="231" y="350"/>
                </a:cubicBezTo>
                <a:cubicBezTo>
                  <a:pt x="231" y="348"/>
                  <a:pt x="227" y="346"/>
                  <a:pt x="227" y="348"/>
                </a:cubicBezTo>
                <a:close/>
                <a:moveTo>
                  <a:pt x="419" y="358"/>
                </a:moveTo>
                <a:cubicBezTo>
                  <a:pt x="423" y="357"/>
                  <a:pt x="423" y="352"/>
                  <a:pt x="425" y="349"/>
                </a:cubicBezTo>
                <a:cubicBezTo>
                  <a:pt x="424" y="348"/>
                  <a:pt x="424" y="347"/>
                  <a:pt x="422" y="347"/>
                </a:cubicBezTo>
                <a:cubicBezTo>
                  <a:pt x="421" y="351"/>
                  <a:pt x="417" y="354"/>
                  <a:pt x="419" y="358"/>
                </a:cubicBezTo>
                <a:close/>
                <a:moveTo>
                  <a:pt x="445" y="364"/>
                </a:moveTo>
                <a:cubicBezTo>
                  <a:pt x="451" y="364"/>
                  <a:pt x="452" y="354"/>
                  <a:pt x="454" y="348"/>
                </a:cubicBezTo>
                <a:cubicBezTo>
                  <a:pt x="455" y="348"/>
                  <a:pt x="454" y="347"/>
                  <a:pt x="454" y="347"/>
                </a:cubicBezTo>
                <a:cubicBezTo>
                  <a:pt x="450" y="352"/>
                  <a:pt x="448" y="359"/>
                  <a:pt x="445" y="364"/>
                </a:cubicBezTo>
                <a:close/>
                <a:moveTo>
                  <a:pt x="455" y="361"/>
                </a:moveTo>
                <a:cubicBezTo>
                  <a:pt x="458" y="360"/>
                  <a:pt x="461" y="353"/>
                  <a:pt x="462" y="348"/>
                </a:cubicBezTo>
                <a:cubicBezTo>
                  <a:pt x="461" y="349"/>
                  <a:pt x="461" y="347"/>
                  <a:pt x="460" y="347"/>
                </a:cubicBezTo>
                <a:cubicBezTo>
                  <a:pt x="458" y="351"/>
                  <a:pt x="454" y="358"/>
                  <a:pt x="455" y="361"/>
                </a:cubicBezTo>
                <a:close/>
                <a:moveTo>
                  <a:pt x="586" y="351"/>
                </a:moveTo>
                <a:cubicBezTo>
                  <a:pt x="586" y="349"/>
                  <a:pt x="590" y="348"/>
                  <a:pt x="588" y="347"/>
                </a:cubicBezTo>
                <a:cubicBezTo>
                  <a:pt x="587" y="348"/>
                  <a:pt x="584" y="350"/>
                  <a:pt x="586" y="351"/>
                </a:cubicBezTo>
                <a:close/>
                <a:moveTo>
                  <a:pt x="308" y="351"/>
                </a:moveTo>
                <a:cubicBezTo>
                  <a:pt x="310" y="351"/>
                  <a:pt x="311" y="350"/>
                  <a:pt x="314" y="351"/>
                </a:cubicBezTo>
                <a:cubicBezTo>
                  <a:pt x="314" y="349"/>
                  <a:pt x="312" y="348"/>
                  <a:pt x="310" y="347"/>
                </a:cubicBezTo>
                <a:cubicBezTo>
                  <a:pt x="310" y="349"/>
                  <a:pt x="308" y="349"/>
                  <a:pt x="308" y="351"/>
                </a:cubicBezTo>
                <a:close/>
                <a:moveTo>
                  <a:pt x="341" y="349"/>
                </a:moveTo>
                <a:cubicBezTo>
                  <a:pt x="343" y="349"/>
                  <a:pt x="344" y="349"/>
                  <a:pt x="345" y="348"/>
                </a:cubicBezTo>
                <a:cubicBezTo>
                  <a:pt x="344" y="347"/>
                  <a:pt x="342" y="348"/>
                  <a:pt x="341" y="349"/>
                </a:cubicBezTo>
                <a:close/>
                <a:moveTo>
                  <a:pt x="440" y="352"/>
                </a:moveTo>
                <a:cubicBezTo>
                  <a:pt x="442" y="352"/>
                  <a:pt x="444" y="349"/>
                  <a:pt x="442" y="347"/>
                </a:cubicBezTo>
                <a:cubicBezTo>
                  <a:pt x="442" y="349"/>
                  <a:pt x="440" y="349"/>
                  <a:pt x="440" y="352"/>
                </a:cubicBezTo>
                <a:close/>
                <a:moveTo>
                  <a:pt x="502" y="347"/>
                </a:moveTo>
                <a:cubicBezTo>
                  <a:pt x="499" y="351"/>
                  <a:pt x="490" y="352"/>
                  <a:pt x="488" y="355"/>
                </a:cubicBezTo>
                <a:cubicBezTo>
                  <a:pt x="493" y="352"/>
                  <a:pt x="501" y="353"/>
                  <a:pt x="503" y="348"/>
                </a:cubicBezTo>
                <a:cubicBezTo>
                  <a:pt x="503" y="348"/>
                  <a:pt x="503" y="347"/>
                  <a:pt x="502" y="347"/>
                </a:cubicBezTo>
                <a:close/>
                <a:moveTo>
                  <a:pt x="89" y="363"/>
                </a:moveTo>
                <a:cubicBezTo>
                  <a:pt x="88" y="357"/>
                  <a:pt x="84" y="353"/>
                  <a:pt x="81" y="349"/>
                </a:cubicBezTo>
                <a:cubicBezTo>
                  <a:pt x="82" y="355"/>
                  <a:pt x="84" y="361"/>
                  <a:pt x="89" y="363"/>
                </a:cubicBezTo>
                <a:close/>
                <a:moveTo>
                  <a:pt x="358" y="351"/>
                </a:moveTo>
                <a:cubicBezTo>
                  <a:pt x="361" y="351"/>
                  <a:pt x="361" y="355"/>
                  <a:pt x="366" y="354"/>
                </a:cubicBezTo>
                <a:cubicBezTo>
                  <a:pt x="366" y="353"/>
                  <a:pt x="365" y="352"/>
                  <a:pt x="365" y="351"/>
                </a:cubicBezTo>
                <a:cubicBezTo>
                  <a:pt x="363" y="350"/>
                  <a:pt x="360" y="349"/>
                  <a:pt x="358" y="351"/>
                </a:cubicBezTo>
                <a:close/>
                <a:moveTo>
                  <a:pt x="391" y="350"/>
                </a:moveTo>
                <a:cubicBezTo>
                  <a:pt x="388" y="355"/>
                  <a:pt x="385" y="360"/>
                  <a:pt x="383" y="366"/>
                </a:cubicBezTo>
                <a:cubicBezTo>
                  <a:pt x="385" y="367"/>
                  <a:pt x="387" y="366"/>
                  <a:pt x="391" y="366"/>
                </a:cubicBezTo>
                <a:cubicBezTo>
                  <a:pt x="393" y="361"/>
                  <a:pt x="396" y="356"/>
                  <a:pt x="398" y="350"/>
                </a:cubicBezTo>
                <a:cubicBezTo>
                  <a:pt x="396" y="349"/>
                  <a:pt x="394" y="350"/>
                  <a:pt x="391" y="350"/>
                </a:cubicBezTo>
                <a:close/>
                <a:moveTo>
                  <a:pt x="422" y="360"/>
                </a:moveTo>
                <a:cubicBezTo>
                  <a:pt x="424" y="361"/>
                  <a:pt x="425" y="364"/>
                  <a:pt x="427" y="363"/>
                </a:cubicBezTo>
                <a:cubicBezTo>
                  <a:pt x="426" y="359"/>
                  <a:pt x="430" y="356"/>
                  <a:pt x="431" y="352"/>
                </a:cubicBezTo>
                <a:cubicBezTo>
                  <a:pt x="429" y="352"/>
                  <a:pt x="429" y="350"/>
                  <a:pt x="427" y="350"/>
                </a:cubicBezTo>
                <a:cubicBezTo>
                  <a:pt x="427" y="355"/>
                  <a:pt x="424" y="357"/>
                  <a:pt x="422" y="360"/>
                </a:cubicBezTo>
                <a:close/>
                <a:moveTo>
                  <a:pt x="157" y="363"/>
                </a:moveTo>
                <a:cubicBezTo>
                  <a:pt x="156" y="356"/>
                  <a:pt x="150" y="354"/>
                  <a:pt x="147" y="351"/>
                </a:cubicBezTo>
                <a:cubicBezTo>
                  <a:pt x="148" y="357"/>
                  <a:pt x="152" y="360"/>
                  <a:pt x="157" y="363"/>
                </a:cubicBezTo>
                <a:close/>
                <a:moveTo>
                  <a:pt x="202" y="352"/>
                </a:moveTo>
                <a:cubicBezTo>
                  <a:pt x="209" y="357"/>
                  <a:pt x="216" y="363"/>
                  <a:pt x="224" y="367"/>
                </a:cubicBezTo>
                <a:cubicBezTo>
                  <a:pt x="224" y="365"/>
                  <a:pt x="227" y="366"/>
                  <a:pt x="226" y="364"/>
                </a:cubicBezTo>
                <a:cubicBezTo>
                  <a:pt x="218" y="361"/>
                  <a:pt x="211" y="348"/>
                  <a:pt x="202" y="352"/>
                </a:cubicBezTo>
                <a:close/>
                <a:moveTo>
                  <a:pt x="521" y="352"/>
                </a:moveTo>
                <a:cubicBezTo>
                  <a:pt x="524" y="352"/>
                  <a:pt x="526" y="353"/>
                  <a:pt x="527" y="351"/>
                </a:cubicBezTo>
                <a:cubicBezTo>
                  <a:pt x="524" y="350"/>
                  <a:pt x="523" y="351"/>
                  <a:pt x="521" y="352"/>
                </a:cubicBezTo>
                <a:close/>
                <a:moveTo>
                  <a:pt x="132" y="354"/>
                </a:moveTo>
                <a:cubicBezTo>
                  <a:pt x="138" y="357"/>
                  <a:pt x="143" y="365"/>
                  <a:pt x="149" y="366"/>
                </a:cubicBezTo>
                <a:cubicBezTo>
                  <a:pt x="148" y="363"/>
                  <a:pt x="145" y="361"/>
                  <a:pt x="146" y="358"/>
                </a:cubicBezTo>
                <a:cubicBezTo>
                  <a:pt x="139" y="358"/>
                  <a:pt x="137" y="351"/>
                  <a:pt x="131" y="352"/>
                </a:cubicBezTo>
                <a:cubicBezTo>
                  <a:pt x="132" y="352"/>
                  <a:pt x="132" y="353"/>
                  <a:pt x="132" y="354"/>
                </a:cubicBezTo>
                <a:close/>
                <a:moveTo>
                  <a:pt x="253" y="357"/>
                </a:moveTo>
                <a:cubicBezTo>
                  <a:pt x="256" y="358"/>
                  <a:pt x="257" y="355"/>
                  <a:pt x="259" y="355"/>
                </a:cubicBezTo>
                <a:cubicBezTo>
                  <a:pt x="259" y="353"/>
                  <a:pt x="259" y="352"/>
                  <a:pt x="258" y="351"/>
                </a:cubicBezTo>
                <a:cubicBezTo>
                  <a:pt x="257" y="351"/>
                  <a:pt x="257" y="351"/>
                  <a:pt x="256" y="351"/>
                </a:cubicBezTo>
                <a:cubicBezTo>
                  <a:pt x="254" y="353"/>
                  <a:pt x="256" y="355"/>
                  <a:pt x="253" y="357"/>
                </a:cubicBezTo>
                <a:close/>
                <a:moveTo>
                  <a:pt x="73" y="359"/>
                </a:moveTo>
                <a:cubicBezTo>
                  <a:pt x="73" y="356"/>
                  <a:pt x="74" y="357"/>
                  <a:pt x="73" y="355"/>
                </a:cubicBezTo>
                <a:cubicBezTo>
                  <a:pt x="70" y="355"/>
                  <a:pt x="70" y="353"/>
                  <a:pt x="68" y="352"/>
                </a:cubicBezTo>
                <a:cubicBezTo>
                  <a:pt x="69" y="354"/>
                  <a:pt x="70" y="358"/>
                  <a:pt x="73" y="359"/>
                </a:cubicBezTo>
                <a:close/>
                <a:moveTo>
                  <a:pt x="460" y="362"/>
                </a:moveTo>
                <a:cubicBezTo>
                  <a:pt x="466" y="362"/>
                  <a:pt x="467" y="357"/>
                  <a:pt x="468" y="353"/>
                </a:cubicBezTo>
                <a:cubicBezTo>
                  <a:pt x="467" y="353"/>
                  <a:pt x="467" y="351"/>
                  <a:pt x="465" y="352"/>
                </a:cubicBezTo>
                <a:cubicBezTo>
                  <a:pt x="464" y="355"/>
                  <a:pt x="462" y="358"/>
                  <a:pt x="460" y="362"/>
                </a:cubicBezTo>
                <a:close/>
                <a:moveTo>
                  <a:pt x="171" y="359"/>
                </a:moveTo>
                <a:cubicBezTo>
                  <a:pt x="177" y="362"/>
                  <a:pt x="184" y="364"/>
                  <a:pt x="189" y="368"/>
                </a:cubicBezTo>
                <a:cubicBezTo>
                  <a:pt x="192" y="367"/>
                  <a:pt x="184" y="366"/>
                  <a:pt x="185" y="363"/>
                </a:cubicBezTo>
                <a:cubicBezTo>
                  <a:pt x="176" y="361"/>
                  <a:pt x="173" y="353"/>
                  <a:pt x="164" y="352"/>
                </a:cubicBezTo>
                <a:cubicBezTo>
                  <a:pt x="165" y="355"/>
                  <a:pt x="169" y="358"/>
                  <a:pt x="171" y="359"/>
                </a:cubicBezTo>
                <a:close/>
                <a:moveTo>
                  <a:pt x="180" y="352"/>
                </a:moveTo>
                <a:cubicBezTo>
                  <a:pt x="180" y="353"/>
                  <a:pt x="180" y="354"/>
                  <a:pt x="179" y="354"/>
                </a:cubicBezTo>
                <a:cubicBezTo>
                  <a:pt x="194" y="367"/>
                  <a:pt x="213" y="378"/>
                  <a:pt x="230" y="390"/>
                </a:cubicBezTo>
                <a:cubicBezTo>
                  <a:pt x="230" y="388"/>
                  <a:pt x="229" y="385"/>
                  <a:pt x="231" y="385"/>
                </a:cubicBezTo>
                <a:cubicBezTo>
                  <a:pt x="234" y="385"/>
                  <a:pt x="235" y="387"/>
                  <a:pt x="238" y="386"/>
                </a:cubicBezTo>
                <a:cubicBezTo>
                  <a:pt x="219" y="375"/>
                  <a:pt x="199" y="365"/>
                  <a:pt x="180" y="352"/>
                </a:cubicBezTo>
                <a:close/>
                <a:moveTo>
                  <a:pt x="269" y="353"/>
                </a:moveTo>
                <a:cubicBezTo>
                  <a:pt x="269" y="353"/>
                  <a:pt x="268" y="353"/>
                  <a:pt x="268" y="354"/>
                </a:cubicBezTo>
                <a:cubicBezTo>
                  <a:pt x="276" y="358"/>
                  <a:pt x="279" y="365"/>
                  <a:pt x="290" y="366"/>
                </a:cubicBezTo>
                <a:cubicBezTo>
                  <a:pt x="291" y="365"/>
                  <a:pt x="293" y="364"/>
                  <a:pt x="293" y="362"/>
                </a:cubicBezTo>
                <a:cubicBezTo>
                  <a:pt x="284" y="360"/>
                  <a:pt x="277" y="353"/>
                  <a:pt x="269" y="353"/>
                </a:cubicBezTo>
                <a:close/>
                <a:moveTo>
                  <a:pt x="296" y="361"/>
                </a:moveTo>
                <a:cubicBezTo>
                  <a:pt x="303" y="360"/>
                  <a:pt x="297" y="354"/>
                  <a:pt x="293" y="353"/>
                </a:cubicBezTo>
                <a:cubicBezTo>
                  <a:pt x="289" y="352"/>
                  <a:pt x="281" y="353"/>
                  <a:pt x="277" y="353"/>
                </a:cubicBezTo>
                <a:cubicBezTo>
                  <a:pt x="283" y="352"/>
                  <a:pt x="291" y="362"/>
                  <a:pt x="296" y="361"/>
                </a:cubicBezTo>
                <a:close/>
                <a:moveTo>
                  <a:pt x="342" y="352"/>
                </a:moveTo>
                <a:cubicBezTo>
                  <a:pt x="341" y="352"/>
                  <a:pt x="340" y="352"/>
                  <a:pt x="339" y="352"/>
                </a:cubicBezTo>
                <a:cubicBezTo>
                  <a:pt x="338" y="356"/>
                  <a:pt x="342" y="354"/>
                  <a:pt x="342" y="352"/>
                </a:cubicBezTo>
                <a:close/>
                <a:moveTo>
                  <a:pt x="346" y="363"/>
                </a:moveTo>
                <a:cubicBezTo>
                  <a:pt x="348" y="359"/>
                  <a:pt x="349" y="356"/>
                  <a:pt x="352" y="353"/>
                </a:cubicBezTo>
                <a:cubicBezTo>
                  <a:pt x="349" y="352"/>
                  <a:pt x="346" y="360"/>
                  <a:pt x="346" y="363"/>
                </a:cubicBezTo>
                <a:close/>
                <a:moveTo>
                  <a:pt x="368" y="357"/>
                </a:moveTo>
                <a:cubicBezTo>
                  <a:pt x="370" y="357"/>
                  <a:pt x="370" y="355"/>
                  <a:pt x="371" y="354"/>
                </a:cubicBezTo>
                <a:cubicBezTo>
                  <a:pt x="370" y="354"/>
                  <a:pt x="369" y="351"/>
                  <a:pt x="368" y="353"/>
                </a:cubicBezTo>
                <a:cubicBezTo>
                  <a:pt x="370" y="354"/>
                  <a:pt x="367" y="355"/>
                  <a:pt x="368" y="357"/>
                </a:cubicBezTo>
                <a:close/>
                <a:moveTo>
                  <a:pt x="69" y="360"/>
                </a:moveTo>
                <a:cubicBezTo>
                  <a:pt x="69" y="357"/>
                  <a:pt x="66" y="357"/>
                  <a:pt x="68" y="355"/>
                </a:cubicBezTo>
                <a:cubicBezTo>
                  <a:pt x="66" y="355"/>
                  <a:pt x="67" y="352"/>
                  <a:pt x="65" y="353"/>
                </a:cubicBezTo>
                <a:cubicBezTo>
                  <a:pt x="66" y="356"/>
                  <a:pt x="66" y="359"/>
                  <a:pt x="69" y="360"/>
                </a:cubicBezTo>
                <a:close/>
                <a:moveTo>
                  <a:pt x="332" y="356"/>
                </a:moveTo>
                <a:cubicBezTo>
                  <a:pt x="335" y="356"/>
                  <a:pt x="335" y="355"/>
                  <a:pt x="335" y="353"/>
                </a:cubicBezTo>
                <a:cubicBezTo>
                  <a:pt x="332" y="352"/>
                  <a:pt x="331" y="354"/>
                  <a:pt x="332" y="356"/>
                </a:cubicBezTo>
                <a:close/>
                <a:moveTo>
                  <a:pt x="395" y="366"/>
                </a:moveTo>
                <a:cubicBezTo>
                  <a:pt x="401" y="366"/>
                  <a:pt x="402" y="360"/>
                  <a:pt x="404" y="355"/>
                </a:cubicBezTo>
                <a:cubicBezTo>
                  <a:pt x="403" y="354"/>
                  <a:pt x="403" y="353"/>
                  <a:pt x="402" y="353"/>
                </a:cubicBezTo>
                <a:cubicBezTo>
                  <a:pt x="399" y="357"/>
                  <a:pt x="397" y="362"/>
                  <a:pt x="395" y="366"/>
                </a:cubicBezTo>
                <a:close/>
                <a:moveTo>
                  <a:pt x="516" y="372"/>
                </a:moveTo>
                <a:cubicBezTo>
                  <a:pt x="524" y="367"/>
                  <a:pt x="535" y="360"/>
                  <a:pt x="539" y="353"/>
                </a:cubicBezTo>
                <a:cubicBezTo>
                  <a:pt x="529" y="357"/>
                  <a:pt x="523" y="365"/>
                  <a:pt x="516" y="372"/>
                </a:cubicBezTo>
                <a:close/>
                <a:moveTo>
                  <a:pt x="315" y="357"/>
                </a:moveTo>
                <a:cubicBezTo>
                  <a:pt x="318" y="357"/>
                  <a:pt x="320" y="359"/>
                  <a:pt x="322" y="357"/>
                </a:cubicBezTo>
                <a:cubicBezTo>
                  <a:pt x="322" y="353"/>
                  <a:pt x="315" y="353"/>
                  <a:pt x="315" y="357"/>
                </a:cubicBezTo>
                <a:close/>
                <a:moveTo>
                  <a:pt x="56" y="361"/>
                </a:moveTo>
                <a:cubicBezTo>
                  <a:pt x="58" y="358"/>
                  <a:pt x="55" y="355"/>
                  <a:pt x="52" y="354"/>
                </a:cubicBezTo>
                <a:cubicBezTo>
                  <a:pt x="52" y="358"/>
                  <a:pt x="53" y="361"/>
                  <a:pt x="56" y="361"/>
                </a:cubicBezTo>
                <a:close/>
                <a:moveTo>
                  <a:pt x="429" y="365"/>
                </a:moveTo>
                <a:cubicBezTo>
                  <a:pt x="431" y="362"/>
                  <a:pt x="435" y="358"/>
                  <a:pt x="434" y="354"/>
                </a:cubicBezTo>
                <a:cubicBezTo>
                  <a:pt x="432" y="357"/>
                  <a:pt x="429" y="362"/>
                  <a:pt x="429" y="365"/>
                </a:cubicBezTo>
                <a:close/>
                <a:moveTo>
                  <a:pt x="128" y="372"/>
                </a:moveTo>
                <a:cubicBezTo>
                  <a:pt x="125" y="366"/>
                  <a:pt x="125" y="357"/>
                  <a:pt x="118" y="355"/>
                </a:cubicBezTo>
                <a:cubicBezTo>
                  <a:pt x="120" y="362"/>
                  <a:pt x="121" y="370"/>
                  <a:pt x="128" y="372"/>
                </a:cubicBezTo>
                <a:close/>
                <a:moveTo>
                  <a:pt x="352" y="362"/>
                </a:moveTo>
                <a:cubicBezTo>
                  <a:pt x="354" y="359"/>
                  <a:pt x="357" y="361"/>
                  <a:pt x="360" y="359"/>
                </a:cubicBezTo>
                <a:cubicBezTo>
                  <a:pt x="359" y="357"/>
                  <a:pt x="357" y="355"/>
                  <a:pt x="354" y="355"/>
                </a:cubicBezTo>
                <a:cubicBezTo>
                  <a:pt x="354" y="357"/>
                  <a:pt x="350" y="360"/>
                  <a:pt x="352" y="362"/>
                </a:cubicBezTo>
                <a:close/>
                <a:moveTo>
                  <a:pt x="338" y="358"/>
                </a:moveTo>
                <a:cubicBezTo>
                  <a:pt x="338" y="360"/>
                  <a:pt x="340" y="361"/>
                  <a:pt x="341" y="362"/>
                </a:cubicBezTo>
                <a:cubicBezTo>
                  <a:pt x="342" y="360"/>
                  <a:pt x="344" y="359"/>
                  <a:pt x="344" y="355"/>
                </a:cubicBezTo>
                <a:cubicBezTo>
                  <a:pt x="341" y="356"/>
                  <a:pt x="340" y="358"/>
                  <a:pt x="338" y="358"/>
                </a:cubicBezTo>
                <a:close/>
                <a:moveTo>
                  <a:pt x="372" y="360"/>
                </a:moveTo>
                <a:cubicBezTo>
                  <a:pt x="374" y="360"/>
                  <a:pt x="373" y="362"/>
                  <a:pt x="375" y="361"/>
                </a:cubicBezTo>
                <a:cubicBezTo>
                  <a:pt x="375" y="359"/>
                  <a:pt x="377" y="359"/>
                  <a:pt x="378" y="358"/>
                </a:cubicBezTo>
                <a:cubicBezTo>
                  <a:pt x="377" y="358"/>
                  <a:pt x="377" y="357"/>
                  <a:pt x="377" y="356"/>
                </a:cubicBezTo>
                <a:cubicBezTo>
                  <a:pt x="374" y="356"/>
                  <a:pt x="374" y="358"/>
                  <a:pt x="372" y="360"/>
                </a:cubicBezTo>
                <a:close/>
                <a:moveTo>
                  <a:pt x="259" y="359"/>
                </a:moveTo>
                <a:cubicBezTo>
                  <a:pt x="262" y="358"/>
                  <a:pt x="265" y="362"/>
                  <a:pt x="267" y="360"/>
                </a:cubicBezTo>
                <a:cubicBezTo>
                  <a:pt x="266" y="360"/>
                  <a:pt x="265" y="359"/>
                  <a:pt x="265" y="357"/>
                </a:cubicBezTo>
                <a:cubicBezTo>
                  <a:pt x="263" y="358"/>
                  <a:pt x="261" y="356"/>
                  <a:pt x="259" y="359"/>
                </a:cubicBezTo>
                <a:close/>
                <a:moveTo>
                  <a:pt x="434" y="365"/>
                </a:moveTo>
                <a:cubicBezTo>
                  <a:pt x="438" y="365"/>
                  <a:pt x="439" y="359"/>
                  <a:pt x="439" y="357"/>
                </a:cubicBezTo>
                <a:cubicBezTo>
                  <a:pt x="438" y="357"/>
                  <a:pt x="437" y="357"/>
                  <a:pt x="437" y="357"/>
                </a:cubicBezTo>
                <a:cubicBezTo>
                  <a:pt x="437" y="360"/>
                  <a:pt x="434" y="362"/>
                  <a:pt x="434" y="365"/>
                </a:cubicBezTo>
                <a:close/>
                <a:moveTo>
                  <a:pt x="508" y="358"/>
                </a:moveTo>
                <a:cubicBezTo>
                  <a:pt x="507" y="362"/>
                  <a:pt x="505" y="363"/>
                  <a:pt x="504" y="366"/>
                </a:cubicBezTo>
                <a:cubicBezTo>
                  <a:pt x="508" y="364"/>
                  <a:pt x="518" y="359"/>
                  <a:pt x="517" y="357"/>
                </a:cubicBezTo>
                <a:cubicBezTo>
                  <a:pt x="515" y="359"/>
                  <a:pt x="511" y="357"/>
                  <a:pt x="508" y="358"/>
                </a:cubicBezTo>
                <a:close/>
                <a:moveTo>
                  <a:pt x="212" y="364"/>
                </a:moveTo>
                <a:cubicBezTo>
                  <a:pt x="208" y="363"/>
                  <a:pt x="204" y="358"/>
                  <a:pt x="201" y="358"/>
                </a:cubicBezTo>
                <a:cubicBezTo>
                  <a:pt x="204" y="360"/>
                  <a:pt x="209" y="364"/>
                  <a:pt x="212" y="364"/>
                </a:cubicBezTo>
                <a:close/>
                <a:moveTo>
                  <a:pt x="230" y="361"/>
                </a:moveTo>
                <a:cubicBezTo>
                  <a:pt x="229" y="359"/>
                  <a:pt x="223" y="357"/>
                  <a:pt x="221" y="358"/>
                </a:cubicBezTo>
                <a:cubicBezTo>
                  <a:pt x="224" y="359"/>
                  <a:pt x="226" y="363"/>
                  <a:pt x="230" y="361"/>
                </a:cubicBezTo>
                <a:close/>
                <a:moveTo>
                  <a:pt x="378" y="365"/>
                </a:moveTo>
                <a:cubicBezTo>
                  <a:pt x="381" y="364"/>
                  <a:pt x="383" y="360"/>
                  <a:pt x="382" y="357"/>
                </a:cubicBezTo>
                <a:cubicBezTo>
                  <a:pt x="381" y="360"/>
                  <a:pt x="379" y="362"/>
                  <a:pt x="378" y="365"/>
                </a:cubicBezTo>
                <a:close/>
                <a:moveTo>
                  <a:pt x="402" y="366"/>
                </a:moveTo>
                <a:cubicBezTo>
                  <a:pt x="405" y="366"/>
                  <a:pt x="407" y="366"/>
                  <a:pt x="410" y="366"/>
                </a:cubicBezTo>
                <a:cubicBezTo>
                  <a:pt x="412" y="365"/>
                  <a:pt x="411" y="363"/>
                  <a:pt x="412" y="360"/>
                </a:cubicBezTo>
                <a:cubicBezTo>
                  <a:pt x="407" y="353"/>
                  <a:pt x="404" y="362"/>
                  <a:pt x="402" y="366"/>
                </a:cubicBezTo>
                <a:close/>
                <a:moveTo>
                  <a:pt x="551" y="369"/>
                </a:moveTo>
                <a:cubicBezTo>
                  <a:pt x="547" y="371"/>
                  <a:pt x="543" y="375"/>
                  <a:pt x="539" y="378"/>
                </a:cubicBezTo>
                <a:cubicBezTo>
                  <a:pt x="528" y="387"/>
                  <a:pt x="515" y="396"/>
                  <a:pt x="502" y="403"/>
                </a:cubicBezTo>
                <a:cubicBezTo>
                  <a:pt x="498" y="405"/>
                  <a:pt x="493" y="406"/>
                  <a:pt x="490" y="411"/>
                </a:cubicBezTo>
                <a:cubicBezTo>
                  <a:pt x="526" y="401"/>
                  <a:pt x="553" y="382"/>
                  <a:pt x="574" y="358"/>
                </a:cubicBezTo>
                <a:cubicBezTo>
                  <a:pt x="575" y="358"/>
                  <a:pt x="575" y="357"/>
                  <a:pt x="574" y="357"/>
                </a:cubicBezTo>
                <a:cubicBezTo>
                  <a:pt x="567" y="363"/>
                  <a:pt x="559" y="365"/>
                  <a:pt x="551" y="369"/>
                </a:cubicBezTo>
                <a:close/>
                <a:moveTo>
                  <a:pt x="313" y="360"/>
                </a:moveTo>
                <a:cubicBezTo>
                  <a:pt x="314" y="362"/>
                  <a:pt x="315" y="363"/>
                  <a:pt x="318" y="363"/>
                </a:cubicBezTo>
                <a:cubicBezTo>
                  <a:pt x="317" y="361"/>
                  <a:pt x="319" y="361"/>
                  <a:pt x="318" y="360"/>
                </a:cubicBezTo>
                <a:cubicBezTo>
                  <a:pt x="316" y="360"/>
                  <a:pt x="315" y="358"/>
                  <a:pt x="313" y="360"/>
                </a:cubicBezTo>
                <a:close/>
                <a:moveTo>
                  <a:pt x="173" y="364"/>
                </a:moveTo>
                <a:cubicBezTo>
                  <a:pt x="172" y="362"/>
                  <a:pt x="168" y="360"/>
                  <a:pt x="166" y="361"/>
                </a:cubicBezTo>
                <a:cubicBezTo>
                  <a:pt x="169" y="362"/>
                  <a:pt x="170" y="364"/>
                  <a:pt x="173" y="364"/>
                </a:cubicBezTo>
                <a:close/>
                <a:moveTo>
                  <a:pt x="254" y="361"/>
                </a:moveTo>
                <a:cubicBezTo>
                  <a:pt x="259" y="363"/>
                  <a:pt x="266" y="366"/>
                  <a:pt x="272" y="365"/>
                </a:cubicBezTo>
                <a:cubicBezTo>
                  <a:pt x="266" y="364"/>
                  <a:pt x="258" y="360"/>
                  <a:pt x="254" y="361"/>
                </a:cubicBezTo>
                <a:close/>
                <a:moveTo>
                  <a:pt x="301" y="363"/>
                </a:moveTo>
                <a:cubicBezTo>
                  <a:pt x="303" y="364"/>
                  <a:pt x="305" y="364"/>
                  <a:pt x="307" y="364"/>
                </a:cubicBezTo>
                <a:cubicBezTo>
                  <a:pt x="307" y="364"/>
                  <a:pt x="308" y="363"/>
                  <a:pt x="308" y="363"/>
                </a:cubicBezTo>
                <a:cubicBezTo>
                  <a:pt x="307" y="360"/>
                  <a:pt x="302" y="359"/>
                  <a:pt x="301" y="363"/>
                </a:cubicBezTo>
                <a:close/>
                <a:moveTo>
                  <a:pt x="106" y="368"/>
                </a:moveTo>
                <a:cubicBezTo>
                  <a:pt x="106" y="364"/>
                  <a:pt x="104" y="362"/>
                  <a:pt x="102" y="361"/>
                </a:cubicBezTo>
                <a:cubicBezTo>
                  <a:pt x="103" y="363"/>
                  <a:pt x="104" y="366"/>
                  <a:pt x="106" y="368"/>
                </a:cubicBezTo>
                <a:close/>
                <a:moveTo>
                  <a:pt x="321" y="364"/>
                </a:moveTo>
                <a:cubicBezTo>
                  <a:pt x="322" y="364"/>
                  <a:pt x="324" y="363"/>
                  <a:pt x="324" y="361"/>
                </a:cubicBezTo>
                <a:cubicBezTo>
                  <a:pt x="323" y="361"/>
                  <a:pt x="323" y="361"/>
                  <a:pt x="322" y="361"/>
                </a:cubicBezTo>
                <a:cubicBezTo>
                  <a:pt x="322" y="363"/>
                  <a:pt x="320" y="362"/>
                  <a:pt x="321" y="364"/>
                </a:cubicBezTo>
                <a:close/>
                <a:moveTo>
                  <a:pt x="490" y="365"/>
                </a:moveTo>
                <a:cubicBezTo>
                  <a:pt x="491" y="365"/>
                  <a:pt x="491" y="366"/>
                  <a:pt x="491" y="366"/>
                </a:cubicBezTo>
                <a:cubicBezTo>
                  <a:pt x="493" y="365"/>
                  <a:pt x="497" y="363"/>
                  <a:pt x="496" y="361"/>
                </a:cubicBezTo>
                <a:cubicBezTo>
                  <a:pt x="494" y="363"/>
                  <a:pt x="491" y="363"/>
                  <a:pt x="490" y="365"/>
                </a:cubicBezTo>
                <a:close/>
                <a:moveTo>
                  <a:pt x="133" y="365"/>
                </a:moveTo>
                <a:cubicBezTo>
                  <a:pt x="131" y="365"/>
                  <a:pt x="130" y="360"/>
                  <a:pt x="129" y="363"/>
                </a:cubicBezTo>
                <a:cubicBezTo>
                  <a:pt x="132" y="368"/>
                  <a:pt x="132" y="375"/>
                  <a:pt x="137" y="378"/>
                </a:cubicBezTo>
                <a:cubicBezTo>
                  <a:pt x="136" y="372"/>
                  <a:pt x="134" y="371"/>
                  <a:pt x="133" y="365"/>
                </a:cubicBezTo>
                <a:close/>
                <a:moveTo>
                  <a:pt x="233" y="365"/>
                </a:moveTo>
                <a:cubicBezTo>
                  <a:pt x="235" y="366"/>
                  <a:pt x="238" y="366"/>
                  <a:pt x="239" y="363"/>
                </a:cubicBezTo>
                <a:cubicBezTo>
                  <a:pt x="236" y="362"/>
                  <a:pt x="233" y="361"/>
                  <a:pt x="233" y="365"/>
                </a:cubicBezTo>
                <a:close/>
                <a:moveTo>
                  <a:pt x="357" y="364"/>
                </a:moveTo>
                <a:cubicBezTo>
                  <a:pt x="358" y="364"/>
                  <a:pt x="359" y="364"/>
                  <a:pt x="360" y="364"/>
                </a:cubicBezTo>
                <a:cubicBezTo>
                  <a:pt x="360" y="364"/>
                  <a:pt x="360" y="363"/>
                  <a:pt x="360" y="362"/>
                </a:cubicBezTo>
                <a:cubicBezTo>
                  <a:pt x="358" y="362"/>
                  <a:pt x="356" y="363"/>
                  <a:pt x="357" y="364"/>
                </a:cubicBezTo>
                <a:close/>
                <a:moveTo>
                  <a:pt x="364" y="365"/>
                </a:moveTo>
                <a:cubicBezTo>
                  <a:pt x="366" y="365"/>
                  <a:pt x="366" y="364"/>
                  <a:pt x="367" y="363"/>
                </a:cubicBezTo>
                <a:cubicBezTo>
                  <a:pt x="366" y="363"/>
                  <a:pt x="366" y="362"/>
                  <a:pt x="365" y="362"/>
                </a:cubicBezTo>
                <a:cubicBezTo>
                  <a:pt x="365" y="363"/>
                  <a:pt x="363" y="363"/>
                  <a:pt x="364" y="365"/>
                </a:cubicBezTo>
                <a:close/>
                <a:moveTo>
                  <a:pt x="78" y="367"/>
                </a:moveTo>
                <a:cubicBezTo>
                  <a:pt x="78" y="364"/>
                  <a:pt x="77" y="363"/>
                  <a:pt x="74" y="363"/>
                </a:cubicBezTo>
                <a:cubicBezTo>
                  <a:pt x="74" y="366"/>
                  <a:pt x="76" y="366"/>
                  <a:pt x="78" y="367"/>
                </a:cubicBezTo>
                <a:close/>
                <a:moveTo>
                  <a:pt x="414" y="366"/>
                </a:moveTo>
                <a:cubicBezTo>
                  <a:pt x="416" y="366"/>
                  <a:pt x="417" y="365"/>
                  <a:pt x="417" y="363"/>
                </a:cubicBezTo>
                <a:cubicBezTo>
                  <a:pt x="415" y="363"/>
                  <a:pt x="414" y="364"/>
                  <a:pt x="414" y="366"/>
                </a:cubicBezTo>
                <a:close/>
                <a:moveTo>
                  <a:pt x="73" y="373"/>
                </a:moveTo>
                <a:cubicBezTo>
                  <a:pt x="72" y="369"/>
                  <a:pt x="68" y="364"/>
                  <a:pt x="64" y="364"/>
                </a:cubicBezTo>
                <a:cubicBezTo>
                  <a:pt x="66" y="368"/>
                  <a:pt x="69" y="371"/>
                  <a:pt x="73" y="373"/>
                </a:cubicBezTo>
                <a:close/>
                <a:moveTo>
                  <a:pt x="160" y="372"/>
                </a:moveTo>
                <a:cubicBezTo>
                  <a:pt x="160" y="371"/>
                  <a:pt x="160" y="370"/>
                  <a:pt x="160" y="369"/>
                </a:cubicBezTo>
                <a:cubicBezTo>
                  <a:pt x="157" y="370"/>
                  <a:pt x="155" y="363"/>
                  <a:pt x="152" y="364"/>
                </a:cubicBezTo>
                <a:cubicBezTo>
                  <a:pt x="153" y="368"/>
                  <a:pt x="157" y="371"/>
                  <a:pt x="160" y="372"/>
                </a:cubicBezTo>
                <a:close/>
                <a:moveTo>
                  <a:pt x="227" y="400"/>
                </a:moveTo>
                <a:cubicBezTo>
                  <a:pt x="227" y="398"/>
                  <a:pt x="228" y="398"/>
                  <a:pt x="230" y="397"/>
                </a:cubicBezTo>
                <a:cubicBezTo>
                  <a:pt x="229" y="393"/>
                  <a:pt x="223" y="393"/>
                  <a:pt x="221" y="389"/>
                </a:cubicBezTo>
                <a:cubicBezTo>
                  <a:pt x="205" y="382"/>
                  <a:pt x="190" y="370"/>
                  <a:pt x="174" y="364"/>
                </a:cubicBezTo>
                <a:cubicBezTo>
                  <a:pt x="189" y="379"/>
                  <a:pt x="206" y="390"/>
                  <a:pt x="227" y="400"/>
                </a:cubicBezTo>
                <a:close/>
                <a:moveTo>
                  <a:pt x="326" y="369"/>
                </a:moveTo>
                <a:cubicBezTo>
                  <a:pt x="327" y="368"/>
                  <a:pt x="328" y="366"/>
                  <a:pt x="329" y="364"/>
                </a:cubicBezTo>
                <a:cubicBezTo>
                  <a:pt x="326" y="364"/>
                  <a:pt x="324" y="369"/>
                  <a:pt x="326" y="369"/>
                </a:cubicBezTo>
                <a:close/>
                <a:moveTo>
                  <a:pt x="330" y="369"/>
                </a:moveTo>
                <a:cubicBezTo>
                  <a:pt x="334" y="369"/>
                  <a:pt x="334" y="367"/>
                  <a:pt x="337" y="367"/>
                </a:cubicBezTo>
                <a:cubicBezTo>
                  <a:pt x="337" y="365"/>
                  <a:pt x="335" y="365"/>
                  <a:pt x="333" y="364"/>
                </a:cubicBezTo>
                <a:cubicBezTo>
                  <a:pt x="333" y="366"/>
                  <a:pt x="331" y="367"/>
                  <a:pt x="330" y="369"/>
                </a:cubicBezTo>
                <a:close/>
                <a:moveTo>
                  <a:pt x="518" y="365"/>
                </a:moveTo>
                <a:cubicBezTo>
                  <a:pt x="518" y="364"/>
                  <a:pt x="517" y="364"/>
                  <a:pt x="516" y="364"/>
                </a:cubicBezTo>
                <a:cubicBezTo>
                  <a:pt x="509" y="370"/>
                  <a:pt x="499" y="372"/>
                  <a:pt x="492" y="379"/>
                </a:cubicBezTo>
                <a:cubicBezTo>
                  <a:pt x="504" y="380"/>
                  <a:pt x="510" y="371"/>
                  <a:pt x="518" y="365"/>
                </a:cubicBezTo>
                <a:close/>
                <a:moveTo>
                  <a:pt x="310" y="367"/>
                </a:moveTo>
                <a:cubicBezTo>
                  <a:pt x="311" y="367"/>
                  <a:pt x="314" y="368"/>
                  <a:pt x="313" y="366"/>
                </a:cubicBezTo>
                <a:cubicBezTo>
                  <a:pt x="311" y="367"/>
                  <a:pt x="313" y="364"/>
                  <a:pt x="311" y="364"/>
                </a:cubicBezTo>
                <a:cubicBezTo>
                  <a:pt x="311" y="366"/>
                  <a:pt x="310" y="366"/>
                  <a:pt x="310" y="367"/>
                </a:cubicBezTo>
                <a:close/>
                <a:moveTo>
                  <a:pt x="470" y="371"/>
                </a:moveTo>
                <a:cubicBezTo>
                  <a:pt x="473" y="369"/>
                  <a:pt x="477" y="368"/>
                  <a:pt x="480" y="366"/>
                </a:cubicBezTo>
                <a:cubicBezTo>
                  <a:pt x="475" y="364"/>
                  <a:pt x="468" y="367"/>
                  <a:pt x="470" y="371"/>
                </a:cubicBezTo>
                <a:close/>
                <a:moveTo>
                  <a:pt x="240" y="368"/>
                </a:moveTo>
                <a:cubicBezTo>
                  <a:pt x="244" y="371"/>
                  <a:pt x="265" y="387"/>
                  <a:pt x="270" y="378"/>
                </a:cubicBezTo>
                <a:cubicBezTo>
                  <a:pt x="261" y="374"/>
                  <a:pt x="252" y="363"/>
                  <a:pt x="240" y="368"/>
                </a:cubicBezTo>
                <a:close/>
                <a:moveTo>
                  <a:pt x="305" y="368"/>
                </a:moveTo>
                <a:cubicBezTo>
                  <a:pt x="303" y="367"/>
                  <a:pt x="302" y="366"/>
                  <a:pt x="299" y="366"/>
                </a:cubicBezTo>
                <a:cubicBezTo>
                  <a:pt x="298" y="369"/>
                  <a:pt x="304" y="369"/>
                  <a:pt x="305" y="368"/>
                </a:cubicBezTo>
                <a:close/>
                <a:moveTo>
                  <a:pt x="113" y="381"/>
                </a:moveTo>
                <a:cubicBezTo>
                  <a:pt x="116" y="381"/>
                  <a:pt x="118" y="379"/>
                  <a:pt x="120" y="382"/>
                </a:cubicBezTo>
                <a:cubicBezTo>
                  <a:pt x="119" y="382"/>
                  <a:pt x="116" y="382"/>
                  <a:pt x="115" y="383"/>
                </a:cubicBezTo>
                <a:cubicBezTo>
                  <a:pt x="119" y="386"/>
                  <a:pt x="122" y="389"/>
                  <a:pt x="126" y="391"/>
                </a:cubicBezTo>
                <a:cubicBezTo>
                  <a:pt x="122" y="381"/>
                  <a:pt x="119" y="368"/>
                  <a:pt x="109" y="367"/>
                </a:cubicBezTo>
                <a:cubicBezTo>
                  <a:pt x="110" y="371"/>
                  <a:pt x="113" y="375"/>
                  <a:pt x="113" y="381"/>
                </a:cubicBezTo>
                <a:close/>
                <a:moveTo>
                  <a:pt x="228" y="368"/>
                </a:moveTo>
                <a:cubicBezTo>
                  <a:pt x="230" y="368"/>
                  <a:pt x="232" y="368"/>
                  <a:pt x="232" y="366"/>
                </a:cubicBezTo>
                <a:cubicBezTo>
                  <a:pt x="231" y="366"/>
                  <a:pt x="230" y="366"/>
                  <a:pt x="229" y="366"/>
                </a:cubicBezTo>
                <a:cubicBezTo>
                  <a:pt x="229" y="367"/>
                  <a:pt x="229" y="368"/>
                  <a:pt x="228" y="368"/>
                </a:cubicBezTo>
                <a:close/>
                <a:moveTo>
                  <a:pt x="348" y="368"/>
                </a:moveTo>
                <a:cubicBezTo>
                  <a:pt x="350" y="370"/>
                  <a:pt x="353" y="371"/>
                  <a:pt x="355" y="373"/>
                </a:cubicBezTo>
                <a:cubicBezTo>
                  <a:pt x="356" y="371"/>
                  <a:pt x="358" y="370"/>
                  <a:pt x="358" y="367"/>
                </a:cubicBezTo>
                <a:cubicBezTo>
                  <a:pt x="354" y="368"/>
                  <a:pt x="351" y="365"/>
                  <a:pt x="348" y="368"/>
                </a:cubicBezTo>
                <a:close/>
                <a:moveTo>
                  <a:pt x="495" y="371"/>
                </a:moveTo>
                <a:cubicBezTo>
                  <a:pt x="496" y="369"/>
                  <a:pt x="500" y="370"/>
                  <a:pt x="501" y="368"/>
                </a:cubicBezTo>
                <a:cubicBezTo>
                  <a:pt x="499" y="365"/>
                  <a:pt x="494" y="368"/>
                  <a:pt x="495" y="371"/>
                </a:cubicBezTo>
                <a:close/>
                <a:moveTo>
                  <a:pt x="61" y="385"/>
                </a:moveTo>
                <a:cubicBezTo>
                  <a:pt x="58" y="377"/>
                  <a:pt x="54" y="370"/>
                  <a:pt x="47" y="367"/>
                </a:cubicBezTo>
                <a:cubicBezTo>
                  <a:pt x="47" y="377"/>
                  <a:pt x="54" y="380"/>
                  <a:pt x="61" y="385"/>
                </a:cubicBezTo>
                <a:close/>
                <a:moveTo>
                  <a:pt x="171" y="371"/>
                </a:moveTo>
                <a:cubicBezTo>
                  <a:pt x="169" y="370"/>
                  <a:pt x="167" y="366"/>
                  <a:pt x="165" y="368"/>
                </a:cubicBezTo>
                <a:cubicBezTo>
                  <a:pt x="167" y="368"/>
                  <a:pt x="169" y="372"/>
                  <a:pt x="171" y="371"/>
                </a:cubicBezTo>
                <a:close/>
                <a:moveTo>
                  <a:pt x="264" y="368"/>
                </a:moveTo>
                <a:cubicBezTo>
                  <a:pt x="266" y="371"/>
                  <a:pt x="271" y="370"/>
                  <a:pt x="272" y="374"/>
                </a:cubicBezTo>
                <a:cubicBezTo>
                  <a:pt x="273" y="368"/>
                  <a:pt x="278" y="376"/>
                  <a:pt x="281" y="372"/>
                </a:cubicBezTo>
                <a:cubicBezTo>
                  <a:pt x="276" y="370"/>
                  <a:pt x="268" y="369"/>
                  <a:pt x="264" y="368"/>
                </a:cubicBezTo>
                <a:close/>
                <a:moveTo>
                  <a:pt x="434" y="370"/>
                </a:moveTo>
                <a:cubicBezTo>
                  <a:pt x="435" y="369"/>
                  <a:pt x="435" y="366"/>
                  <a:pt x="433" y="367"/>
                </a:cubicBezTo>
                <a:cubicBezTo>
                  <a:pt x="432" y="368"/>
                  <a:pt x="432" y="370"/>
                  <a:pt x="434" y="370"/>
                </a:cubicBezTo>
                <a:close/>
                <a:moveTo>
                  <a:pt x="360" y="375"/>
                </a:moveTo>
                <a:cubicBezTo>
                  <a:pt x="361" y="372"/>
                  <a:pt x="364" y="371"/>
                  <a:pt x="364" y="368"/>
                </a:cubicBezTo>
                <a:cubicBezTo>
                  <a:pt x="361" y="367"/>
                  <a:pt x="359" y="374"/>
                  <a:pt x="360" y="375"/>
                </a:cubicBezTo>
                <a:close/>
                <a:moveTo>
                  <a:pt x="467" y="375"/>
                </a:moveTo>
                <a:cubicBezTo>
                  <a:pt x="466" y="378"/>
                  <a:pt x="464" y="380"/>
                  <a:pt x="462" y="383"/>
                </a:cubicBezTo>
                <a:cubicBezTo>
                  <a:pt x="473" y="380"/>
                  <a:pt x="482" y="378"/>
                  <a:pt x="488" y="369"/>
                </a:cubicBezTo>
                <a:cubicBezTo>
                  <a:pt x="480" y="366"/>
                  <a:pt x="475" y="374"/>
                  <a:pt x="467" y="375"/>
                </a:cubicBezTo>
                <a:close/>
                <a:moveTo>
                  <a:pt x="143" y="384"/>
                </a:moveTo>
                <a:cubicBezTo>
                  <a:pt x="149" y="388"/>
                  <a:pt x="154" y="392"/>
                  <a:pt x="159" y="396"/>
                </a:cubicBezTo>
                <a:cubicBezTo>
                  <a:pt x="157" y="381"/>
                  <a:pt x="148" y="374"/>
                  <a:pt x="137" y="368"/>
                </a:cubicBezTo>
                <a:cubicBezTo>
                  <a:pt x="139" y="374"/>
                  <a:pt x="141" y="378"/>
                  <a:pt x="143" y="384"/>
                </a:cubicBezTo>
                <a:close/>
                <a:moveTo>
                  <a:pt x="364" y="375"/>
                </a:moveTo>
                <a:cubicBezTo>
                  <a:pt x="366" y="375"/>
                  <a:pt x="367" y="375"/>
                  <a:pt x="368" y="375"/>
                </a:cubicBezTo>
                <a:cubicBezTo>
                  <a:pt x="369" y="373"/>
                  <a:pt x="371" y="372"/>
                  <a:pt x="371" y="368"/>
                </a:cubicBezTo>
                <a:cubicBezTo>
                  <a:pt x="366" y="367"/>
                  <a:pt x="367" y="373"/>
                  <a:pt x="364" y="375"/>
                </a:cubicBezTo>
                <a:close/>
                <a:moveTo>
                  <a:pt x="417" y="373"/>
                </a:moveTo>
                <a:cubicBezTo>
                  <a:pt x="421" y="375"/>
                  <a:pt x="422" y="372"/>
                  <a:pt x="423" y="369"/>
                </a:cubicBezTo>
                <a:cubicBezTo>
                  <a:pt x="421" y="368"/>
                  <a:pt x="421" y="368"/>
                  <a:pt x="418" y="368"/>
                </a:cubicBezTo>
                <a:cubicBezTo>
                  <a:pt x="417" y="370"/>
                  <a:pt x="417" y="371"/>
                  <a:pt x="417" y="373"/>
                </a:cubicBezTo>
                <a:close/>
                <a:moveTo>
                  <a:pt x="388" y="372"/>
                </a:moveTo>
                <a:cubicBezTo>
                  <a:pt x="388" y="371"/>
                  <a:pt x="390" y="371"/>
                  <a:pt x="389" y="369"/>
                </a:cubicBezTo>
                <a:cubicBezTo>
                  <a:pt x="389" y="369"/>
                  <a:pt x="387" y="369"/>
                  <a:pt x="385" y="369"/>
                </a:cubicBezTo>
                <a:cubicBezTo>
                  <a:pt x="385" y="371"/>
                  <a:pt x="387" y="371"/>
                  <a:pt x="388" y="372"/>
                </a:cubicBezTo>
                <a:close/>
                <a:moveTo>
                  <a:pt x="398" y="375"/>
                </a:moveTo>
                <a:cubicBezTo>
                  <a:pt x="400" y="375"/>
                  <a:pt x="403" y="375"/>
                  <a:pt x="405" y="375"/>
                </a:cubicBezTo>
                <a:cubicBezTo>
                  <a:pt x="406" y="373"/>
                  <a:pt x="407" y="372"/>
                  <a:pt x="408" y="369"/>
                </a:cubicBezTo>
                <a:cubicBezTo>
                  <a:pt x="402" y="368"/>
                  <a:pt x="399" y="369"/>
                  <a:pt x="398" y="375"/>
                </a:cubicBezTo>
                <a:close/>
                <a:moveTo>
                  <a:pt x="411" y="374"/>
                </a:moveTo>
                <a:cubicBezTo>
                  <a:pt x="413" y="373"/>
                  <a:pt x="414" y="372"/>
                  <a:pt x="414" y="369"/>
                </a:cubicBezTo>
                <a:cubicBezTo>
                  <a:pt x="412" y="369"/>
                  <a:pt x="410" y="372"/>
                  <a:pt x="411" y="374"/>
                </a:cubicBezTo>
                <a:close/>
                <a:moveTo>
                  <a:pt x="237" y="369"/>
                </a:moveTo>
                <a:cubicBezTo>
                  <a:pt x="234" y="368"/>
                  <a:pt x="232" y="372"/>
                  <a:pt x="230" y="371"/>
                </a:cubicBezTo>
                <a:cubicBezTo>
                  <a:pt x="237" y="379"/>
                  <a:pt x="247" y="383"/>
                  <a:pt x="256" y="389"/>
                </a:cubicBezTo>
                <a:cubicBezTo>
                  <a:pt x="259" y="388"/>
                  <a:pt x="260" y="385"/>
                  <a:pt x="264" y="385"/>
                </a:cubicBezTo>
                <a:cubicBezTo>
                  <a:pt x="257" y="380"/>
                  <a:pt x="245" y="373"/>
                  <a:pt x="237" y="369"/>
                </a:cubicBezTo>
                <a:close/>
                <a:moveTo>
                  <a:pt x="374" y="375"/>
                </a:moveTo>
                <a:cubicBezTo>
                  <a:pt x="374" y="373"/>
                  <a:pt x="377" y="373"/>
                  <a:pt x="377" y="371"/>
                </a:cubicBezTo>
                <a:cubicBezTo>
                  <a:pt x="377" y="370"/>
                  <a:pt x="376" y="370"/>
                  <a:pt x="375" y="369"/>
                </a:cubicBezTo>
                <a:cubicBezTo>
                  <a:pt x="375" y="371"/>
                  <a:pt x="373" y="374"/>
                  <a:pt x="374" y="375"/>
                </a:cubicBezTo>
                <a:close/>
                <a:moveTo>
                  <a:pt x="392" y="375"/>
                </a:moveTo>
                <a:cubicBezTo>
                  <a:pt x="394" y="374"/>
                  <a:pt x="396" y="373"/>
                  <a:pt x="396" y="369"/>
                </a:cubicBezTo>
                <a:cubicBezTo>
                  <a:pt x="393" y="369"/>
                  <a:pt x="392" y="372"/>
                  <a:pt x="392" y="375"/>
                </a:cubicBezTo>
                <a:close/>
                <a:moveTo>
                  <a:pt x="453" y="374"/>
                </a:moveTo>
                <a:cubicBezTo>
                  <a:pt x="454" y="372"/>
                  <a:pt x="461" y="372"/>
                  <a:pt x="459" y="369"/>
                </a:cubicBezTo>
                <a:cubicBezTo>
                  <a:pt x="458" y="370"/>
                  <a:pt x="458" y="369"/>
                  <a:pt x="457" y="369"/>
                </a:cubicBezTo>
                <a:cubicBezTo>
                  <a:pt x="456" y="370"/>
                  <a:pt x="452" y="374"/>
                  <a:pt x="453" y="374"/>
                </a:cubicBezTo>
                <a:close/>
                <a:moveTo>
                  <a:pt x="70" y="377"/>
                </a:moveTo>
                <a:cubicBezTo>
                  <a:pt x="67" y="375"/>
                  <a:pt x="66" y="371"/>
                  <a:pt x="62" y="370"/>
                </a:cubicBezTo>
                <a:cubicBezTo>
                  <a:pt x="63" y="373"/>
                  <a:pt x="66" y="378"/>
                  <a:pt x="70" y="377"/>
                </a:cubicBezTo>
                <a:close/>
                <a:moveTo>
                  <a:pt x="101" y="391"/>
                </a:moveTo>
                <a:cubicBezTo>
                  <a:pt x="100" y="388"/>
                  <a:pt x="97" y="388"/>
                  <a:pt x="96" y="385"/>
                </a:cubicBezTo>
                <a:cubicBezTo>
                  <a:pt x="88" y="382"/>
                  <a:pt x="82" y="373"/>
                  <a:pt x="75" y="371"/>
                </a:cubicBezTo>
                <a:cubicBezTo>
                  <a:pt x="81" y="380"/>
                  <a:pt x="92" y="384"/>
                  <a:pt x="101" y="391"/>
                </a:cubicBezTo>
                <a:close/>
                <a:moveTo>
                  <a:pt x="96" y="378"/>
                </a:moveTo>
                <a:cubicBezTo>
                  <a:pt x="96" y="374"/>
                  <a:pt x="94" y="372"/>
                  <a:pt x="91" y="371"/>
                </a:cubicBezTo>
                <a:cubicBezTo>
                  <a:pt x="92" y="374"/>
                  <a:pt x="95" y="376"/>
                  <a:pt x="96" y="378"/>
                </a:cubicBezTo>
                <a:close/>
                <a:moveTo>
                  <a:pt x="333" y="372"/>
                </a:moveTo>
                <a:cubicBezTo>
                  <a:pt x="335" y="373"/>
                  <a:pt x="336" y="372"/>
                  <a:pt x="336" y="371"/>
                </a:cubicBezTo>
                <a:cubicBezTo>
                  <a:pt x="334" y="370"/>
                  <a:pt x="333" y="371"/>
                  <a:pt x="333" y="372"/>
                </a:cubicBezTo>
                <a:close/>
                <a:moveTo>
                  <a:pt x="378" y="375"/>
                </a:moveTo>
                <a:cubicBezTo>
                  <a:pt x="379" y="376"/>
                  <a:pt x="383" y="376"/>
                  <a:pt x="383" y="374"/>
                </a:cubicBezTo>
                <a:cubicBezTo>
                  <a:pt x="382" y="373"/>
                  <a:pt x="381" y="373"/>
                  <a:pt x="380" y="372"/>
                </a:cubicBezTo>
                <a:cubicBezTo>
                  <a:pt x="379" y="373"/>
                  <a:pt x="378" y="373"/>
                  <a:pt x="378" y="375"/>
                </a:cubicBezTo>
                <a:close/>
                <a:moveTo>
                  <a:pt x="181" y="383"/>
                </a:moveTo>
                <a:cubicBezTo>
                  <a:pt x="178" y="380"/>
                  <a:pt x="172" y="381"/>
                  <a:pt x="172" y="375"/>
                </a:cubicBezTo>
                <a:cubicBezTo>
                  <a:pt x="168" y="377"/>
                  <a:pt x="169" y="375"/>
                  <a:pt x="168" y="374"/>
                </a:cubicBezTo>
                <a:cubicBezTo>
                  <a:pt x="167" y="374"/>
                  <a:pt x="167" y="374"/>
                  <a:pt x="166" y="374"/>
                </a:cubicBezTo>
                <a:cubicBezTo>
                  <a:pt x="169" y="379"/>
                  <a:pt x="176" y="382"/>
                  <a:pt x="181" y="383"/>
                </a:cubicBezTo>
                <a:close/>
                <a:moveTo>
                  <a:pt x="108" y="409"/>
                </a:moveTo>
                <a:cubicBezTo>
                  <a:pt x="105" y="389"/>
                  <a:pt x="84" y="386"/>
                  <a:pt x="71" y="375"/>
                </a:cubicBezTo>
                <a:cubicBezTo>
                  <a:pt x="80" y="390"/>
                  <a:pt x="95" y="398"/>
                  <a:pt x="108" y="409"/>
                </a:cubicBezTo>
                <a:close/>
                <a:moveTo>
                  <a:pt x="439" y="381"/>
                </a:moveTo>
                <a:cubicBezTo>
                  <a:pt x="443" y="380"/>
                  <a:pt x="447" y="380"/>
                  <a:pt x="448" y="377"/>
                </a:cubicBezTo>
                <a:cubicBezTo>
                  <a:pt x="445" y="374"/>
                  <a:pt x="440" y="377"/>
                  <a:pt x="439" y="381"/>
                </a:cubicBezTo>
                <a:close/>
                <a:moveTo>
                  <a:pt x="305" y="378"/>
                </a:moveTo>
                <a:cubicBezTo>
                  <a:pt x="306" y="378"/>
                  <a:pt x="308" y="378"/>
                  <a:pt x="309" y="377"/>
                </a:cubicBezTo>
                <a:cubicBezTo>
                  <a:pt x="307" y="377"/>
                  <a:pt x="305" y="375"/>
                  <a:pt x="305" y="378"/>
                </a:cubicBezTo>
                <a:close/>
                <a:moveTo>
                  <a:pt x="347" y="378"/>
                </a:moveTo>
                <a:cubicBezTo>
                  <a:pt x="347" y="376"/>
                  <a:pt x="343" y="376"/>
                  <a:pt x="343" y="377"/>
                </a:cubicBezTo>
                <a:cubicBezTo>
                  <a:pt x="344" y="377"/>
                  <a:pt x="345" y="377"/>
                  <a:pt x="347" y="378"/>
                </a:cubicBezTo>
                <a:close/>
                <a:moveTo>
                  <a:pt x="366" y="378"/>
                </a:moveTo>
                <a:cubicBezTo>
                  <a:pt x="364" y="378"/>
                  <a:pt x="364" y="377"/>
                  <a:pt x="363" y="377"/>
                </a:cubicBezTo>
                <a:cubicBezTo>
                  <a:pt x="363" y="380"/>
                  <a:pt x="365" y="380"/>
                  <a:pt x="366" y="378"/>
                </a:cubicBezTo>
                <a:close/>
                <a:moveTo>
                  <a:pt x="413" y="378"/>
                </a:moveTo>
                <a:cubicBezTo>
                  <a:pt x="412" y="381"/>
                  <a:pt x="410" y="383"/>
                  <a:pt x="409" y="386"/>
                </a:cubicBezTo>
                <a:cubicBezTo>
                  <a:pt x="416" y="387"/>
                  <a:pt x="419" y="381"/>
                  <a:pt x="418" y="377"/>
                </a:cubicBezTo>
                <a:cubicBezTo>
                  <a:pt x="417" y="379"/>
                  <a:pt x="415" y="379"/>
                  <a:pt x="413" y="378"/>
                </a:cubicBezTo>
                <a:close/>
                <a:moveTo>
                  <a:pt x="426" y="382"/>
                </a:moveTo>
                <a:cubicBezTo>
                  <a:pt x="427" y="380"/>
                  <a:pt x="429" y="380"/>
                  <a:pt x="430" y="379"/>
                </a:cubicBezTo>
                <a:cubicBezTo>
                  <a:pt x="430" y="378"/>
                  <a:pt x="430" y="377"/>
                  <a:pt x="429" y="377"/>
                </a:cubicBezTo>
                <a:cubicBezTo>
                  <a:pt x="429" y="379"/>
                  <a:pt x="424" y="380"/>
                  <a:pt x="426" y="382"/>
                </a:cubicBezTo>
                <a:close/>
                <a:moveTo>
                  <a:pt x="311" y="382"/>
                </a:moveTo>
                <a:cubicBezTo>
                  <a:pt x="314" y="382"/>
                  <a:pt x="315" y="381"/>
                  <a:pt x="315" y="378"/>
                </a:cubicBezTo>
                <a:cubicBezTo>
                  <a:pt x="313" y="379"/>
                  <a:pt x="310" y="379"/>
                  <a:pt x="311" y="382"/>
                </a:cubicBezTo>
                <a:close/>
                <a:moveTo>
                  <a:pt x="439" y="392"/>
                </a:moveTo>
                <a:cubicBezTo>
                  <a:pt x="444" y="391"/>
                  <a:pt x="452" y="388"/>
                  <a:pt x="457" y="386"/>
                </a:cubicBezTo>
                <a:cubicBezTo>
                  <a:pt x="457" y="383"/>
                  <a:pt x="458" y="380"/>
                  <a:pt x="459" y="378"/>
                </a:cubicBezTo>
                <a:cubicBezTo>
                  <a:pt x="449" y="380"/>
                  <a:pt x="442" y="386"/>
                  <a:pt x="439" y="392"/>
                </a:cubicBezTo>
                <a:close/>
                <a:moveTo>
                  <a:pt x="323" y="383"/>
                </a:moveTo>
                <a:cubicBezTo>
                  <a:pt x="325" y="384"/>
                  <a:pt x="327" y="384"/>
                  <a:pt x="329" y="385"/>
                </a:cubicBezTo>
                <a:cubicBezTo>
                  <a:pt x="330" y="383"/>
                  <a:pt x="331" y="382"/>
                  <a:pt x="332" y="380"/>
                </a:cubicBezTo>
                <a:cubicBezTo>
                  <a:pt x="328" y="378"/>
                  <a:pt x="323" y="379"/>
                  <a:pt x="323" y="383"/>
                </a:cubicBezTo>
                <a:close/>
                <a:moveTo>
                  <a:pt x="112" y="391"/>
                </a:moveTo>
                <a:cubicBezTo>
                  <a:pt x="108" y="388"/>
                  <a:pt x="107" y="382"/>
                  <a:pt x="102" y="380"/>
                </a:cubicBezTo>
                <a:cubicBezTo>
                  <a:pt x="102" y="386"/>
                  <a:pt x="108" y="390"/>
                  <a:pt x="112" y="391"/>
                </a:cubicBezTo>
                <a:close/>
                <a:moveTo>
                  <a:pt x="139" y="401"/>
                </a:moveTo>
                <a:cubicBezTo>
                  <a:pt x="136" y="392"/>
                  <a:pt x="134" y="383"/>
                  <a:pt x="126" y="380"/>
                </a:cubicBezTo>
                <a:cubicBezTo>
                  <a:pt x="129" y="388"/>
                  <a:pt x="131" y="398"/>
                  <a:pt x="139" y="401"/>
                </a:cubicBezTo>
                <a:close/>
                <a:moveTo>
                  <a:pt x="495" y="388"/>
                </a:moveTo>
                <a:cubicBezTo>
                  <a:pt x="481" y="399"/>
                  <a:pt x="465" y="409"/>
                  <a:pt x="445" y="416"/>
                </a:cubicBezTo>
                <a:cubicBezTo>
                  <a:pt x="458" y="418"/>
                  <a:pt x="469" y="414"/>
                  <a:pt x="479" y="409"/>
                </a:cubicBezTo>
                <a:cubicBezTo>
                  <a:pt x="479" y="406"/>
                  <a:pt x="481" y="405"/>
                  <a:pt x="483" y="403"/>
                </a:cubicBezTo>
                <a:cubicBezTo>
                  <a:pt x="501" y="401"/>
                  <a:pt x="514" y="389"/>
                  <a:pt x="527" y="380"/>
                </a:cubicBezTo>
                <a:cubicBezTo>
                  <a:pt x="516" y="382"/>
                  <a:pt x="507" y="387"/>
                  <a:pt x="495" y="388"/>
                </a:cubicBezTo>
                <a:close/>
                <a:moveTo>
                  <a:pt x="350" y="386"/>
                </a:moveTo>
                <a:cubicBezTo>
                  <a:pt x="350" y="384"/>
                  <a:pt x="351" y="384"/>
                  <a:pt x="350" y="383"/>
                </a:cubicBezTo>
                <a:cubicBezTo>
                  <a:pt x="348" y="382"/>
                  <a:pt x="344" y="380"/>
                  <a:pt x="342" y="381"/>
                </a:cubicBezTo>
                <a:cubicBezTo>
                  <a:pt x="345" y="382"/>
                  <a:pt x="346" y="385"/>
                  <a:pt x="350" y="386"/>
                </a:cubicBezTo>
                <a:close/>
                <a:moveTo>
                  <a:pt x="402" y="382"/>
                </a:moveTo>
                <a:cubicBezTo>
                  <a:pt x="402" y="381"/>
                  <a:pt x="402" y="381"/>
                  <a:pt x="403" y="380"/>
                </a:cubicBezTo>
                <a:cubicBezTo>
                  <a:pt x="402" y="380"/>
                  <a:pt x="401" y="380"/>
                  <a:pt x="400" y="380"/>
                </a:cubicBezTo>
                <a:cubicBezTo>
                  <a:pt x="400" y="382"/>
                  <a:pt x="401" y="382"/>
                  <a:pt x="402" y="382"/>
                </a:cubicBezTo>
                <a:close/>
                <a:moveTo>
                  <a:pt x="386" y="387"/>
                </a:moveTo>
                <a:cubicBezTo>
                  <a:pt x="388" y="386"/>
                  <a:pt x="390" y="384"/>
                  <a:pt x="391" y="381"/>
                </a:cubicBezTo>
                <a:cubicBezTo>
                  <a:pt x="390" y="381"/>
                  <a:pt x="389" y="381"/>
                  <a:pt x="388" y="381"/>
                </a:cubicBezTo>
                <a:cubicBezTo>
                  <a:pt x="388" y="384"/>
                  <a:pt x="385" y="384"/>
                  <a:pt x="386" y="387"/>
                </a:cubicBezTo>
                <a:close/>
                <a:moveTo>
                  <a:pt x="270" y="383"/>
                </a:moveTo>
                <a:cubicBezTo>
                  <a:pt x="271" y="386"/>
                  <a:pt x="274" y="386"/>
                  <a:pt x="276" y="387"/>
                </a:cubicBezTo>
                <a:cubicBezTo>
                  <a:pt x="277" y="386"/>
                  <a:pt x="278" y="386"/>
                  <a:pt x="278" y="384"/>
                </a:cubicBezTo>
                <a:cubicBezTo>
                  <a:pt x="275" y="381"/>
                  <a:pt x="273" y="382"/>
                  <a:pt x="270" y="383"/>
                </a:cubicBezTo>
                <a:close/>
                <a:moveTo>
                  <a:pt x="374" y="385"/>
                </a:moveTo>
                <a:cubicBezTo>
                  <a:pt x="376" y="385"/>
                  <a:pt x="379" y="385"/>
                  <a:pt x="381" y="386"/>
                </a:cubicBezTo>
                <a:cubicBezTo>
                  <a:pt x="382" y="385"/>
                  <a:pt x="383" y="383"/>
                  <a:pt x="383" y="382"/>
                </a:cubicBezTo>
                <a:cubicBezTo>
                  <a:pt x="379" y="382"/>
                  <a:pt x="373" y="380"/>
                  <a:pt x="374" y="385"/>
                </a:cubicBezTo>
                <a:close/>
                <a:moveTo>
                  <a:pt x="85" y="401"/>
                </a:moveTo>
                <a:cubicBezTo>
                  <a:pt x="80" y="394"/>
                  <a:pt x="74" y="385"/>
                  <a:pt x="66" y="383"/>
                </a:cubicBezTo>
                <a:cubicBezTo>
                  <a:pt x="72" y="389"/>
                  <a:pt x="77" y="399"/>
                  <a:pt x="85" y="401"/>
                </a:cubicBezTo>
                <a:close/>
                <a:moveTo>
                  <a:pt x="391" y="388"/>
                </a:moveTo>
                <a:cubicBezTo>
                  <a:pt x="392" y="388"/>
                  <a:pt x="398" y="387"/>
                  <a:pt x="400" y="387"/>
                </a:cubicBezTo>
                <a:cubicBezTo>
                  <a:pt x="399" y="384"/>
                  <a:pt x="395" y="384"/>
                  <a:pt x="392" y="382"/>
                </a:cubicBezTo>
                <a:cubicBezTo>
                  <a:pt x="392" y="385"/>
                  <a:pt x="391" y="386"/>
                  <a:pt x="391" y="388"/>
                </a:cubicBezTo>
                <a:close/>
                <a:moveTo>
                  <a:pt x="295" y="390"/>
                </a:moveTo>
                <a:cubicBezTo>
                  <a:pt x="294" y="388"/>
                  <a:pt x="296" y="388"/>
                  <a:pt x="296" y="386"/>
                </a:cubicBezTo>
                <a:cubicBezTo>
                  <a:pt x="293" y="385"/>
                  <a:pt x="293" y="386"/>
                  <a:pt x="290" y="386"/>
                </a:cubicBezTo>
                <a:cubicBezTo>
                  <a:pt x="291" y="389"/>
                  <a:pt x="292" y="390"/>
                  <a:pt x="295" y="390"/>
                </a:cubicBezTo>
                <a:close/>
                <a:moveTo>
                  <a:pt x="295" y="383"/>
                </a:moveTo>
                <a:cubicBezTo>
                  <a:pt x="292" y="383"/>
                  <a:pt x="290" y="384"/>
                  <a:pt x="289" y="386"/>
                </a:cubicBezTo>
                <a:cubicBezTo>
                  <a:pt x="290" y="387"/>
                  <a:pt x="294" y="384"/>
                  <a:pt x="295" y="383"/>
                </a:cubicBezTo>
                <a:close/>
                <a:moveTo>
                  <a:pt x="309" y="383"/>
                </a:moveTo>
                <a:cubicBezTo>
                  <a:pt x="308" y="385"/>
                  <a:pt x="313" y="386"/>
                  <a:pt x="313" y="384"/>
                </a:cubicBezTo>
                <a:cubicBezTo>
                  <a:pt x="312" y="383"/>
                  <a:pt x="310" y="382"/>
                  <a:pt x="309" y="383"/>
                </a:cubicBezTo>
                <a:close/>
                <a:moveTo>
                  <a:pt x="337" y="385"/>
                </a:moveTo>
                <a:cubicBezTo>
                  <a:pt x="337" y="385"/>
                  <a:pt x="338" y="385"/>
                  <a:pt x="338" y="385"/>
                </a:cubicBezTo>
                <a:cubicBezTo>
                  <a:pt x="339" y="384"/>
                  <a:pt x="338" y="383"/>
                  <a:pt x="337" y="383"/>
                </a:cubicBezTo>
                <a:cubicBezTo>
                  <a:pt x="337" y="384"/>
                  <a:pt x="336" y="384"/>
                  <a:pt x="337" y="385"/>
                </a:cubicBezTo>
                <a:close/>
                <a:moveTo>
                  <a:pt x="354" y="387"/>
                </a:moveTo>
                <a:cubicBezTo>
                  <a:pt x="354" y="385"/>
                  <a:pt x="358" y="385"/>
                  <a:pt x="355" y="383"/>
                </a:cubicBezTo>
                <a:cubicBezTo>
                  <a:pt x="355" y="384"/>
                  <a:pt x="352" y="386"/>
                  <a:pt x="354" y="387"/>
                </a:cubicBezTo>
                <a:close/>
                <a:moveTo>
                  <a:pt x="161" y="388"/>
                </a:moveTo>
                <a:cubicBezTo>
                  <a:pt x="162" y="388"/>
                  <a:pt x="164" y="389"/>
                  <a:pt x="164" y="388"/>
                </a:cubicBezTo>
                <a:cubicBezTo>
                  <a:pt x="162" y="387"/>
                  <a:pt x="161" y="383"/>
                  <a:pt x="159" y="385"/>
                </a:cubicBezTo>
                <a:cubicBezTo>
                  <a:pt x="160" y="385"/>
                  <a:pt x="161" y="387"/>
                  <a:pt x="161" y="388"/>
                </a:cubicBezTo>
                <a:close/>
                <a:moveTo>
                  <a:pt x="422" y="391"/>
                </a:moveTo>
                <a:cubicBezTo>
                  <a:pt x="429" y="394"/>
                  <a:pt x="432" y="389"/>
                  <a:pt x="437" y="389"/>
                </a:cubicBezTo>
                <a:cubicBezTo>
                  <a:pt x="436" y="386"/>
                  <a:pt x="440" y="385"/>
                  <a:pt x="437" y="385"/>
                </a:cubicBezTo>
                <a:cubicBezTo>
                  <a:pt x="431" y="387"/>
                  <a:pt x="425" y="386"/>
                  <a:pt x="422" y="391"/>
                </a:cubicBezTo>
                <a:close/>
                <a:moveTo>
                  <a:pt x="479" y="386"/>
                </a:moveTo>
                <a:cubicBezTo>
                  <a:pt x="480" y="386"/>
                  <a:pt x="481" y="385"/>
                  <a:pt x="482" y="386"/>
                </a:cubicBezTo>
                <a:cubicBezTo>
                  <a:pt x="482" y="384"/>
                  <a:pt x="479" y="384"/>
                  <a:pt x="479" y="386"/>
                </a:cubicBezTo>
                <a:close/>
                <a:moveTo>
                  <a:pt x="321" y="386"/>
                </a:moveTo>
                <a:cubicBezTo>
                  <a:pt x="318" y="388"/>
                  <a:pt x="328" y="390"/>
                  <a:pt x="328" y="386"/>
                </a:cubicBezTo>
                <a:cubicBezTo>
                  <a:pt x="325" y="387"/>
                  <a:pt x="323" y="384"/>
                  <a:pt x="321" y="386"/>
                </a:cubicBezTo>
                <a:close/>
                <a:moveTo>
                  <a:pt x="358" y="388"/>
                </a:moveTo>
                <a:cubicBezTo>
                  <a:pt x="360" y="388"/>
                  <a:pt x="360" y="387"/>
                  <a:pt x="363" y="388"/>
                </a:cubicBezTo>
                <a:cubicBezTo>
                  <a:pt x="363" y="387"/>
                  <a:pt x="363" y="386"/>
                  <a:pt x="363" y="386"/>
                </a:cubicBezTo>
                <a:cubicBezTo>
                  <a:pt x="362" y="385"/>
                  <a:pt x="357" y="385"/>
                  <a:pt x="358" y="388"/>
                </a:cubicBezTo>
                <a:close/>
                <a:moveTo>
                  <a:pt x="457" y="391"/>
                </a:moveTo>
                <a:cubicBezTo>
                  <a:pt x="462" y="391"/>
                  <a:pt x="463" y="388"/>
                  <a:pt x="466" y="386"/>
                </a:cubicBezTo>
                <a:cubicBezTo>
                  <a:pt x="463" y="388"/>
                  <a:pt x="458" y="388"/>
                  <a:pt x="457" y="391"/>
                </a:cubicBezTo>
                <a:close/>
                <a:moveTo>
                  <a:pt x="260" y="392"/>
                </a:moveTo>
                <a:cubicBezTo>
                  <a:pt x="265" y="395"/>
                  <a:pt x="271" y="393"/>
                  <a:pt x="274" y="389"/>
                </a:cubicBezTo>
                <a:cubicBezTo>
                  <a:pt x="269" y="384"/>
                  <a:pt x="263" y="388"/>
                  <a:pt x="260" y="392"/>
                </a:cubicBezTo>
                <a:close/>
                <a:moveTo>
                  <a:pt x="299" y="395"/>
                </a:moveTo>
                <a:cubicBezTo>
                  <a:pt x="300" y="392"/>
                  <a:pt x="301" y="390"/>
                  <a:pt x="304" y="389"/>
                </a:cubicBezTo>
                <a:cubicBezTo>
                  <a:pt x="304" y="387"/>
                  <a:pt x="302" y="386"/>
                  <a:pt x="300" y="386"/>
                </a:cubicBezTo>
                <a:cubicBezTo>
                  <a:pt x="300" y="389"/>
                  <a:pt x="295" y="393"/>
                  <a:pt x="299" y="395"/>
                </a:cubicBezTo>
                <a:close/>
                <a:moveTo>
                  <a:pt x="44" y="388"/>
                </a:moveTo>
                <a:cubicBezTo>
                  <a:pt x="48" y="393"/>
                  <a:pt x="52" y="399"/>
                  <a:pt x="57" y="404"/>
                </a:cubicBezTo>
                <a:cubicBezTo>
                  <a:pt x="55" y="397"/>
                  <a:pt x="49" y="387"/>
                  <a:pt x="44" y="388"/>
                </a:cubicBezTo>
                <a:close/>
                <a:moveTo>
                  <a:pt x="334" y="391"/>
                </a:moveTo>
                <a:cubicBezTo>
                  <a:pt x="337" y="390"/>
                  <a:pt x="343" y="393"/>
                  <a:pt x="347" y="392"/>
                </a:cubicBezTo>
                <a:cubicBezTo>
                  <a:pt x="347" y="387"/>
                  <a:pt x="339" y="389"/>
                  <a:pt x="335" y="388"/>
                </a:cubicBezTo>
                <a:cubicBezTo>
                  <a:pt x="335" y="389"/>
                  <a:pt x="334" y="389"/>
                  <a:pt x="334" y="391"/>
                </a:cubicBezTo>
                <a:close/>
                <a:moveTo>
                  <a:pt x="72" y="403"/>
                </a:moveTo>
                <a:cubicBezTo>
                  <a:pt x="70" y="394"/>
                  <a:pt x="60" y="391"/>
                  <a:pt x="55" y="389"/>
                </a:cubicBezTo>
                <a:cubicBezTo>
                  <a:pt x="60" y="394"/>
                  <a:pt x="64" y="400"/>
                  <a:pt x="72" y="403"/>
                </a:cubicBezTo>
                <a:close/>
                <a:moveTo>
                  <a:pt x="229" y="405"/>
                </a:moveTo>
                <a:cubicBezTo>
                  <a:pt x="217" y="401"/>
                  <a:pt x="208" y="393"/>
                  <a:pt x="198" y="389"/>
                </a:cubicBezTo>
                <a:cubicBezTo>
                  <a:pt x="208" y="394"/>
                  <a:pt x="216" y="405"/>
                  <a:pt x="229" y="405"/>
                </a:cubicBezTo>
                <a:close/>
                <a:moveTo>
                  <a:pt x="236" y="391"/>
                </a:moveTo>
                <a:cubicBezTo>
                  <a:pt x="236" y="396"/>
                  <a:pt x="240" y="395"/>
                  <a:pt x="242" y="397"/>
                </a:cubicBezTo>
                <a:cubicBezTo>
                  <a:pt x="245" y="395"/>
                  <a:pt x="249" y="396"/>
                  <a:pt x="251" y="392"/>
                </a:cubicBezTo>
                <a:cubicBezTo>
                  <a:pt x="246" y="387"/>
                  <a:pt x="241" y="391"/>
                  <a:pt x="236" y="391"/>
                </a:cubicBezTo>
                <a:close/>
                <a:moveTo>
                  <a:pt x="318" y="394"/>
                </a:moveTo>
                <a:cubicBezTo>
                  <a:pt x="315" y="396"/>
                  <a:pt x="312" y="397"/>
                  <a:pt x="312" y="402"/>
                </a:cubicBezTo>
                <a:cubicBezTo>
                  <a:pt x="315" y="403"/>
                  <a:pt x="317" y="403"/>
                  <a:pt x="320" y="403"/>
                </a:cubicBezTo>
                <a:cubicBezTo>
                  <a:pt x="322" y="399"/>
                  <a:pt x="325" y="396"/>
                  <a:pt x="326" y="391"/>
                </a:cubicBezTo>
                <a:cubicBezTo>
                  <a:pt x="323" y="390"/>
                  <a:pt x="321" y="389"/>
                  <a:pt x="318" y="389"/>
                </a:cubicBezTo>
                <a:cubicBezTo>
                  <a:pt x="317" y="391"/>
                  <a:pt x="318" y="392"/>
                  <a:pt x="318" y="394"/>
                </a:cubicBezTo>
                <a:close/>
                <a:moveTo>
                  <a:pt x="302" y="399"/>
                </a:moveTo>
                <a:cubicBezTo>
                  <a:pt x="302" y="397"/>
                  <a:pt x="303" y="399"/>
                  <a:pt x="306" y="399"/>
                </a:cubicBezTo>
                <a:cubicBezTo>
                  <a:pt x="306" y="395"/>
                  <a:pt x="309" y="395"/>
                  <a:pt x="309" y="391"/>
                </a:cubicBezTo>
                <a:cubicBezTo>
                  <a:pt x="307" y="392"/>
                  <a:pt x="307" y="389"/>
                  <a:pt x="305" y="390"/>
                </a:cubicBezTo>
                <a:cubicBezTo>
                  <a:pt x="305" y="393"/>
                  <a:pt x="301" y="396"/>
                  <a:pt x="302" y="399"/>
                </a:cubicBezTo>
                <a:close/>
                <a:moveTo>
                  <a:pt x="358" y="392"/>
                </a:moveTo>
                <a:cubicBezTo>
                  <a:pt x="358" y="392"/>
                  <a:pt x="358" y="391"/>
                  <a:pt x="358" y="390"/>
                </a:cubicBezTo>
                <a:cubicBezTo>
                  <a:pt x="358" y="390"/>
                  <a:pt x="357" y="390"/>
                  <a:pt x="356" y="390"/>
                </a:cubicBezTo>
                <a:cubicBezTo>
                  <a:pt x="356" y="392"/>
                  <a:pt x="357" y="392"/>
                  <a:pt x="358" y="392"/>
                </a:cubicBezTo>
                <a:close/>
                <a:moveTo>
                  <a:pt x="367" y="396"/>
                </a:moveTo>
                <a:cubicBezTo>
                  <a:pt x="371" y="396"/>
                  <a:pt x="380" y="398"/>
                  <a:pt x="379" y="391"/>
                </a:cubicBezTo>
                <a:cubicBezTo>
                  <a:pt x="372" y="391"/>
                  <a:pt x="367" y="390"/>
                  <a:pt x="367" y="396"/>
                </a:cubicBezTo>
                <a:close/>
                <a:moveTo>
                  <a:pt x="385" y="397"/>
                </a:moveTo>
                <a:cubicBezTo>
                  <a:pt x="389" y="398"/>
                  <a:pt x="396" y="396"/>
                  <a:pt x="398" y="392"/>
                </a:cubicBezTo>
                <a:cubicBezTo>
                  <a:pt x="391" y="389"/>
                  <a:pt x="386" y="391"/>
                  <a:pt x="385" y="397"/>
                </a:cubicBezTo>
                <a:close/>
                <a:moveTo>
                  <a:pt x="446" y="405"/>
                </a:moveTo>
                <a:cubicBezTo>
                  <a:pt x="459" y="402"/>
                  <a:pt x="473" y="399"/>
                  <a:pt x="482" y="391"/>
                </a:cubicBezTo>
                <a:cubicBezTo>
                  <a:pt x="471" y="396"/>
                  <a:pt x="452" y="397"/>
                  <a:pt x="446" y="405"/>
                </a:cubicBezTo>
                <a:close/>
                <a:moveTo>
                  <a:pt x="279" y="399"/>
                </a:moveTo>
                <a:cubicBezTo>
                  <a:pt x="283" y="400"/>
                  <a:pt x="284" y="398"/>
                  <a:pt x="287" y="401"/>
                </a:cubicBezTo>
                <a:cubicBezTo>
                  <a:pt x="290" y="401"/>
                  <a:pt x="290" y="398"/>
                  <a:pt x="292" y="396"/>
                </a:cubicBezTo>
                <a:cubicBezTo>
                  <a:pt x="288" y="395"/>
                  <a:pt x="286" y="393"/>
                  <a:pt x="282" y="392"/>
                </a:cubicBezTo>
                <a:cubicBezTo>
                  <a:pt x="282" y="395"/>
                  <a:pt x="279" y="395"/>
                  <a:pt x="279" y="399"/>
                </a:cubicBezTo>
                <a:close/>
                <a:moveTo>
                  <a:pt x="332" y="392"/>
                </a:moveTo>
                <a:cubicBezTo>
                  <a:pt x="332" y="397"/>
                  <a:pt x="327" y="399"/>
                  <a:pt x="328" y="404"/>
                </a:cubicBezTo>
                <a:cubicBezTo>
                  <a:pt x="334" y="405"/>
                  <a:pt x="335" y="403"/>
                  <a:pt x="340" y="405"/>
                </a:cubicBezTo>
                <a:cubicBezTo>
                  <a:pt x="342" y="402"/>
                  <a:pt x="344" y="399"/>
                  <a:pt x="345" y="395"/>
                </a:cubicBezTo>
                <a:cubicBezTo>
                  <a:pt x="341" y="394"/>
                  <a:pt x="337" y="393"/>
                  <a:pt x="332" y="392"/>
                </a:cubicBezTo>
                <a:close/>
                <a:moveTo>
                  <a:pt x="409" y="399"/>
                </a:moveTo>
                <a:cubicBezTo>
                  <a:pt x="413" y="397"/>
                  <a:pt x="424" y="398"/>
                  <a:pt x="427" y="395"/>
                </a:cubicBezTo>
                <a:cubicBezTo>
                  <a:pt x="421" y="394"/>
                  <a:pt x="410" y="394"/>
                  <a:pt x="409" y="399"/>
                </a:cubicBezTo>
                <a:close/>
                <a:moveTo>
                  <a:pt x="114" y="400"/>
                </a:moveTo>
                <a:cubicBezTo>
                  <a:pt x="114" y="397"/>
                  <a:pt x="112" y="397"/>
                  <a:pt x="110" y="396"/>
                </a:cubicBezTo>
                <a:cubicBezTo>
                  <a:pt x="111" y="398"/>
                  <a:pt x="112" y="399"/>
                  <a:pt x="114" y="400"/>
                </a:cubicBezTo>
                <a:close/>
                <a:moveTo>
                  <a:pt x="135" y="408"/>
                </a:moveTo>
                <a:cubicBezTo>
                  <a:pt x="132" y="403"/>
                  <a:pt x="130" y="398"/>
                  <a:pt x="124" y="396"/>
                </a:cubicBezTo>
                <a:cubicBezTo>
                  <a:pt x="126" y="402"/>
                  <a:pt x="130" y="406"/>
                  <a:pt x="135" y="408"/>
                </a:cubicBezTo>
                <a:close/>
                <a:moveTo>
                  <a:pt x="166" y="422"/>
                </a:moveTo>
                <a:cubicBezTo>
                  <a:pt x="166" y="419"/>
                  <a:pt x="163" y="415"/>
                  <a:pt x="163" y="409"/>
                </a:cubicBezTo>
                <a:cubicBezTo>
                  <a:pt x="157" y="407"/>
                  <a:pt x="153" y="398"/>
                  <a:pt x="146" y="397"/>
                </a:cubicBezTo>
                <a:cubicBezTo>
                  <a:pt x="148" y="408"/>
                  <a:pt x="156" y="420"/>
                  <a:pt x="166" y="422"/>
                </a:cubicBezTo>
                <a:close/>
                <a:moveTo>
                  <a:pt x="166" y="402"/>
                </a:moveTo>
                <a:cubicBezTo>
                  <a:pt x="166" y="399"/>
                  <a:pt x="166" y="397"/>
                  <a:pt x="164" y="397"/>
                </a:cubicBezTo>
                <a:cubicBezTo>
                  <a:pt x="165" y="399"/>
                  <a:pt x="164" y="402"/>
                  <a:pt x="166" y="402"/>
                </a:cubicBezTo>
                <a:close/>
                <a:moveTo>
                  <a:pt x="294" y="401"/>
                </a:moveTo>
                <a:cubicBezTo>
                  <a:pt x="296" y="401"/>
                  <a:pt x="296" y="399"/>
                  <a:pt x="296" y="399"/>
                </a:cubicBezTo>
                <a:cubicBezTo>
                  <a:pt x="296" y="398"/>
                  <a:pt x="296" y="398"/>
                  <a:pt x="295" y="398"/>
                </a:cubicBezTo>
                <a:cubicBezTo>
                  <a:pt x="295" y="399"/>
                  <a:pt x="293" y="399"/>
                  <a:pt x="294" y="401"/>
                </a:cubicBezTo>
                <a:close/>
                <a:moveTo>
                  <a:pt x="363" y="404"/>
                </a:moveTo>
                <a:cubicBezTo>
                  <a:pt x="367" y="404"/>
                  <a:pt x="374" y="404"/>
                  <a:pt x="375" y="399"/>
                </a:cubicBezTo>
                <a:cubicBezTo>
                  <a:pt x="370" y="398"/>
                  <a:pt x="363" y="397"/>
                  <a:pt x="363" y="404"/>
                </a:cubicBezTo>
                <a:close/>
                <a:moveTo>
                  <a:pt x="114" y="421"/>
                </a:moveTo>
                <a:cubicBezTo>
                  <a:pt x="115" y="415"/>
                  <a:pt x="108" y="417"/>
                  <a:pt x="107" y="412"/>
                </a:cubicBezTo>
                <a:cubicBezTo>
                  <a:pt x="99" y="410"/>
                  <a:pt x="94" y="401"/>
                  <a:pt x="87" y="399"/>
                </a:cubicBezTo>
                <a:cubicBezTo>
                  <a:pt x="93" y="409"/>
                  <a:pt x="104" y="414"/>
                  <a:pt x="114" y="421"/>
                </a:cubicBezTo>
                <a:close/>
                <a:moveTo>
                  <a:pt x="159" y="402"/>
                </a:moveTo>
                <a:cubicBezTo>
                  <a:pt x="160" y="401"/>
                  <a:pt x="159" y="399"/>
                  <a:pt x="157" y="399"/>
                </a:cubicBezTo>
                <a:cubicBezTo>
                  <a:pt x="157" y="400"/>
                  <a:pt x="158" y="401"/>
                  <a:pt x="159" y="402"/>
                </a:cubicBezTo>
                <a:close/>
                <a:moveTo>
                  <a:pt x="65" y="403"/>
                </a:moveTo>
                <a:cubicBezTo>
                  <a:pt x="63" y="403"/>
                  <a:pt x="60" y="398"/>
                  <a:pt x="60" y="400"/>
                </a:cubicBezTo>
                <a:cubicBezTo>
                  <a:pt x="65" y="405"/>
                  <a:pt x="66" y="413"/>
                  <a:pt x="72" y="416"/>
                </a:cubicBezTo>
                <a:cubicBezTo>
                  <a:pt x="72" y="415"/>
                  <a:pt x="73" y="415"/>
                  <a:pt x="73" y="414"/>
                </a:cubicBezTo>
                <a:cubicBezTo>
                  <a:pt x="72" y="409"/>
                  <a:pt x="65" y="410"/>
                  <a:pt x="65" y="403"/>
                </a:cubicBezTo>
                <a:close/>
                <a:moveTo>
                  <a:pt x="421" y="410"/>
                </a:moveTo>
                <a:cubicBezTo>
                  <a:pt x="431" y="408"/>
                  <a:pt x="438" y="404"/>
                  <a:pt x="445" y="399"/>
                </a:cubicBezTo>
                <a:cubicBezTo>
                  <a:pt x="436" y="400"/>
                  <a:pt x="422" y="399"/>
                  <a:pt x="421" y="410"/>
                </a:cubicBezTo>
                <a:close/>
                <a:moveTo>
                  <a:pt x="299" y="402"/>
                </a:moveTo>
                <a:cubicBezTo>
                  <a:pt x="301" y="401"/>
                  <a:pt x="302" y="402"/>
                  <a:pt x="304" y="402"/>
                </a:cubicBezTo>
                <a:cubicBezTo>
                  <a:pt x="304" y="399"/>
                  <a:pt x="298" y="399"/>
                  <a:pt x="299" y="402"/>
                </a:cubicBezTo>
                <a:close/>
                <a:moveTo>
                  <a:pt x="384" y="403"/>
                </a:moveTo>
                <a:cubicBezTo>
                  <a:pt x="385" y="404"/>
                  <a:pt x="387" y="403"/>
                  <a:pt x="388" y="404"/>
                </a:cubicBezTo>
                <a:cubicBezTo>
                  <a:pt x="387" y="401"/>
                  <a:pt x="392" y="403"/>
                  <a:pt x="392" y="400"/>
                </a:cubicBezTo>
                <a:cubicBezTo>
                  <a:pt x="388" y="400"/>
                  <a:pt x="386" y="401"/>
                  <a:pt x="384" y="403"/>
                </a:cubicBezTo>
                <a:close/>
                <a:moveTo>
                  <a:pt x="195" y="422"/>
                </a:moveTo>
                <a:cubicBezTo>
                  <a:pt x="187" y="414"/>
                  <a:pt x="179" y="408"/>
                  <a:pt x="170" y="401"/>
                </a:cubicBezTo>
                <a:cubicBezTo>
                  <a:pt x="173" y="414"/>
                  <a:pt x="186" y="416"/>
                  <a:pt x="195" y="422"/>
                </a:cubicBezTo>
                <a:close/>
                <a:moveTo>
                  <a:pt x="394" y="414"/>
                </a:moveTo>
                <a:cubicBezTo>
                  <a:pt x="402" y="414"/>
                  <a:pt x="408" y="412"/>
                  <a:pt x="416" y="411"/>
                </a:cubicBezTo>
                <a:cubicBezTo>
                  <a:pt x="416" y="408"/>
                  <a:pt x="418" y="406"/>
                  <a:pt x="419" y="403"/>
                </a:cubicBezTo>
                <a:cubicBezTo>
                  <a:pt x="409" y="406"/>
                  <a:pt x="400" y="406"/>
                  <a:pt x="394" y="414"/>
                </a:cubicBezTo>
                <a:close/>
                <a:moveTo>
                  <a:pt x="267" y="406"/>
                </a:moveTo>
                <a:cubicBezTo>
                  <a:pt x="263" y="406"/>
                  <a:pt x="258" y="403"/>
                  <a:pt x="253" y="405"/>
                </a:cubicBezTo>
                <a:cubicBezTo>
                  <a:pt x="257" y="405"/>
                  <a:pt x="264" y="411"/>
                  <a:pt x="267" y="406"/>
                </a:cubicBezTo>
                <a:close/>
                <a:moveTo>
                  <a:pt x="118" y="416"/>
                </a:moveTo>
                <a:cubicBezTo>
                  <a:pt x="118" y="410"/>
                  <a:pt x="114" y="407"/>
                  <a:pt x="111" y="405"/>
                </a:cubicBezTo>
                <a:cubicBezTo>
                  <a:pt x="113" y="408"/>
                  <a:pt x="113" y="415"/>
                  <a:pt x="118" y="416"/>
                </a:cubicBezTo>
                <a:close/>
                <a:moveTo>
                  <a:pt x="308" y="406"/>
                </a:moveTo>
                <a:cubicBezTo>
                  <a:pt x="311" y="407"/>
                  <a:pt x="316" y="409"/>
                  <a:pt x="319" y="408"/>
                </a:cubicBezTo>
                <a:cubicBezTo>
                  <a:pt x="319" y="407"/>
                  <a:pt x="318" y="406"/>
                  <a:pt x="318" y="405"/>
                </a:cubicBezTo>
                <a:cubicBezTo>
                  <a:pt x="314" y="406"/>
                  <a:pt x="309" y="403"/>
                  <a:pt x="308" y="406"/>
                </a:cubicBezTo>
                <a:close/>
                <a:moveTo>
                  <a:pt x="338" y="409"/>
                </a:moveTo>
                <a:cubicBezTo>
                  <a:pt x="339" y="408"/>
                  <a:pt x="340" y="408"/>
                  <a:pt x="340" y="406"/>
                </a:cubicBezTo>
                <a:cubicBezTo>
                  <a:pt x="335" y="407"/>
                  <a:pt x="332" y="406"/>
                  <a:pt x="330" y="408"/>
                </a:cubicBezTo>
                <a:cubicBezTo>
                  <a:pt x="333" y="408"/>
                  <a:pt x="335" y="409"/>
                  <a:pt x="338" y="409"/>
                </a:cubicBezTo>
                <a:close/>
                <a:moveTo>
                  <a:pt x="346" y="409"/>
                </a:moveTo>
                <a:cubicBezTo>
                  <a:pt x="347" y="410"/>
                  <a:pt x="347" y="408"/>
                  <a:pt x="349" y="409"/>
                </a:cubicBezTo>
                <a:cubicBezTo>
                  <a:pt x="349" y="406"/>
                  <a:pt x="345" y="406"/>
                  <a:pt x="346" y="409"/>
                </a:cubicBezTo>
                <a:close/>
                <a:moveTo>
                  <a:pt x="358" y="411"/>
                </a:moveTo>
                <a:cubicBezTo>
                  <a:pt x="363" y="409"/>
                  <a:pt x="371" y="412"/>
                  <a:pt x="371" y="406"/>
                </a:cubicBezTo>
                <a:cubicBezTo>
                  <a:pt x="367" y="408"/>
                  <a:pt x="361" y="408"/>
                  <a:pt x="358" y="411"/>
                </a:cubicBezTo>
                <a:close/>
                <a:moveTo>
                  <a:pt x="144" y="414"/>
                </a:moveTo>
                <a:cubicBezTo>
                  <a:pt x="142" y="412"/>
                  <a:pt x="142" y="407"/>
                  <a:pt x="140" y="408"/>
                </a:cubicBezTo>
                <a:cubicBezTo>
                  <a:pt x="141" y="410"/>
                  <a:pt x="143" y="414"/>
                  <a:pt x="144" y="414"/>
                </a:cubicBezTo>
                <a:close/>
                <a:moveTo>
                  <a:pt x="328" y="409"/>
                </a:moveTo>
                <a:cubicBezTo>
                  <a:pt x="326" y="409"/>
                  <a:pt x="325" y="408"/>
                  <a:pt x="323" y="408"/>
                </a:cubicBezTo>
                <a:cubicBezTo>
                  <a:pt x="323" y="410"/>
                  <a:pt x="327" y="410"/>
                  <a:pt x="328" y="409"/>
                </a:cubicBezTo>
                <a:close/>
                <a:moveTo>
                  <a:pt x="146" y="439"/>
                </a:moveTo>
                <a:cubicBezTo>
                  <a:pt x="139" y="429"/>
                  <a:pt x="131" y="412"/>
                  <a:pt x="120" y="409"/>
                </a:cubicBezTo>
                <a:cubicBezTo>
                  <a:pt x="129" y="419"/>
                  <a:pt x="137" y="429"/>
                  <a:pt x="146" y="439"/>
                </a:cubicBezTo>
                <a:close/>
                <a:moveTo>
                  <a:pt x="271" y="410"/>
                </a:moveTo>
                <a:cubicBezTo>
                  <a:pt x="272" y="410"/>
                  <a:pt x="273" y="410"/>
                  <a:pt x="273" y="410"/>
                </a:cubicBezTo>
                <a:cubicBezTo>
                  <a:pt x="274" y="408"/>
                  <a:pt x="270" y="408"/>
                  <a:pt x="271" y="410"/>
                </a:cubicBezTo>
                <a:close/>
                <a:moveTo>
                  <a:pt x="298" y="411"/>
                </a:moveTo>
                <a:cubicBezTo>
                  <a:pt x="298" y="412"/>
                  <a:pt x="299" y="412"/>
                  <a:pt x="299" y="413"/>
                </a:cubicBezTo>
                <a:cubicBezTo>
                  <a:pt x="303" y="413"/>
                  <a:pt x="304" y="414"/>
                  <a:pt x="308" y="414"/>
                </a:cubicBezTo>
                <a:cubicBezTo>
                  <a:pt x="311" y="414"/>
                  <a:pt x="309" y="413"/>
                  <a:pt x="307" y="413"/>
                </a:cubicBezTo>
                <a:cubicBezTo>
                  <a:pt x="303" y="412"/>
                  <a:pt x="297" y="409"/>
                  <a:pt x="293" y="411"/>
                </a:cubicBezTo>
                <a:cubicBezTo>
                  <a:pt x="295" y="411"/>
                  <a:pt x="296" y="412"/>
                  <a:pt x="298" y="411"/>
                </a:cubicBezTo>
                <a:close/>
                <a:moveTo>
                  <a:pt x="380" y="416"/>
                </a:moveTo>
                <a:cubicBezTo>
                  <a:pt x="382" y="416"/>
                  <a:pt x="384" y="415"/>
                  <a:pt x="386" y="414"/>
                </a:cubicBezTo>
                <a:cubicBezTo>
                  <a:pt x="384" y="413"/>
                  <a:pt x="379" y="413"/>
                  <a:pt x="380" y="416"/>
                </a:cubicBezTo>
                <a:close/>
                <a:moveTo>
                  <a:pt x="76" y="417"/>
                </a:moveTo>
                <a:cubicBezTo>
                  <a:pt x="76" y="416"/>
                  <a:pt x="77" y="416"/>
                  <a:pt x="76" y="415"/>
                </a:cubicBezTo>
                <a:cubicBezTo>
                  <a:pt x="75" y="416"/>
                  <a:pt x="75" y="412"/>
                  <a:pt x="74" y="414"/>
                </a:cubicBezTo>
                <a:cubicBezTo>
                  <a:pt x="75" y="415"/>
                  <a:pt x="73" y="417"/>
                  <a:pt x="76" y="417"/>
                </a:cubicBezTo>
                <a:close/>
                <a:moveTo>
                  <a:pt x="392" y="416"/>
                </a:moveTo>
                <a:cubicBezTo>
                  <a:pt x="393" y="416"/>
                  <a:pt x="394" y="416"/>
                  <a:pt x="394" y="417"/>
                </a:cubicBezTo>
                <a:cubicBezTo>
                  <a:pt x="394" y="416"/>
                  <a:pt x="395" y="416"/>
                  <a:pt x="395" y="414"/>
                </a:cubicBezTo>
                <a:cubicBezTo>
                  <a:pt x="393" y="414"/>
                  <a:pt x="393" y="415"/>
                  <a:pt x="392" y="416"/>
                </a:cubicBezTo>
                <a:close/>
                <a:moveTo>
                  <a:pt x="374" y="417"/>
                </a:moveTo>
                <a:cubicBezTo>
                  <a:pt x="375" y="417"/>
                  <a:pt x="378" y="417"/>
                  <a:pt x="378" y="415"/>
                </a:cubicBezTo>
                <a:cubicBezTo>
                  <a:pt x="376" y="415"/>
                  <a:pt x="374" y="415"/>
                  <a:pt x="374" y="417"/>
                </a:cubicBezTo>
                <a:close/>
                <a:moveTo>
                  <a:pt x="321" y="416"/>
                </a:moveTo>
                <a:cubicBezTo>
                  <a:pt x="320" y="416"/>
                  <a:pt x="320" y="417"/>
                  <a:pt x="321" y="417"/>
                </a:cubicBezTo>
                <a:cubicBezTo>
                  <a:pt x="324" y="416"/>
                  <a:pt x="331" y="417"/>
                  <a:pt x="330" y="416"/>
                </a:cubicBezTo>
                <a:cubicBezTo>
                  <a:pt x="327" y="417"/>
                  <a:pt x="326" y="415"/>
                  <a:pt x="323" y="416"/>
                </a:cubicBezTo>
                <a:cubicBezTo>
                  <a:pt x="322" y="416"/>
                  <a:pt x="321" y="416"/>
                  <a:pt x="321" y="416"/>
                </a:cubicBezTo>
                <a:close/>
                <a:moveTo>
                  <a:pt x="83" y="420"/>
                </a:moveTo>
                <a:cubicBezTo>
                  <a:pt x="82" y="418"/>
                  <a:pt x="79" y="418"/>
                  <a:pt x="77" y="416"/>
                </a:cubicBezTo>
                <a:cubicBezTo>
                  <a:pt x="75" y="419"/>
                  <a:pt x="83" y="420"/>
                  <a:pt x="83" y="420"/>
                </a:cubicBezTo>
                <a:close/>
                <a:moveTo>
                  <a:pt x="129" y="425"/>
                </a:moveTo>
                <a:cubicBezTo>
                  <a:pt x="126" y="423"/>
                  <a:pt x="124" y="417"/>
                  <a:pt x="121" y="418"/>
                </a:cubicBezTo>
                <a:cubicBezTo>
                  <a:pt x="122" y="421"/>
                  <a:pt x="127" y="424"/>
                  <a:pt x="129" y="425"/>
                </a:cubicBezTo>
                <a:close/>
                <a:moveTo>
                  <a:pt x="417" y="421"/>
                </a:moveTo>
                <a:cubicBezTo>
                  <a:pt x="425" y="420"/>
                  <a:pt x="435" y="421"/>
                  <a:pt x="443" y="419"/>
                </a:cubicBezTo>
                <a:cubicBezTo>
                  <a:pt x="436" y="416"/>
                  <a:pt x="422" y="417"/>
                  <a:pt x="417" y="421"/>
                </a:cubicBezTo>
                <a:close/>
                <a:moveTo>
                  <a:pt x="388" y="419"/>
                </a:moveTo>
                <a:cubicBezTo>
                  <a:pt x="388" y="417"/>
                  <a:pt x="385" y="418"/>
                  <a:pt x="384" y="418"/>
                </a:cubicBezTo>
                <a:cubicBezTo>
                  <a:pt x="383" y="420"/>
                  <a:pt x="386" y="419"/>
                  <a:pt x="388" y="419"/>
                </a:cubicBezTo>
                <a:close/>
                <a:moveTo>
                  <a:pt x="160" y="426"/>
                </a:moveTo>
                <a:cubicBezTo>
                  <a:pt x="161" y="424"/>
                  <a:pt x="157" y="424"/>
                  <a:pt x="158" y="422"/>
                </a:cubicBezTo>
                <a:cubicBezTo>
                  <a:pt x="155" y="422"/>
                  <a:pt x="155" y="419"/>
                  <a:pt x="152" y="419"/>
                </a:cubicBezTo>
                <a:cubicBezTo>
                  <a:pt x="152" y="423"/>
                  <a:pt x="158" y="425"/>
                  <a:pt x="160" y="426"/>
                </a:cubicBezTo>
                <a:close/>
                <a:moveTo>
                  <a:pt x="174" y="427"/>
                </a:moveTo>
                <a:cubicBezTo>
                  <a:pt x="182" y="430"/>
                  <a:pt x="188" y="435"/>
                  <a:pt x="196" y="438"/>
                </a:cubicBezTo>
                <a:cubicBezTo>
                  <a:pt x="188" y="431"/>
                  <a:pt x="181" y="424"/>
                  <a:pt x="173" y="419"/>
                </a:cubicBezTo>
                <a:cubicBezTo>
                  <a:pt x="173" y="422"/>
                  <a:pt x="174" y="424"/>
                  <a:pt x="174" y="427"/>
                </a:cubicBezTo>
                <a:close/>
                <a:moveTo>
                  <a:pt x="347" y="422"/>
                </a:moveTo>
                <a:cubicBezTo>
                  <a:pt x="354" y="422"/>
                  <a:pt x="358" y="422"/>
                  <a:pt x="366" y="422"/>
                </a:cubicBezTo>
                <a:cubicBezTo>
                  <a:pt x="365" y="421"/>
                  <a:pt x="366" y="420"/>
                  <a:pt x="366" y="419"/>
                </a:cubicBezTo>
                <a:cubicBezTo>
                  <a:pt x="360" y="418"/>
                  <a:pt x="352" y="420"/>
                  <a:pt x="347" y="422"/>
                </a:cubicBezTo>
                <a:close/>
                <a:moveTo>
                  <a:pt x="371" y="422"/>
                </a:moveTo>
                <a:cubicBezTo>
                  <a:pt x="372" y="421"/>
                  <a:pt x="378" y="423"/>
                  <a:pt x="378" y="420"/>
                </a:cubicBezTo>
                <a:cubicBezTo>
                  <a:pt x="375" y="420"/>
                  <a:pt x="371" y="418"/>
                  <a:pt x="371" y="422"/>
                </a:cubicBezTo>
                <a:close/>
                <a:moveTo>
                  <a:pt x="89" y="426"/>
                </a:moveTo>
                <a:cubicBezTo>
                  <a:pt x="88" y="424"/>
                  <a:pt x="85" y="422"/>
                  <a:pt x="84" y="422"/>
                </a:cubicBezTo>
                <a:cubicBezTo>
                  <a:pt x="86" y="423"/>
                  <a:pt x="86" y="426"/>
                  <a:pt x="89" y="426"/>
                </a:cubicBezTo>
                <a:close/>
                <a:moveTo>
                  <a:pt x="92" y="436"/>
                </a:moveTo>
                <a:cubicBezTo>
                  <a:pt x="88" y="431"/>
                  <a:pt x="81" y="425"/>
                  <a:pt x="75" y="423"/>
                </a:cubicBezTo>
                <a:cubicBezTo>
                  <a:pt x="80" y="428"/>
                  <a:pt x="88" y="434"/>
                  <a:pt x="92" y="436"/>
                </a:cubicBezTo>
                <a:close/>
                <a:moveTo>
                  <a:pt x="119" y="426"/>
                </a:moveTo>
                <a:cubicBezTo>
                  <a:pt x="123" y="428"/>
                  <a:pt x="125" y="431"/>
                  <a:pt x="129" y="432"/>
                </a:cubicBezTo>
                <a:cubicBezTo>
                  <a:pt x="126" y="430"/>
                  <a:pt x="122" y="423"/>
                  <a:pt x="119" y="426"/>
                </a:cubicBezTo>
                <a:close/>
                <a:moveTo>
                  <a:pt x="149" y="430"/>
                </a:moveTo>
                <a:cubicBezTo>
                  <a:pt x="148" y="428"/>
                  <a:pt x="146" y="425"/>
                  <a:pt x="144" y="426"/>
                </a:cubicBezTo>
                <a:cubicBezTo>
                  <a:pt x="146" y="427"/>
                  <a:pt x="146" y="430"/>
                  <a:pt x="149" y="430"/>
                </a:cubicBezTo>
                <a:close/>
                <a:moveTo>
                  <a:pt x="169" y="471"/>
                </a:moveTo>
                <a:cubicBezTo>
                  <a:pt x="158" y="453"/>
                  <a:pt x="136" y="442"/>
                  <a:pt x="120" y="431"/>
                </a:cubicBezTo>
                <a:cubicBezTo>
                  <a:pt x="136" y="444"/>
                  <a:pt x="152" y="458"/>
                  <a:pt x="169" y="471"/>
                </a:cubicBezTo>
                <a:close/>
                <a:moveTo>
                  <a:pt x="157" y="442"/>
                </a:moveTo>
                <a:cubicBezTo>
                  <a:pt x="157" y="437"/>
                  <a:pt x="151" y="436"/>
                  <a:pt x="152" y="431"/>
                </a:cubicBezTo>
                <a:cubicBezTo>
                  <a:pt x="151" y="431"/>
                  <a:pt x="150" y="431"/>
                  <a:pt x="149" y="431"/>
                </a:cubicBezTo>
                <a:cubicBezTo>
                  <a:pt x="151" y="436"/>
                  <a:pt x="154" y="439"/>
                  <a:pt x="157" y="442"/>
                </a:cubicBezTo>
                <a:close/>
                <a:moveTo>
                  <a:pt x="176" y="464"/>
                </a:moveTo>
                <a:cubicBezTo>
                  <a:pt x="185" y="469"/>
                  <a:pt x="193" y="476"/>
                  <a:pt x="203" y="481"/>
                </a:cubicBezTo>
                <a:cubicBezTo>
                  <a:pt x="192" y="467"/>
                  <a:pt x="179" y="456"/>
                  <a:pt x="167" y="443"/>
                </a:cubicBezTo>
                <a:cubicBezTo>
                  <a:pt x="166" y="442"/>
                  <a:pt x="166" y="441"/>
                  <a:pt x="166" y="440"/>
                </a:cubicBezTo>
                <a:cubicBezTo>
                  <a:pt x="162" y="438"/>
                  <a:pt x="159" y="434"/>
                  <a:pt x="155" y="432"/>
                </a:cubicBezTo>
                <a:cubicBezTo>
                  <a:pt x="160" y="444"/>
                  <a:pt x="170" y="452"/>
                  <a:pt x="176" y="464"/>
                </a:cubicBezTo>
                <a:close/>
                <a:moveTo>
                  <a:pt x="129" y="445"/>
                </a:moveTo>
                <a:cubicBezTo>
                  <a:pt x="125" y="440"/>
                  <a:pt x="119" y="436"/>
                  <a:pt x="113" y="433"/>
                </a:cubicBezTo>
                <a:cubicBezTo>
                  <a:pt x="117" y="437"/>
                  <a:pt x="123" y="441"/>
                  <a:pt x="129" y="445"/>
                </a:cubicBezTo>
                <a:close/>
                <a:moveTo>
                  <a:pt x="185" y="448"/>
                </a:moveTo>
                <a:cubicBezTo>
                  <a:pt x="181" y="445"/>
                  <a:pt x="174" y="440"/>
                  <a:pt x="169" y="437"/>
                </a:cubicBezTo>
                <a:cubicBezTo>
                  <a:pt x="174" y="441"/>
                  <a:pt x="178" y="447"/>
                  <a:pt x="185" y="448"/>
                </a:cubicBezTo>
                <a:close/>
                <a:moveTo>
                  <a:pt x="203" y="509"/>
                </a:moveTo>
                <a:cubicBezTo>
                  <a:pt x="200" y="507"/>
                  <a:pt x="199" y="504"/>
                  <a:pt x="196" y="501"/>
                </a:cubicBezTo>
                <a:cubicBezTo>
                  <a:pt x="186" y="493"/>
                  <a:pt x="173" y="489"/>
                  <a:pt x="168" y="479"/>
                </a:cubicBezTo>
                <a:cubicBezTo>
                  <a:pt x="156" y="471"/>
                  <a:pt x="140" y="459"/>
                  <a:pt x="127" y="449"/>
                </a:cubicBezTo>
                <a:cubicBezTo>
                  <a:pt x="124" y="446"/>
                  <a:pt x="117" y="439"/>
                  <a:pt x="115" y="440"/>
                </a:cubicBezTo>
                <a:cubicBezTo>
                  <a:pt x="115" y="440"/>
                  <a:pt x="115" y="440"/>
                  <a:pt x="115" y="440"/>
                </a:cubicBezTo>
                <a:cubicBezTo>
                  <a:pt x="119" y="445"/>
                  <a:pt x="125" y="449"/>
                  <a:pt x="130" y="453"/>
                </a:cubicBezTo>
                <a:cubicBezTo>
                  <a:pt x="134" y="457"/>
                  <a:pt x="139" y="461"/>
                  <a:pt x="143" y="464"/>
                </a:cubicBezTo>
                <a:cubicBezTo>
                  <a:pt x="151" y="472"/>
                  <a:pt x="161" y="478"/>
                  <a:pt x="168" y="485"/>
                </a:cubicBezTo>
                <a:cubicBezTo>
                  <a:pt x="170" y="487"/>
                  <a:pt x="171" y="490"/>
                  <a:pt x="173" y="492"/>
                </a:cubicBezTo>
                <a:cubicBezTo>
                  <a:pt x="179" y="497"/>
                  <a:pt x="186" y="501"/>
                  <a:pt x="193" y="505"/>
                </a:cubicBezTo>
                <a:cubicBezTo>
                  <a:pt x="200" y="509"/>
                  <a:pt x="207" y="513"/>
                  <a:pt x="214" y="518"/>
                </a:cubicBezTo>
                <a:cubicBezTo>
                  <a:pt x="212" y="513"/>
                  <a:pt x="206" y="511"/>
                  <a:pt x="203" y="509"/>
                </a:cubicBezTo>
                <a:close/>
                <a:moveTo>
                  <a:pt x="162" y="448"/>
                </a:moveTo>
                <a:cubicBezTo>
                  <a:pt x="161" y="446"/>
                  <a:pt x="160" y="446"/>
                  <a:pt x="161" y="444"/>
                </a:cubicBezTo>
                <a:cubicBezTo>
                  <a:pt x="160" y="444"/>
                  <a:pt x="158" y="441"/>
                  <a:pt x="157" y="443"/>
                </a:cubicBezTo>
                <a:cubicBezTo>
                  <a:pt x="158" y="444"/>
                  <a:pt x="158" y="446"/>
                  <a:pt x="158" y="446"/>
                </a:cubicBezTo>
                <a:cubicBezTo>
                  <a:pt x="161" y="445"/>
                  <a:pt x="160" y="448"/>
                  <a:pt x="162" y="448"/>
                </a:cubicBezTo>
                <a:close/>
                <a:moveTo>
                  <a:pt x="137" y="451"/>
                </a:moveTo>
                <a:cubicBezTo>
                  <a:pt x="138" y="449"/>
                  <a:pt x="134" y="448"/>
                  <a:pt x="134" y="449"/>
                </a:cubicBezTo>
                <a:cubicBezTo>
                  <a:pt x="135" y="450"/>
                  <a:pt x="136" y="451"/>
                  <a:pt x="137" y="451"/>
                </a:cubicBezTo>
                <a:close/>
                <a:moveTo>
                  <a:pt x="141" y="454"/>
                </a:moveTo>
                <a:cubicBezTo>
                  <a:pt x="141" y="454"/>
                  <a:pt x="141" y="453"/>
                  <a:pt x="141" y="453"/>
                </a:cubicBezTo>
                <a:cubicBezTo>
                  <a:pt x="140" y="453"/>
                  <a:pt x="139" y="452"/>
                  <a:pt x="138" y="452"/>
                </a:cubicBezTo>
                <a:cubicBezTo>
                  <a:pt x="138" y="453"/>
                  <a:pt x="141" y="456"/>
                  <a:pt x="141" y="454"/>
                </a:cubicBezTo>
                <a:close/>
                <a:moveTo>
                  <a:pt x="171" y="504"/>
                </a:moveTo>
                <a:cubicBezTo>
                  <a:pt x="165" y="499"/>
                  <a:pt x="160" y="495"/>
                  <a:pt x="155" y="490"/>
                </a:cubicBezTo>
                <a:cubicBezTo>
                  <a:pt x="155" y="490"/>
                  <a:pt x="155" y="490"/>
                  <a:pt x="155" y="489"/>
                </a:cubicBezTo>
                <a:cubicBezTo>
                  <a:pt x="154" y="489"/>
                  <a:pt x="154" y="490"/>
                  <a:pt x="153" y="490"/>
                </a:cubicBezTo>
                <a:cubicBezTo>
                  <a:pt x="149" y="483"/>
                  <a:pt x="141" y="479"/>
                  <a:pt x="134" y="474"/>
                </a:cubicBezTo>
                <a:cubicBezTo>
                  <a:pt x="144" y="486"/>
                  <a:pt x="158" y="496"/>
                  <a:pt x="171" y="504"/>
                </a:cubicBezTo>
                <a:close/>
                <a:moveTo>
                  <a:pt x="204" y="501"/>
                </a:moveTo>
                <a:cubicBezTo>
                  <a:pt x="203" y="498"/>
                  <a:pt x="201" y="497"/>
                  <a:pt x="200" y="496"/>
                </a:cubicBezTo>
                <a:cubicBezTo>
                  <a:pt x="200" y="498"/>
                  <a:pt x="202" y="499"/>
                  <a:pt x="204" y="501"/>
                </a:cubicBezTo>
                <a:close/>
                <a:moveTo>
                  <a:pt x="190" y="511"/>
                </a:moveTo>
                <a:cubicBezTo>
                  <a:pt x="186" y="508"/>
                  <a:pt x="183" y="504"/>
                  <a:pt x="177" y="503"/>
                </a:cubicBezTo>
                <a:cubicBezTo>
                  <a:pt x="175" y="502"/>
                  <a:pt x="172" y="498"/>
                  <a:pt x="172" y="500"/>
                </a:cubicBezTo>
                <a:cubicBezTo>
                  <a:pt x="177" y="504"/>
                  <a:pt x="183" y="511"/>
                  <a:pt x="190" y="511"/>
                </a:cubicBezTo>
                <a:close/>
                <a:moveTo>
                  <a:pt x="233" y="539"/>
                </a:moveTo>
                <a:cubicBezTo>
                  <a:pt x="233" y="539"/>
                  <a:pt x="233" y="539"/>
                  <a:pt x="233" y="539"/>
                </a:cubicBezTo>
                <a:moveTo>
                  <a:pt x="250" y="553"/>
                </a:moveTo>
                <a:cubicBezTo>
                  <a:pt x="248" y="554"/>
                  <a:pt x="248" y="552"/>
                  <a:pt x="247" y="551"/>
                </a:cubicBezTo>
                <a:cubicBezTo>
                  <a:pt x="245" y="551"/>
                  <a:pt x="246" y="551"/>
                  <a:pt x="244" y="551"/>
                </a:cubicBezTo>
                <a:cubicBezTo>
                  <a:pt x="245" y="553"/>
                  <a:pt x="248" y="557"/>
                  <a:pt x="250" y="553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9050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2964991" y="2321841"/>
            <a:ext cx="64605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b="1" spc="-3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个性简约手绘风格</a:t>
            </a:r>
            <a:endParaRPr lang="zh-CN" altLang="en-US" sz="6000" b="1" spc="-3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Freeform 13"/>
          <p:cNvSpPr>
            <a:spLocks noEditPoints="1"/>
          </p:cNvSpPr>
          <p:nvPr/>
        </p:nvSpPr>
        <p:spPr bwMode="auto">
          <a:xfrm rot="19732164">
            <a:off x="9271000" y="1340523"/>
            <a:ext cx="685800" cy="696516"/>
          </a:xfrm>
          <a:custGeom>
            <a:avLst/>
            <a:gdLst>
              <a:gd name="T0" fmla="*/ 112 w 122"/>
              <a:gd name="T1" fmla="*/ 0 h 124"/>
              <a:gd name="T2" fmla="*/ 108 w 122"/>
              <a:gd name="T3" fmla="*/ 12 h 124"/>
              <a:gd name="T4" fmla="*/ 81 w 122"/>
              <a:gd name="T5" fmla="*/ 37 h 124"/>
              <a:gd name="T6" fmla="*/ 20 w 122"/>
              <a:gd name="T7" fmla="*/ 45 h 124"/>
              <a:gd name="T8" fmla="*/ 0 w 122"/>
              <a:gd name="T9" fmla="*/ 77 h 124"/>
              <a:gd name="T10" fmla="*/ 11 w 122"/>
              <a:gd name="T11" fmla="*/ 107 h 124"/>
              <a:gd name="T12" fmla="*/ 8 w 122"/>
              <a:gd name="T13" fmla="*/ 119 h 124"/>
              <a:gd name="T14" fmla="*/ 15 w 122"/>
              <a:gd name="T15" fmla="*/ 110 h 124"/>
              <a:gd name="T16" fmla="*/ 56 w 122"/>
              <a:gd name="T17" fmla="*/ 124 h 124"/>
              <a:gd name="T18" fmla="*/ 99 w 122"/>
              <a:gd name="T19" fmla="*/ 107 h 124"/>
              <a:gd name="T20" fmla="*/ 116 w 122"/>
              <a:gd name="T21" fmla="*/ 11 h 124"/>
              <a:gd name="T22" fmla="*/ 33 w 122"/>
              <a:gd name="T23" fmla="*/ 92 h 124"/>
              <a:gd name="T24" fmla="*/ 102 w 122"/>
              <a:gd name="T25" fmla="*/ 43 h 124"/>
              <a:gd name="T26" fmla="*/ 84 w 122"/>
              <a:gd name="T27" fmla="*/ 52 h 124"/>
              <a:gd name="T28" fmla="*/ 72 w 122"/>
              <a:gd name="T29" fmla="*/ 70 h 124"/>
              <a:gd name="T30" fmla="*/ 72 w 122"/>
              <a:gd name="T31" fmla="*/ 55 h 124"/>
              <a:gd name="T32" fmla="*/ 56 w 122"/>
              <a:gd name="T33" fmla="*/ 76 h 124"/>
              <a:gd name="T34" fmla="*/ 51 w 122"/>
              <a:gd name="T35" fmla="*/ 78 h 124"/>
              <a:gd name="T36" fmla="*/ 48 w 122"/>
              <a:gd name="T37" fmla="*/ 59 h 124"/>
              <a:gd name="T38" fmla="*/ 28 w 122"/>
              <a:gd name="T39" fmla="*/ 88 h 124"/>
              <a:gd name="T40" fmla="*/ 26 w 122"/>
              <a:gd name="T41" fmla="*/ 91 h 124"/>
              <a:gd name="T42" fmla="*/ 9 w 122"/>
              <a:gd name="T43" fmla="*/ 76 h 124"/>
              <a:gd name="T44" fmla="*/ 85 w 122"/>
              <a:gd name="T45" fmla="*/ 45 h 124"/>
              <a:gd name="T46" fmla="*/ 88 w 122"/>
              <a:gd name="T47" fmla="*/ 44 h 124"/>
              <a:gd name="T48" fmla="*/ 93 w 122"/>
              <a:gd name="T49" fmla="*/ 41 h 124"/>
              <a:gd name="T50" fmla="*/ 94 w 122"/>
              <a:gd name="T51" fmla="*/ 40 h 124"/>
              <a:gd name="T52" fmla="*/ 98 w 122"/>
              <a:gd name="T53" fmla="*/ 40 h 124"/>
              <a:gd name="T54" fmla="*/ 102 w 122"/>
              <a:gd name="T55" fmla="*/ 33 h 124"/>
              <a:gd name="T56" fmla="*/ 103 w 122"/>
              <a:gd name="T57" fmla="*/ 31 h 124"/>
              <a:gd name="T58" fmla="*/ 106 w 122"/>
              <a:gd name="T59" fmla="*/ 28 h 124"/>
              <a:gd name="T60" fmla="*/ 106 w 122"/>
              <a:gd name="T61" fmla="*/ 33 h 124"/>
              <a:gd name="T62" fmla="*/ 108 w 122"/>
              <a:gd name="T63" fmla="*/ 26 h 124"/>
              <a:gd name="T64" fmla="*/ 112 w 122"/>
              <a:gd name="T65" fmla="*/ 24 h 124"/>
              <a:gd name="T66" fmla="*/ 111 w 122"/>
              <a:gd name="T67" fmla="*/ 31 h 124"/>
              <a:gd name="T68" fmla="*/ 113 w 122"/>
              <a:gd name="T69" fmla="*/ 40 h 124"/>
              <a:gd name="T70" fmla="*/ 113 w 122"/>
              <a:gd name="T71" fmla="*/ 42 h 124"/>
              <a:gd name="T72" fmla="*/ 111 w 122"/>
              <a:gd name="T73" fmla="*/ 49 h 124"/>
              <a:gd name="T74" fmla="*/ 113 w 122"/>
              <a:gd name="T75" fmla="*/ 60 h 124"/>
              <a:gd name="T76" fmla="*/ 112 w 122"/>
              <a:gd name="T77" fmla="*/ 69 h 124"/>
              <a:gd name="T78" fmla="*/ 108 w 122"/>
              <a:gd name="T79" fmla="*/ 66 h 124"/>
              <a:gd name="T80" fmla="*/ 106 w 122"/>
              <a:gd name="T81" fmla="*/ 83 h 124"/>
              <a:gd name="T82" fmla="*/ 102 w 122"/>
              <a:gd name="T83" fmla="*/ 90 h 124"/>
              <a:gd name="T84" fmla="*/ 98 w 122"/>
              <a:gd name="T85" fmla="*/ 86 h 124"/>
              <a:gd name="T86" fmla="*/ 95 w 122"/>
              <a:gd name="T87" fmla="*/ 100 h 124"/>
              <a:gd name="T88" fmla="*/ 89 w 122"/>
              <a:gd name="T89" fmla="*/ 104 h 124"/>
              <a:gd name="T90" fmla="*/ 85 w 122"/>
              <a:gd name="T91" fmla="*/ 98 h 124"/>
              <a:gd name="T92" fmla="*/ 79 w 122"/>
              <a:gd name="T93" fmla="*/ 109 h 124"/>
              <a:gd name="T94" fmla="*/ 72 w 122"/>
              <a:gd name="T95" fmla="*/ 112 h 124"/>
              <a:gd name="T96" fmla="*/ 71 w 122"/>
              <a:gd name="T97" fmla="*/ 103 h 124"/>
              <a:gd name="T98" fmla="*/ 62 w 122"/>
              <a:gd name="T99" fmla="*/ 114 h 124"/>
              <a:gd name="T100" fmla="*/ 55 w 122"/>
              <a:gd name="T101" fmla="*/ 115 h 124"/>
              <a:gd name="T102" fmla="*/ 54 w 122"/>
              <a:gd name="T103" fmla="*/ 108 h 124"/>
              <a:gd name="T104" fmla="*/ 46 w 122"/>
              <a:gd name="T105" fmla="*/ 115 h 124"/>
              <a:gd name="T106" fmla="*/ 40 w 122"/>
              <a:gd name="T107" fmla="*/ 114 h 124"/>
              <a:gd name="T108" fmla="*/ 39 w 122"/>
              <a:gd name="T109" fmla="*/ 108 h 124"/>
              <a:gd name="T110" fmla="*/ 32 w 122"/>
              <a:gd name="T111" fmla="*/ 112 h 124"/>
              <a:gd name="T112" fmla="*/ 34 w 122"/>
              <a:gd name="T113" fmla="*/ 107 h 124"/>
              <a:gd name="T114" fmla="*/ 26 w 122"/>
              <a:gd name="T115" fmla="*/ 109 h 124"/>
              <a:gd name="T116" fmla="*/ 22 w 122"/>
              <a:gd name="T117" fmla="*/ 106 h 124"/>
              <a:gd name="T118" fmla="*/ 20 w 122"/>
              <a:gd name="T119" fmla="*/ 105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2" h="124">
                <a:moveTo>
                  <a:pt x="116" y="11"/>
                </a:moveTo>
                <a:cubicBezTo>
                  <a:pt x="112" y="0"/>
                  <a:pt x="112" y="0"/>
                  <a:pt x="112" y="0"/>
                </a:cubicBezTo>
                <a:cubicBezTo>
                  <a:pt x="109" y="11"/>
                  <a:pt x="109" y="11"/>
                  <a:pt x="109" y="11"/>
                </a:cubicBezTo>
                <a:cubicBezTo>
                  <a:pt x="109" y="11"/>
                  <a:pt x="109" y="12"/>
                  <a:pt x="108" y="12"/>
                </a:cubicBezTo>
                <a:cubicBezTo>
                  <a:pt x="107" y="15"/>
                  <a:pt x="104" y="21"/>
                  <a:pt x="95" y="29"/>
                </a:cubicBezTo>
                <a:cubicBezTo>
                  <a:pt x="89" y="34"/>
                  <a:pt x="86" y="36"/>
                  <a:pt x="81" y="37"/>
                </a:cubicBezTo>
                <a:cubicBezTo>
                  <a:pt x="75" y="38"/>
                  <a:pt x="67" y="38"/>
                  <a:pt x="53" y="39"/>
                </a:cubicBezTo>
                <a:cubicBezTo>
                  <a:pt x="38" y="39"/>
                  <a:pt x="28" y="40"/>
                  <a:pt x="20" y="45"/>
                </a:cubicBezTo>
                <a:cubicBezTo>
                  <a:pt x="11" y="49"/>
                  <a:pt x="6" y="56"/>
                  <a:pt x="2" y="66"/>
                </a:cubicBezTo>
                <a:cubicBezTo>
                  <a:pt x="1" y="70"/>
                  <a:pt x="0" y="74"/>
                  <a:pt x="0" y="77"/>
                </a:cubicBezTo>
                <a:cubicBezTo>
                  <a:pt x="0" y="93"/>
                  <a:pt x="11" y="106"/>
                  <a:pt x="11" y="106"/>
                </a:cubicBezTo>
                <a:cubicBezTo>
                  <a:pt x="11" y="107"/>
                  <a:pt x="11" y="107"/>
                  <a:pt x="11" y="107"/>
                </a:cubicBezTo>
                <a:cubicBezTo>
                  <a:pt x="5" y="113"/>
                  <a:pt x="5" y="113"/>
                  <a:pt x="5" y="113"/>
                </a:cubicBezTo>
                <a:cubicBezTo>
                  <a:pt x="8" y="119"/>
                  <a:pt x="8" y="119"/>
                  <a:pt x="8" y="119"/>
                </a:cubicBezTo>
                <a:cubicBezTo>
                  <a:pt x="15" y="110"/>
                  <a:pt x="15" y="110"/>
                  <a:pt x="15" y="110"/>
                </a:cubicBezTo>
                <a:cubicBezTo>
                  <a:pt x="15" y="110"/>
                  <a:pt x="15" y="110"/>
                  <a:pt x="15" y="110"/>
                </a:cubicBezTo>
                <a:cubicBezTo>
                  <a:pt x="16" y="110"/>
                  <a:pt x="27" y="121"/>
                  <a:pt x="41" y="123"/>
                </a:cubicBezTo>
                <a:cubicBezTo>
                  <a:pt x="45" y="123"/>
                  <a:pt x="50" y="124"/>
                  <a:pt x="56" y="124"/>
                </a:cubicBezTo>
                <a:cubicBezTo>
                  <a:pt x="56" y="124"/>
                  <a:pt x="56" y="124"/>
                  <a:pt x="56" y="124"/>
                </a:cubicBezTo>
                <a:cubicBezTo>
                  <a:pt x="67" y="124"/>
                  <a:pt x="81" y="121"/>
                  <a:pt x="99" y="107"/>
                </a:cubicBezTo>
                <a:cubicBezTo>
                  <a:pt x="117" y="94"/>
                  <a:pt x="122" y="72"/>
                  <a:pt x="122" y="53"/>
                </a:cubicBezTo>
                <a:cubicBezTo>
                  <a:pt x="122" y="31"/>
                  <a:pt x="116" y="11"/>
                  <a:pt x="116" y="11"/>
                </a:cubicBezTo>
                <a:close/>
                <a:moveTo>
                  <a:pt x="20" y="105"/>
                </a:moveTo>
                <a:cubicBezTo>
                  <a:pt x="23" y="101"/>
                  <a:pt x="28" y="95"/>
                  <a:pt x="33" y="92"/>
                </a:cubicBezTo>
                <a:cubicBezTo>
                  <a:pt x="43" y="85"/>
                  <a:pt x="58" y="80"/>
                  <a:pt x="71" y="73"/>
                </a:cubicBezTo>
                <a:cubicBezTo>
                  <a:pt x="94" y="61"/>
                  <a:pt x="102" y="43"/>
                  <a:pt x="102" y="43"/>
                </a:cubicBezTo>
                <a:cubicBezTo>
                  <a:pt x="102" y="43"/>
                  <a:pt x="92" y="56"/>
                  <a:pt x="80" y="65"/>
                </a:cubicBezTo>
                <a:cubicBezTo>
                  <a:pt x="84" y="52"/>
                  <a:pt x="84" y="52"/>
                  <a:pt x="84" y="52"/>
                </a:cubicBezTo>
                <a:cubicBezTo>
                  <a:pt x="77" y="67"/>
                  <a:pt x="77" y="67"/>
                  <a:pt x="77" y="67"/>
                </a:cubicBezTo>
                <a:cubicBezTo>
                  <a:pt x="75" y="68"/>
                  <a:pt x="74" y="69"/>
                  <a:pt x="72" y="70"/>
                </a:cubicBezTo>
                <a:cubicBezTo>
                  <a:pt x="71" y="71"/>
                  <a:pt x="69" y="71"/>
                  <a:pt x="67" y="72"/>
                </a:cubicBezTo>
                <a:cubicBezTo>
                  <a:pt x="72" y="55"/>
                  <a:pt x="72" y="55"/>
                  <a:pt x="72" y="55"/>
                </a:cubicBezTo>
                <a:cubicBezTo>
                  <a:pt x="65" y="73"/>
                  <a:pt x="65" y="73"/>
                  <a:pt x="65" y="73"/>
                </a:cubicBezTo>
                <a:cubicBezTo>
                  <a:pt x="62" y="74"/>
                  <a:pt x="59" y="75"/>
                  <a:pt x="56" y="76"/>
                </a:cubicBezTo>
                <a:cubicBezTo>
                  <a:pt x="61" y="55"/>
                  <a:pt x="61" y="55"/>
                  <a:pt x="61" y="55"/>
                </a:cubicBezTo>
                <a:cubicBezTo>
                  <a:pt x="51" y="78"/>
                  <a:pt x="51" y="78"/>
                  <a:pt x="51" y="78"/>
                </a:cubicBezTo>
                <a:cubicBezTo>
                  <a:pt x="48" y="79"/>
                  <a:pt x="45" y="80"/>
                  <a:pt x="42" y="81"/>
                </a:cubicBezTo>
                <a:cubicBezTo>
                  <a:pt x="48" y="59"/>
                  <a:pt x="48" y="59"/>
                  <a:pt x="48" y="59"/>
                </a:cubicBezTo>
                <a:cubicBezTo>
                  <a:pt x="37" y="83"/>
                  <a:pt x="37" y="83"/>
                  <a:pt x="37" y="83"/>
                </a:cubicBezTo>
                <a:cubicBezTo>
                  <a:pt x="34" y="84"/>
                  <a:pt x="31" y="86"/>
                  <a:pt x="28" y="88"/>
                </a:cubicBezTo>
                <a:cubicBezTo>
                  <a:pt x="34" y="68"/>
                  <a:pt x="34" y="68"/>
                  <a:pt x="34" y="68"/>
                </a:cubicBezTo>
                <a:cubicBezTo>
                  <a:pt x="34" y="68"/>
                  <a:pt x="29" y="83"/>
                  <a:pt x="26" y="91"/>
                </a:cubicBezTo>
                <a:cubicBezTo>
                  <a:pt x="22" y="94"/>
                  <a:pt x="18" y="98"/>
                  <a:pt x="16" y="100"/>
                </a:cubicBezTo>
                <a:cubicBezTo>
                  <a:pt x="14" y="96"/>
                  <a:pt x="8" y="85"/>
                  <a:pt x="9" y="76"/>
                </a:cubicBezTo>
                <a:cubicBezTo>
                  <a:pt x="11" y="64"/>
                  <a:pt x="16" y="53"/>
                  <a:pt x="35" y="50"/>
                </a:cubicBezTo>
                <a:cubicBezTo>
                  <a:pt x="52" y="47"/>
                  <a:pt x="73" y="49"/>
                  <a:pt x="85" y="45"/>
                </a:cubicBezTo>
                <a:cubicBezTo>
                  <a:pt x="84" y="49"/>
                  <a:pt x="84" y="49"/>
                  <a:pt x="84" y="49"/>
                </a:cubicBezTo>
                <a:cubicBezTo>
                  <a:pt x="88" y="44"/>
                  <a:pt x="88" y="44"/>
                  <a:pt x="88" y="44"/>
                </a:cubicBezTo>
                <a:cubicBezTo>
                  <a:pt x="89" y="44"/>
                  <a:pt x="89" y="44"/>
                  <a:pt x="90" y="43"/>
                </a:cubicBezTo>
                <a:cubicBezTo>
                  <a:pt x="91" y="43"/>
                  <a:pt x="92" y="42"/>
                  <a:pt x="93" y="41"/>
                </a:cubicBezTo>
                <a:cubicBezTo>
                  <a:pt x="93" y="44"/>
                  <a:pt x="93" y="44"/>
                  <a:pt x="93" y="44"/>
                </a:cubicBezTo>
                <a:cubicBezTo>
                  <a:pt x="94" y="40"/>
                  <a:pt x="94" y="40"/>
                  <a:pt x="94" y="40"/>
                </a:cubicBezTo>
                <a:cubicBezTo>
                  <a:pt x="95" y="39"/>
                  <a:pt x="97" y="38"/>
                  <a:pt x="98" y="37"/>
                </a:cubicBezTo>
                <a:cubicBezTo>
                  <a:pt x="98" y="40"/>
                  <a:pt x="98" y="40"/>
                  <a:pt x="98" y="40"/>
                </a:cubicBezTo>
                <a:cubicBezTo>
                  <a:pt x="100" y="35"/>
                  <a:pt x="100" y="35"/>
                  <a:pt x="100" y="35"/>
                </a:cubicBezTo>
                <a:cubicBezTo>
                  <a:pt x="101" y="34"/>
                  <a:pt x="101" y="33"/>
                  <a:pt x="102" y="33"/>
                </a:cubicBezTo>
                <a:cubicBezTo>
                  <a:pt x="102" y="36"/>
                  <a:pt x="102" y="36"/>
                  <a:pt x="102" y="36"/>
                </a:cubicBezTo>
                <a:cubicBezTo>
                  <a:pt x="103" y="31"/>
                  <a:pt x="103" y="31"/>
                  <a:pt x="103" y="31"/>
                </a:cubicBezTo>
                <a:cubicBezTo>
                  <a:pt x="104" y="30"/>
                  <a:pt x="105" y="29"/>
                  <a:pt x="106" y="29"/>
                </a:cubicBezTo>
                <a:cubicBezTo>
                  <a:pt x="106" y="29"/>
                  <a:pt x="106" y="28"/>
                  <a:pt x="106" y="28"/>
                </a:cubicBezTo>
                <a:cubicBezTo>
                  <a:pt x="106" y="28"/>
                  <a:pt x="106" y="28"/>
                  <a:pt x="106" y="28"/>
                </a:cubicBezTo>
                <a:cubicBezTo>
                  <a:pt x="106" y="33"/>
                  <a:pt x="106" y="33"/>
                  <a:pt x="106" y="33"/>
                </a:cubicBezTo>
                <a:cubicBezTo>
                  <a:pt x="108" y="26"/>
                  <a:pt x="108" y="26"/>
                  <a:pt x="108" y="26"/>
                </a:cubicBezTo>
                <a:cubicBezTo>
                  <a:pt x="108" y="26"/>
                  <a:pt x="108" y="26"/>
                  <a:pt x="108" y="26"/>
                </a:cubicBezTo>
                <a:cubicBezTo>
                  <a:pt x="110" y="23"/>
                  <a:pt x="111" y="21"/>
                  <a:pt x="111" y="21"/>
                </a:cubicBezTo>
                <a:cubicBezTo>
                  <a:pt x="111" y="21"/>
                  <a:pt x="111" y="22"/>
                  <a:pt x="112" y="24"/>
                </a:cubicBezTo>
                <a:cubicBezTo>
                  <a:pt x="112" y="26"/>
                  <a:pt x="112" y="29"/>
                  <a:pt x="112" y="32"/>
                </a:cubicBezTo>
                <a:cubicBezTo>
                  <a:pt x="111" y="31"/>
                  <a:pt x="111" y="31"/>
                  <a:pt x="111" y="31"/>
                </a:cubicBezTo>
                <a:cubicBezTo>
                  <a:pt x="112" y="34"/>
                  <a:pt x="112" y="34"/>
                  <a:pt x="112" y="34"/>
                </a:cubicBezTo>
                <a:cubicBezTo>
                  <a:pt x="112" y="36"/>
                  <a:pt x="113" y="38"/>
                  <a:pt x="113" y="40"/>
                </a:cubicBezTo>
                <a:cubicBezTo>
                  <a:pt x="112" y="39"/>
                  <a:pt x="112" y="39"/>
                  <a:pt x="112" y="39"/>
                </a:cubicBezTo>
                <a:cubicBezTo>
                  <a:pt x="113" y="42"/>
                  <a:pt x="113" y="42"/>
                  <a:pt x="113" y="42"/>
                </a:cubicBezTo>
                <a:cubicBezTo>
                  <a:pt x="113" y="45"/>
                  <a:pt x="113" y="48"/>
                  <a:pt x="113" y="50"/>
                </a:cubicBezTo>
                <a:cubicBezTo>
                  <a:pt x="111" y="49"/>
                  <a:pt x="111" y="49"/>
                  <a:pt x="111" y="49"/>
                </a:cubicBezTo>
                <a:cubicBezTo>
                  <a:pt x="113" y="58"/>
                  <a:pt x="113" y="58"/>
                  <a:pt x="113" y="58"/>
                </a:cubicBezTo>
                <a:cubicBezTo>
                  <a:pt x="113" y="59"/>
                  <a:pt x="113" y="60"/>
                  <a:pt x="113" y="60"/>
                </a:cubicBezTo>
                <a:cubicBezTo>
                  <a:pt x="110" y="57"/>
                  <a:pt x="110" y="57"/>
                  <a:pt x="110" y="57"/>
                </a:cubicBezTo>
                <a:cubicBezTo>
                  <a:pt x="112" y="69"/>
                  <a:pt x="112" y="69"/>
                  <a:pt x="112" y="69"/>
                </a:cubicBezTo>
                <a:cubicBezTo>
                  <a:pt x="111" y="70"/>
                  <a:pt x="111" y="71"/>
                  <a:pt x="111" y="72"/>
                </a:cubicBezTo>
                <a:cubicBezTo>
                  <a:pt x="108" y="66"/>
                  <a:pt x="108" y="66"/>
                  <a:pt x="108" y="66"/>
                </a:cubicBezTo>
                <a:cubicBezTo>
                  <a:pt x="109" y="78"/>
                  <a:pt x="109" y="78"/>
                  <a:pt x="109" y="78"/>
                </a:cubicBezTo>
                <a:cubicBezTo>
                  <a:pt x="108" y="79"/>
                  <a:pt x="107" y="81"/>
                  <a:pt x="106" y="83"/>
                </a:cubicBezTo>
                <a:cubicBezTo>
                  <a:pt x="103" y="76"/>
                  <a:pt x="103" y="76"/>
                  <a:pt x="103" y="76"/>
                </a:cubicBezTo>
                <a:cubicBezTo>
                  <a:pt x="102" y="90"/>
                  <a:pt x="102" y="90"/>
                  <a:pt x="102" y="90"/>
                </a:cubicBezTo>
                <a:cubicBezTo>
                  <a:pt x="102" y="91"/>
                  <a:pt x="101" y="92"/>
                  <a:pt x="101" y="93"/>
                </a:cubicBezTo>
                <a:cubicBezTo>
                  <a:pt x="98" y="86"/>
                  <a:pt x="98" y="86"/>
                  <a:pt x="98" y="86"/>
                </a:cubicBezTo>
                <a:cubicBezTo>
                  <a:pt x="97" y="98"/>
                  <a:pt x="97" y="98"/>
                  <a:pt x="97" y="98"/>
                </a:cubicBezTo>
                <a:cubicBezTo>
                  <a:pt x="96" y="99"/>
                  <a:pt x="95" y="99"/>
                  <a:pt x="95" y="100"/>
                </a:cubicBezTo>
                <a:cubicBezTo>
                  <a:pt x="92" y="93"/>
                  <a:pt x="92" y="93"/>
                  <a:pt x="92" y="93"/>
                </a:cubicBezTo>
                <a:cubicBezTo>
                  <a:pt x="89" y="104"/>
                  <a:pt x="89" y="104"/>
                  <a:pt x="89" y="104"/>
                </a:cubicBezTo>
                <a:cubicBezTo>
                  <a:pt x="88" y="105"/>
                  <a:pt x="88" y="105"/>
                  <a:pt x="87" y="105"/>
                </a:cubicBezTo>
                <a:cubicBezTo>
                  <a:pt x="85" y="98"/>
                  <a:pt x="85" y="98"/>
                  <a:pt x="85" y="98"/>
                </a:cubicBezTo>
                <a:cubicBezTo>
                  <a:pt x="81" y="109"/>
                  <a:pt x="81" y="109"/>
                  <a:pt x="81" y="109"/>
                </a:cubicBezTo>
                <a:cubicBezTo>
                  <a:pt x="81" y="109"/>
                  <a:pt x="80" y="109"/>
                  <a:pt x="79" y="109"/>
                </a:cubicBezTo>
                <a:cubicBezTo>
                  <a:pt x="77" y="100"/>
                  <a:pt x="77" y="100"/>
                  <a:pt x="77" y="100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1" y="112"/>
                  <a:pt x="71" y="112"/>
                  <a:pt x="71" y="112"/>
                </a:cubicBezTo>
                <a:cubicBezTo>
                  <a:pt x="71" y="103"/>
                  <a:pt x="71" y="103"/>
                  <a:pt x="71" y="103"/>
                </a:cubicBezTo>
                <a:cubicBezTo>
                  <a:pt x="64" y="113"/>
                  <a:pt x="64" y="113"/>
                  <a:pt x="64" y="113"/>
                </a:cubicBezTo>
                <a:cubicBezTo>
                  <a:pt x="63" y="114"/>
                  <a:pt x="62" y="114"/>
                  <a:pt x="62" y="114"/>
                </a:cubicBezTo>
                <a:cubicBezTo>
                  <a:pt x="62" y="106"/>
                  <a:pt x="62" y="106"/>
                  <a:pt x="62" y="106"/>
                </a:cubicBezTo>
                <a:cubicBezTo>
                  <a:pt x="55" y="115"/>
                  <a:pt x="55" y="115"/>
                  <a:pt x="55" y="115"/>
                </a:cubicBezTo>
                <a:cubicBezTo>
                  <a:pt x="55" y="115"/>
                  <a:pt x="54" y="115"/>
                  <a:pt x="54" y="115"/>
                </a:cubicBezTo>
                <a:cubicBezTo>
                  <a:pt x="54" y="108"/>
                  <a:pt x="54" y="108"/>
                  <a:pt x="54" y="108"/>
                </a:cubicBezTo>
                <a:cubicBezTo>
                  <a:pt x="48" y="115"/>
                  <a:pt x="48" y="115"/>
                  <a:pt x="48" y="115"/>
                </a:cubicBezTo>
                <a:cubicBezTo>
                  <a:pt x="47" y="115"/>
                  <a:pt x="46" y="115"/>
                  <a:pt x="46" y="115"/>
                </a:cubicBezTo>
                <a:cubicBezTo>
                  <a:pt x="47" y="108"/>
                  <a:pt x="47" y="108"/>
                  <a:pt x="47" y="108"/>
                </a:cubicBezTo>
                <a:cubicBezTo>
                  <a:pt x="40" y="114"/>
                  <a:pt x="40" y="114"/>
                  <a:pt x="40" y="114"/>
                </a:cubicBezTo>
                <a:cubicBezTo>
                  <a:pt x="39" y="114"/>
                  <a:pt x="38" y="114"/>
                  <a:pt x="37" y="113"/>
                </a:cubicBezTo>
                <a:cubicBezTo>
                  <a:pt x="39" y="108"/>
                  <a:pt x="39" y="108"/>
                  <a:pt x="39" y="108"/>
                </a:cubicBezTo>
                <a:cubicBezTo>
                  <a:pt x="34" y="112"/>
                  <a:pt x="34" y="112"/>
                  <a:pt x="34" y="112"/>
                </a:cubicBezTo>
                <a:cubicBezTo>
                  <a:pt x="33" y="112"/>
                  <a:pt x="33" y="112"/>
                  <a:pt x="32" y="112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27" y="110"/>
                  <a:pt x="27" y="110"/>
                  <a:pt x="27" y="110"/>
                </a:cubicBezTo>
                <a:cubicBezTo>
                  <a:pt x="27" y="109"/>
                  <a:pt x="26" y="109"/>
                  <a:pt x="26" y="109"/>
                </a:cubicBezTo>
                <a:cubicBezTo>
                  <a:pt x="30" y="103"/>
                  <a:pt x="30" y="103"/>
                  <a:pt x="30" y="103"/>
                </a:cubicBezTo>
                <a:cubicBezTo>
                  <a:pt x="22" y="106"/>
                  <a:pt x="22" y="106"/>
                  <a:pt x="22" y="106"/>
                </a:cubicBezTo>
                <a:cubicBezTo>
                  <a:pt x="22" y="106"/>
                  <a:pt x="22" y="106"/>
                  <a:pt x="22" y="106"/>
                </a:cubicBezTo>
                <a:cubicBezTo>
                  <a:pt x="21" y="106"/>
                  <a:pt x="20" y="105"/>
                  <a:pt x="20" y="105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17"/>
          <p:cNvSpPr>
            <a:spLocks noEditPoints="1"/>
          </p:cNvSpPr>
          <p:nvPr/>
        </p:nvSpPr>
        <p:spPr bwMode="auto">
          <a:xfrm>
            <a:off x="2379187" y="4682307"/>
            <a:ext cx="573209" cy="796624"/>
          </a:xfrm>
          <a:custGeom>
            <a:avLst/>
            <a:gdLst>
              <a:gd name="T0" fmla="*/ 68 w 121"/>
              <a:gd name="T1" fmla="*/ 113 h 169"/>
              <a:gd name="T2" fmla="*/ 56 w 121"/>
              <a:gd name="T3" fmla="*/ 86 h 169"/>
              <a:gd name="T4" fmla="*/ 62 w 121"/>
              <a:gd name="T5" fmla="*/ 86 h 169"/>
              <a:gd name="T6" fmla="*/ 96 w 121"/>
              <a:gd name="T7" fmla="*/ 0 h 169"/>
              <a:gd name="T8" fmla="*/ 78 w 121"/>
              <a:gd name="T9" fmla="*/ 27 h 169"/>
              <a:gd name="T10" fmla="*/ 33 w 121"/>
              <a:gd name="T11" fmla="*/ 74 h 169"/>
              <a:gd name="T12" fmla="*/ 0 w 121"/>
              <a:gd name="T13" fmla="*/ 135 h 169"/>
              <a:gd name="T14" fmla="*/ 61 w 121"/>
              <a:gd name="T15" fmla="*/ 144 h 169"/>
              <a:gd name="T16" fmla="*/ 38 w 121"/>
              <a:gd name="T17" fmla="*/ 84 h 169"/>
              <a:gd name="T18" fmla="*/ 83 w 121"/>
              <a:gd name="T19" fmla="*/ 154 h 169"/>
              <a:gd name="T20" fmla="*/ 105 w 121"/>
              <a:gd name="T21" fmla="*/ 97 h 169"/>
              <a:gd name="T22" fmla="*/ 17 w 121"/>
              <a:gd name="T23" fmla="*/ 121 h 169"/>
              <a:gd name="T24" fmla="*/ 8 w 121"/>
              <a:gd name="T25" fmla="*/ 145 h 169"/>
              <a:gd name="T26" fmla="*/ 29 w 121"/>
              <a:gd name="T27" fmla="*/ 132 h 169"/>
              <a:gd name="T28" fmla="*/ 34 w 121"/>
              <a:gd name="T29" fmla="*/ 136 h 169"/>
              <a:gd name="T30" fmla="*/ 36 w 121"/>
              <a:gd name="T31" fmla="*/ 129 h 169"/>
              <a:gd name="T32" fmla="*/ 21 w 121"/>
              <a:gd name="T33" fmla="*/ 150 h 169"/>
              <a:gd name="T34" fmla="*/ 52 w 121"/>
              <a:gd name="T35" fmla="*/ 123 h 169"/>
              <a:gd name="T36" fmla="*/ 16 w 121"/>
              <a:gd name="T37" fmla="*/ 154 h 169"/>
              <a:gd name="T38" fmla="*/ 40 w 121"/>
              <a:gd name="T39" fmla="*/ 125 h 169"/>
              <a:gd name="T40" fmla="*/ 31 w 121"/>
              <a:gd name="T41" fmla="*/ 114 h 169"/>
              <a:gd name="T42" fmla="*/ 99 w 121"/>
              <a:gd name="T43" fmla="*/ 23 h 169"/>
              <a:gd name="T44" fmla="*/ 100 w 121"/>
              <a:gd name="T45" fmla="*/ 33 h 169"/>
              <a:gd name="T46" fmla="*/ 99 w 121"/>
              <a:gd name="T47" fmla="*/ 38 h 169"/>
              <a:gd name="T48" fmla="*/ 99 w 121"/>
              <a:gd name="T49" fmla="*/ 52 h 169"/>
              <a:gd name="T50" fmla="*/ 95 w 121"/>
              <a:gd name="T51" fmla="*/ 62 h 169"/>
              <a:gd name="T52" fmla="*/ 89 w 121"/>
              <a:gd name="T53" fmla="*/ 63 h 169"/>
              <a:gd name="T54" fmla="*/ 83 w 121"/>
              <a:gd name="T55" fmla="*/ 74 h 169"/>
              <a:gd name="T56" fmla="*/ 76 w 121"/>
              <a:gd name="T57" fmla="*/ 77 h 169"/>
              <a:gd name="T58" fmla="*/ 70 w 121"/>
              <a:gd name="T59" fmla="*/ 74 h 169"/>
              <a:gd name="T60" fmla="*/ 61 w 121"/>
              <a:gd name="T61" fmla="*/ 81 h 169"/>
              <a:gd name="T62" fmla="*/ 54 w 121"/>
              <a:gd name="T63" fmla="*/ 80 h 169"/>
              <a:gd name="T64" fmla="*/ 50 w 121"/>
              <a:gd name="T65" fmla="*/ 79 h 169"/>
              <a:gd name="T66" fmla="*/ 48 w 121"/>
              <a:gd name="T67" fmla="*/ 74 h 169"/>
              <a:gd name="T68" fmla="*/ 42 w 121"/>
              <a:gd name="T69" fmla="*/ 75 h 169"/>
              <a:gd name="T70" fmla="*/ 79 w 121"/>
              <a:gd name="T71" fmla="*/ 45 h 169"/>
              <a:gd name="T72" fmla="*/ 71 w 121"/>
              <a:gd name="T73" fmla="*/ 51 h 169"/>
              <a:gd name="T74" fmla="*/ 66 w 121"/>
              <a:gd name="T75" fmla="*/ 40 h 169"/>
              <a:gd name="T76" fmla="*/ 52 w 121"/>
              <a:gd name="T77" fmla="*/ 60 h 169"/>
              <a:gd name="T78" fmla="*/ 39 w 121"/>
              <a:gd name="T79" fmla="*/ 73 h 169"/>
              <a:gd name="T80" fmla="*/ 81 w 121"/>
              <a:gd name="T81" fmla="*/ 35 h 169"/>
              <a:gd name="T82" fmla="*/ 86 w 121"/>
              <a:gd name="T83" fmla="*/ 31 h 169"/>
              <a:gd name="T84" fmla="*/ 91 w 121"/>
              <a:gd name="T85" fmla="*/ 24 h 169"/>
              <a:gd name="T86" fmla="*/ 94 w 121"/>
              <a:gd name="T87" fmla="*/ 20 h 169"/>
              <a:gd name="T88" fmla="*/ 95 w 121"/>
              <a:gd name="T89" fmla="*/ 18 h 169"/>
              <a:gd name="T90" fmla="*/ 98 w 121"/>
              <a:gd name="T91" fmla="*/ 21 h 169"/>
              <a:gd name="T92" fmla="*/ 94 w 121"/>
              <a:gd name="T93" fmla="*/ 96 h 169"/>
              <a:gd name="T94" fmla="*/ 82 w 121"/>
              <a:gd name="T95" fmla="*/ 123 h 169"/>
              <a:gd name="T96" fmla="*/ 93 w 121"/>
              <a:gd name="T97" fmla="*/ 152 h 169"/>
              <a:gd name="T98" fmla="*/ 86 w 121"/>
              <a:gd name="T99" fmla="*/ 128 h 169"/>
              <a:gd name="T100" fmla="*/ 95 w 121"/>
              <a:gd name="T101" fmla="*/ 126 h 169"/>
              <a:gd name="T102" fmla="*/ 84 w 121"/>
              <a:gd name="T103" fmla="*/ 115 h 169"/>
              <a:gd name="T104" fmla="*/ 103 w 121"/>
              <a:gd name="T105" fmla="*/ 100 h 169"/>
              <a:gd name="T106" fmla="*/ 117 w 121"/>
              <a:gd name="T107" fmla="*/ 119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21" h="169">
                <a:moveTo>
                  <a:pt x="105" y="97"/>
                </a:moveTo>
                <a:cubicBezTo>
                  <a:pt x="102" y="93"/>
                  <a:pt x="97" y="91"/>
                  <a:pt x="93" y="92"/>
                </a:cubicBezTo>
                <a:cubicBezTo>
                  <a:pt x="90" y="92"/>
                  <a:pt x="88" y="93"/>
                  <a:pt x="85" y="94"/>
                </a:cubicBezTo>
                <a:cubicBezTo>
                  <a:pt x="79" y="96"/>
                  <a:pt x="72" y="103"/>
                  <a:pt x="68" y="113"/>
                </a:cubicBezTo>
                <a:cubicBezTo>
                  <a:pt x="68" y="114"/>
                  <a:pt x="68" y="114"/>
                  <a:pt x="67" y="115"/>
                </a:cubicBezTo>
                <a:cubicBezTo>
                  <a:pt x="63" y="112"/>
                  <a:pt x="59" y="109"/>
                  <a:pt x="55" y="105"/>
                </a:cubicBezTo>
                <a:cubicBezTo>
                  <a:pt x="50" y="100"/>
                  <a:pt x="45" y="89"/>
                  <a:pt x="40" y="80"/>
                </a:cubicBezTo>
                <a:cubicBezTo>
                  <a:pt x="43" y="82"/>
                  <a:pt x="49" y="86"/>
                  <a:pt x="56" y="86"/>
                </a:cubicBezTo>
                <a:cubicBezTo>
                  <a:pt x="57" y="86"/>
                  <a:pt x="57" y="86"/>
                  <a:pt x="57" y="86"/>
                </a:cubicBezTo>
                <a:cubicBezTo>
                  <a:pt x="57" y="86"/>
                  <a:pt x="57" y="86"/>
                  <a:pt x="58" y="86"/>
                </a:cubicBezTo>
                <a:cubicBezTo>
                  <a:pt x="59" y="86"/>
                  <a:pt x="60" y="86"/>
                  <a:pt x="62" y="86"/>
                </a:cubicBezTo>
                <a:cubicBezTo>
                  <a:pt x="62" y="86"/>
                  <a:pt x="62" y="86"/>
                  <a:pt x="62" y="86"/>
                </a:cubicBezTo>
                <a:cubicBezTo>
                  <a:pt x="70" y="86"/>
                  <a:pt x="81" y="85"/>
                  <a:pt x="95" y="72"/>
                </a:cubicBezTo>
                <a:cubicBezTo>
                  <a:pt x="104" y="64"/>
                  <a:pt x="107" y="52"/>
                  <a:pt x="107" y="42"/>
                </a:cubicBezTo>
                <a:cubicBezTo>
                  <a:pt x="106" y="24"/>
                  <a:pt x="99" y="8"/>
                  <a:pt x="99" y="7"/>
                </a:cubicBezTo>
                <a:cubicBezTo>
                  <a:pt x="96" y="0"/>
                  <a:pt x="96" y="0"/>
                  <a:pt x="96" y="0"/>
                </a:cubicBezTo>
                <a:cubicBezTo>
                  <a:pt x="95" y="8"/>
                  <a:pt x="95" y="8"/>
                  <a:pt x="95" y="8"/>
                </a:cubicBezTo>
                <a:cubicBezTo>
                  <a:pt x="95" y="8"/>
                  <a:pt x="95" y="8"/>
                  <a:pt x="95" y="9"/>
                </a:cubicBezTo>
                <a:cubicBezTo>
                  <a:pt x="94" y="10"/>
                  <a:pt x="92" y="15"/>
                  <a:pt x="87" y="20"/>
                </a:cubicBezTo>
                <a:cubicBezTo>
                  <a:pt x="83" y="24"/>
                  <a:pt x="81" y="26"/>
                  <a:pt x="78" y="27"/>
                </a:cubicBezTo>
                <a:cubicBezTo>
                  <a:pt x="74" y="28"/>
                  <a:pt x="69" y="28"/>
                  <a:pt x="59" y="29"/>
                </a:cubicBezTo>
                <a:cubicBezTo>
                  <a:pt x="40" y="32"/>
                  <a:pt x="31" y="37"/>
                  <a:pt x="28" y="51"/>
                </a:cubicBezTo>
                <a:cubicBezTo>
                  <a:pt x="27" y="53"/>
                  <a:pt x="27" y="55"/>
                  <a:pt x="27" y="57"/>
                </a:cubicBezTo>
                <a:cubicBezTo>
                  <a:pt x="27" y="64"/>
                  <a:pt x="30" y="70"/>
                  <a:pt x="33" y="74"/>
                </a:cubicBezTo>
                <a:cubicBezTo>
                  <a:pt x="34" y="75"/>
                  <a:pt x="34" y="77"/>
                  <a:pt x="35" y="79"/>
                </a:cubicBezTo>
                <a:cubicBezTo>
                  <a:pt x="33" y="85"/>
                  <a:pt x="29" y="100"/>
                  <a:pt x="27" y="110"/>
                </a:cubicBezTo>
                <a:cubicBezTo>
                  <a:pt x="16" y="113"/>
                  <a:pt x="6" y="120"/>
                  <a:pt x="2" y="128"/>
                </a:cubicBezTo>
                <a:cubicBezTo>
                  <a:pt x="1" y="130"/>
                  <a:pt x="0" y="133"/>
                  <a:pt x="0" y="135"/>
                </a:cubicBezTo>
                <a:cubicBezTo>
                  <a:pt x="0" y="142"/>
                  <a:pt x="4" y="148"/>
                  <a:pt x="10" y="151"/>
                </a:cubicBezTo>
                <a:cubicBezTo>
                  <a:pt x="15" y="160"/>
                  <a:pt x="24" y="168"/>
                  <a:pt x="35" y="168"/>
                </a:cubicBezTo>
                <a:cubicBezTo>
                  <a:pt x="37" y="169"/>
                  <a:pt x="40" y="168"/>
                  <a:pt x="43" y="168"/>
                </a:cubicBezTo>
                <a:cubicBezTo>
                  <a:pt x="53" y="164"/>
                  <a:pt x="60" y="155"/>
                  <a:pt x="61" y="144"/>
                </a:cubicBezTo>
                <a:cubicBezTo>
                  <a:pt x="62" y="137"/>
                  <a:pt x="60" y="129"/>
                  <a:pt x="55" y="121"/>
                </a:cubicBezTo>
                <a:cubicBezTo>
                  <a:pt x="51" y="113"/>
                  <a:pt x="44" y="110"/>
                  <a:pt x="37" y="109"/>
                </a:cubicBezTo>
                <a:cubicBezTo>
                  <a:pt x="35" y="109"/>
                  <a:pt x="33" y="109"/>
                  <a:pt x="31" y="109"/>
                </a:cubicBezTo>
                <a:cubicBezTo>
                  <a:pt x="32" y="101"/>
                  <a:pt x="35" y="91"/>
                  <a:pt x="38" y="84"/>
                </a:cubicBezTo>
                <a:cubicBezTo>
                  <a:pt x="42" y="93"/>
                  <a:pt x="47" y="103"/>
                  <a:pt x="52" y="108"/>
                </a:cubicBezTo>
                <a:cubicBezTo>
                  <a:pt x="56" y="112"/>
                  <a:pt x="61" y="116"/>
                  <a:pt x="66" y="119"/>
                </a:cubicBezTo>
                <a:cubicBezTo>
                  <a:pt x="66" y="122"/>
                  <a:pt x="65" y="126"/>
                  <a:pt x="65" y="130"/>
                </a:cubicBezTo>
                <a:cubicBezTo>
                  <a:pt x="66" y="139"/>
                  <a:pt x="70" y="149"/>
                  <a:pt x="83" y="154"/>
                </a:cubicBezTo>
                <a:cubicBezTo>
                  <a:pt x="87" y="155"/>
                  <a:pt x="90" y="156"/>
                  <a:pt x="93" y="156"/>
                </a:cubicBezTo>
                <a:cubicBezTo>
                  <a:pt x="110" y="154"/>
                  <a:pt x="120" y="135"/>
                  <a:pt x="121" y="121"/>
                </a:cubicBezTo>
                <a:cubicBezTo>
                  <a:pt x="121" y="121"/>
                  <a:pt x="121" y="120"/>
                  <a:pt x="121" y="119"/>
                </a:cubicBezTo>
                <a:cubicBezTo>
                  <a:pt x="120" y="109"/>
                  <a:pt x="112" y="100"/>
                  <a:pt x="105" y="97"/>
                </a:cubicBezTo>
                <a:close/>
                <a:moveTo>
                  <a:pt x="12" y="142"/>
                </a:moveTo>
                <a:cubicBezTo>
                  <a:pt x="12" y="140"/>
                  <a:pt x="12" y="138"/>
                  <a:pt x="12" y="136"/>
                </a:cubicBezTo>
                <a:cubicBezTo>
                  <a:pt x="12" y="129"/>
                  <a:pt x="14" y="126"/>
                  <a:pt x="17" y="124"/>
                </a:cubicBezTo>
                <a:cubicBezTo>
                  <a:pt x="17" y="123"/>
                  <a:pt x="17" y="122"/>
                  <a:pt x="17" y="121"/>
                </a:cubicBezTo>
                <a:cubicBezTo>
                  <a:pt x="16" y="120"/>
                  <a:pt x="15" y="120"/>
                  <a:pt x="14" y="121"/>
                </a:cubicBezTo>
                <a:cubicBezTo>
                  <a:pt x="11" y="124"/>
                  <a:pt x="8" y="128"/>
                  <a:pt x="8" y="135"/>
                </a:cubicBezTo>
                <a:cubicBezTo>
                  <a:pt x="8" y="138"/>
                  <a:pt x="8" y="140"/>
                  <a:pt x="8" y="142"/>
                </a:cubicBezTo>
                <a:cubicBezTo>
                  <a:pt x="8" y="143"/>
                  <a:pt x="8" y="144"/>
                  <a:pt x="8" y="145"/>
                </a:cubicBezTo>
                <a:cubicBezTo>
                  <a:pt x="5" y="142"/>
                  <a:pt x="4" y="139"/>
                  <a:pt x="4" y="135"/>
                </a:cubicBezTo>
                <a:cubicBezTo>
                  <a:pt x="4" y="133"/>
                  <a:pt x="5" y="132"/>
                  <a:pt x="6" y="130"/>
                </a:cubicBezTo>
                <a:cubicBezTo>
                  <a:pt x="9" y="123"/>
                  <a:pt x="18" y="117"/>
                  <a:pt x="27" y="114"/>
                </a:cubicBezTo>
                <a:cubicBezTo>
                  <a:pt x="26" y="122"/>
                  <a:pt x="28" y="128"/>
                  <a:pt x="29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1" y="134"/>
                  <a:pt x="31" y="135"/>
                  <a:pt x="31" y="135"/>
                </a:cubicBezTo>
                <a:cubicBezTo>
                  <a:pt x="32" y="136"/>
                  <a:pt x="32" y="136"/>
                  <a:pt x="33" y="136"/>
                </a:cubicBezTo>
                <a:cubicBezTo>
                  <a:pt x="33" y="136"/>
                  <a:pt x="34" y="136"/>
                  <a:pt x="34" y="136"/>
                </a:cubicBezTo>
                <a:cubicBezTo>
                  <a:pt x="35" y="135"/>
                  <a:pt x="35" y="134"/>
                  <a:pt x="35" y="133"/>
                </a:cubicBezTo>
                <a:cubicBezTo>
                  <a:pt x="35" y="133"/>
                  <a:pt x="34" y="133"/>
                  <a:pt x="34" y="131"/>
                </a:cubicBezTo>
                <a:cubicBezTo>
                  <a:pt x="34" y="131"/>
                  <a:pt x="34" y="130"/>
                  <a:pt x="34" y="130"/>
                </a:cubicBezTo>
                <a:cubicBezTo>
                  <a:pt x="35" y="129"/>
                  <a:pt x="35" y="128"/>
                  <a:pt x="36" y="129"/>
                </a:cubicBezTo>
                <a:cubicBezTo>
                  <a:pt x="37" y="129"/>
                  <a:pt x="37" y="129"/>
                  <a:pt x="38" y="129"/>
                </a:cubicBezTo>
                <a:cubicBezTo>
                  <a:pt x="39" y="130"/>
                  <a:pt x="41" y="132"/>
                  <a:pt x="40" y="136"/>
                </a:cubicBezTo>
                <a:cubicBezTo>
                  <a:pt x="40" y="141"/>
                  <a:pt x="37" y="147"/>
                  <a:pt x="29" y="149"/>
                </a:cubicBezTo>
                <a:cubicBezTo>
                  <a:pt x="26" y="150"/>
                  <a:pt x="23" y="150"/>
                  <a:pt x="21" y="150"/>
                </a:cubicBezTo>
                <a:cubicBezTo>
                  <a:pt x="18" y="150"/>
                  <a:pt x="15" y="149"/>
                  <a:pt x="13" y="148"/>
                </a:cubicBezTo>
                <a:cubicBezTo>
                  <a:pt x="12" y="146"/>
                  <a:pt x="12" y="144"/>
                  <a:pt x="12" y="142"/>
                </a:cubicBezTo>
                <a:close/>
                <a:moveTo>
                  <a:pt x="36" y="113"/>
                </a:moveTo>
                <a:cubicBezTo>
                  <a:pt x="42" y="114"/>
                  <a:pt x="48" y="117"/>
                  <a:pt x="52" y="123"/>
                </a:cubicBezTo>
                <a:cubicBezTo>
                  <a:pt x="56" y="130"/>
                  <a:pt x="58" y="138"/>
                  <a:pt x="57" y="144"/>
                </a:cubicBezTo>
                <a:cubicBezTo>
                  <a:pt x="57" y="153"/>
                  <a:pt x="51" y="161"/>
                  <a:pt x="42" y="164"/>
                </a:cubicBezTo>
                <a:cubicBezTo>
                  <a:pt x="40" y="164"/>
                  <a:pt x="37" y="165"/>
                  <a:pt x="35" y="165"/>
                </a:cubicBezTo>
                <a:cubicBezTo>
                  <a:pt x="28" y="164"/>
                  <a:pt x="21" y="159"/>
                  <a:pt x="16" y="154"/>
                </a:cubicBezTo>
                <a:cubicBezTo>
                  <a:pt x="18" y="154"/>
                  <a:pt x="19" y="154"/>
                  <a:pt x="20" y="154"/>
                </a:cubicBezTo>
                <a:cubicBezTo>
                  <a:pt x="23" y="155"/>
                  <a:pt x="27" y="154"/>
                  <a:pt x="30" y="153"/>
                </a:cubicBezTo>
                <a:cubicBezTo>
                  <a:pt x="40" y="150"/>
                  <a:pt x="44" y="143"/>
                  <a:pt x="44" y="136"/>
                </a:cubicBezTo>
                <a:cubicBezTo>
                  <a:pt x="45" y="132"/>
                  <a:pt x="43" y="127"/>
                  <a:pt x="40" y="125"/>
                </a:cubicBezTo>
                <a:cubicBezTo>
                  <a:pt x="39" y="125"/>
                  <a:pt x="38" y="125"/>
                  <a:pt x="37" y="125"/>
                </a:cubicBezTo>
                <a:cubicBezTo>
                  <a:pt x="34" y="125"/>
                  <a:pt x="33" y="125"/>
                  <a:pt x="32" y="126"/>
                </a:cubicBezTo>
                <a:cubicBezTo>
                  <a:pt x="31" y="123"/>
                  <a:pt x="30" y="119"/>
                  <a:pt x="31" y="114"/>
                </a:cubicBezTo>
                <a:cubicBezTo>
                  <a:pt x="31" y="114"/>
                  <a:pt x="31" y="114"/>
                  <a:pt x="31" y="114"/>
                </a:cubicBezTo>
                <a:cubicBezTo>
                  <a:pt x="33" y="113"/>
                  <a:pt x="34" y="113"/>
                  <a:pt x="36" y="113"/>
                </a:cubicBezTo>
                <a:close/>
                <a:moveTo>
                  <a:pt x="98" y="21"/>
                </a:moveTo>
                <a:cubicBezTo>
                  <a:pt x="97" y="21"/>
                  <a:pt x="97" y="21"/>
                  <a:pt x="97" y="21"/>
                </a:cubicBezTo>
                <a:cubicBezTo>
                  <a:pt x="99" y="23"/>
                  <a:pt x="99" y="23"/>
                  <a:pt x="99" y="23"/>
                </a:cubicBezTo>
                <a:cubicBezTo>
                  <a:pt x="99" y="24"/>
                  <a:pt x="99" y="25"/>
                  <a:pt x="99" y="26"/>
                </a:cubicBezTo>
                <a:cubicBezTo>
                  <a:pt x="98" y="26"/>
                  <a:pt x="98" y="26"/>
                  <a:pt x="98" y="26"/>
                </a:cubicBezTo>
                <a:cubicBezTo>
                  <a:pt x="100" y="28"/>
                  <a:pt x="100" y="28"/>
                  <a:pt x="100" y="28"/>
                </a:cubicBezTo>
                <a:cubicBezTo>
                  <a:pt x="100" y="30"/>
                  <a:pt x="100" y="32"/>
                  <a:pt x="100" y="33"/>
                </a:cubicBezTo>
                <a:cubicBezTo>
                  <a:pt x="98" y="33"/>
                  <a:pt x="98" y="33"/>
                  <a:pt x="98" y="33"/>
                </a:cubicBezTo>
                <a:cubicBezTo>
                  <a:pt x="101" y="38"/>
                  <a:pt x="101" y="38"/>
                  <a:pt x="101" y="38"/>
                </a:cubicBezTo>
                <a:cubicBezTo>
                  <a:pt x="101" y="39"/>
                  <a:pt x="101" y="40"/>
                  <a:pt x="101" y="40"/>
                </a:cubicBezTo>
                <a:cubicBezTo>
                  <a:pt x="99" y="38"/>
                  <a:pt x="99" y="38"/>
                  <a:pt x="99" y="38"/>
                </a:cubicBezTo>
                <a:cubicBezTo>
                  <a:pt x="100" y="46"/>
                  <a:pt x="100" y="46"/>
                  <a:pt x="100" y="46"/>
                </a:cubicBezTo>
                <a:cubicBezTo>
                  <a:pt x="100" y="46"/>
                  <a:pt x="100" y="47"/>
                  <a:pt x="100" y="48"/>
                </a:cubicBezTo>
                <a:cubicBezTo>
                  <a:pt x="98" y="44"/>
                  <a:pt x="98" y="44"/>
                  <a:pt x="98" y="44"/>
                </a:cubicBezTo>
                <a:cubicBezTo>
                  <a:pt x="99" y="52"/>
                  <a:pt x="99" y="52"/>
                  <a:pt x="99" y="52"/>
                </a:cubicBezTo>
                <a:cubicBezTo>
                  <a:pt x="99" y="53"/>
                  <a:pt x="98" y="54"/>
                  <a:pt x="98" y="56"/>
                </a:cubicBezTo>
                <a:cubicBezTo>
                  <a:pt x="95" y="51"/>
                  <a:pt x="95" y="51"/>
                  <a:pt x="95" y="51"/>
                </a:cubicBezTo>
                <a:cubicBezTo>
                  <a:pt x="96" y="61"/>
                  <a:pt x="96" y="61"/>
                  <a:pt x="96" y="61"/>
                </a:cubicBezTo>
                <a:cubicBezTo>
                  <a:pt x="95" y="61"/>
                  <a:pt x="95" y="62"/>
                  <a:pt x="95" y="62"/>
                </a:cubicBezTo>
                <a:cubicBezTo>
                  <a:pt x="92" y="58"/>
                  <a:pt x="92" y="58"/>
                  <a:pt x="92" y="58"/>
                </a:cubicBezTo>
                <a:cubicBezTo>
                  <a:pt x="92" y="66"/>
                  <a:pt x="92" y="66"/>
                  <a:pt x="92" y="66"/>
                </a:cubicBezTo>
                <a:cubicBezTo>
                  <a:pt x="92" y="67"/>
                  <a:pt x="91" y="67"/>
                  <a:pt x="91" y="68"/>
                </a:cubicBezTo>
                <a:cubicBezTo>
                  <a:pt x="89" y="63"/>
                  <a:pt x="89" y="63"/>
                  <a:pt x="89" y="63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1"/>
                  <a:pt x="87" y="71"/>
                  <a:pt x="87" y="72"/>
                </a:cubicBezTo>
                <a:cubicBezTo>
                  <a:pt x="84" y="67"/>
                  <a:pt x="84" y="67"/>
                  <a:pt x="84" y="67"/>
                </a:cubicBezTo>
                <a:cubicBezTo>
                  <a:pt x="83" y="74"/>
                  <a:pt x="83" y="74"/>
                  <a:pt x="83" y="74"/>
                </a:cubicBezTo>
                <a:cubicBezTo>
                  <a:pt x="82" y="74"/>
                  <a:pt x="82" y="75"/>
                  <a:pt x="82" y="75"/>
                </a:cubicBezTo>
                <a:cubicBezTo>
                  <a:pt x="80" y="69"/>
                  <a:pt x="80" y="69"/>
                  <a:pt x="80" y="69"/>
                </a:cubicBezTo>
                <a:cubicBezTo>
                  <a:pt x="77" y="77"/>
                  <a:pt x="77" y="77"/>
                  <a:pt x="77" y="77"/>
                </a:cubicBezTo>
                <a:cubicBezTo>
                  <a:pt x="76" y="77"/>
                  <a:pt x="76" y="77"/>
                  <a:pt x="76" y="77"/>
                </a:cubicBezTo>
                <a:cubicBezTo>
                  <a:pt x="76" y="71"/>
                  <a:pt x="76" y="71"/>
                  <a:pt x="76" y="71"/>
                </a:cubicBezTo>
                <a:cubicBezTo>
                  <a:pt x="72" y="79"/>
                  <a:pt x="72" y="79"/>
                  <a:pt x="72" y="79"/>
                </a:cubicBezTo>
                <a:cubicBezTo>
                  <a:pt x="71" y="79"/>
                  <a:pt x="71" y="79"/>
                  <a:pt x="70" y="79"/>
                </a:cubicBezTo>
                <a:cubicBezTo>
                  <a:pt x="70" y="74"/>
                  <a:pt x="70" y="74"/>
                  <a:pt x="70" y="74"/>
                </a:cubicBezTo>
                <a:cubicBezTo>
                  <a:pt x="66" y="80"/>
                  <a:pt x="66" y="80"/>
                  <a:pt x="66" y="80"/>
                </a:cubicBezTo>
                <a:cubicBezTo>
                  <a:pt x="66" y="80"/>
                  <a:pt x="65" y="80"/>
                  <a:pt x="65" y="80"/>
                </a:cubicBezTo>
                <a:cubicBezTo>
                  <a:pt x="65" y="76"/>
                  <a:pt x="65" y="76"/>
                  <a:pt x="65" y="76"/>
                </a:cubicBezTo>
                <a:cubicBezTo>
                  <a:pt x="61" y="81"/>
                  <a:pt x="61" y="81"/>
                  <a:pt x="61" y="81"/>
                </a:cubicBezTo>
                <a:cubicBezTo>
                  <a:pt x="60" y="81"/>
                  <a:pt x="60" y="81"/>
                  <a:pt x="60" y="81"/>
                </a:cubicBezTo>
                <a:cubicBezTo>
                  <a:pt x="60" y="76"/>
                  <a:pt x="60" y="76"/>
                  <a:pt x="60" y="76"/>
                </a:cubicBezTo>
                <a:cubicBezTo>
                  <a:pt x="55" y="80"/>
                  <a:pt x="55" y="80"/>
                  <a:pt x="55" y="80"/>
                </a:cubicBezTo>
                <a:cubicBezTo>
                  <a:pt x="55" y="80"/>
                  <a:pt x="54" y="80"/>
                  <a:pt x="54" y="80"/>
                </a:cubicBezTo>
                <a:cubicBezTo>
                  <a:pt x="55" y="77"/>
                  <a:pt x="55" y="77"/>
                  <a:pt x="55" y="77"/>
                </a:cubicBezTo>
                <a:cubicBezTo>
                  <a:pt x="51" y="80"/>
                  <a:pt x="51" y="80"/>
                  <a:pt x="51" y="80"/>
                </a:cubicBezTo>
                <a:cubicBezTo>
                  <a:pt x="51" y="80"/>
                  <a:pt x="51" y="79"/>
                  <a:pt x="50" y="79"/>
                </a:cubicBezTo>
                <a:cubicBezTo>
                  <a:pt x="50" y="79"/>
                  <a:pt x="50" y="79"/>
                  <a:pt x="50" y="79"/>
                </a:cubicBezTo>
                <a:cubicBezTo>
                  <a:pt x="51" y="76"/>
                  <a:pt x="51" y="76"/>
                  <a:pt x="51" y="76"/>
                </a:cubicBezTo>
                <a:cubicBezTo>
                  <a:pt x="47" y="78"/>
                  <a:pt x="47" y="78"/>
                  <a:pt x="47" y="78"/>
                </a:cubicBezTo>
                <a:cubicBezTo>
                  <a:pt x="47" y="78"/>
                  <a:pt x="46" y="78"/>
                  <a:pt x="46" y="78"/>
                </a:cubicBezTo>
                <a:cubicBezTo>
                  <a:pt x="48" y="74"/>
                  <a:pt x="48" y="74"/>
                  <a:pt x="48" y="74"/>
                </a:cubicBezTo>
                <a:cubicBezTo>
                  <a:pt x="43" y="76"/>
                  <a:pt x="43" y="76"/>
                  <a:pt x="43" y="76"/>
                </a:cubicBezTo>
                <a:cubicBezTo>
                  <a:pt x="43" y="77"/>
                  <a:pt x="43" y="77"/>
                  <a:pt x="43" y="77"/>
                </a:cubicBezTo>
                <a:cubicBezTo>
                  <a:pt x="43" y="76"/>
                  <a:pt x="42" y="76"/>
                  <a:pt x="42" y="75"/>
                </a:cubicBezTo>
                <a:cubicBezTo>
                  <a:pt x="42" y="75"/>
                  <a:pt x="42" y="75"/>
                  <a:pt x="42" y="75"/>
                </a:cubicBezTo>
                <a:cubicBezTo>
                  <a:pt x="44" y="73"/>
                  <a:pt x="47" y="68"/>
                  <a:pt x="49" y="66"/>
                </a:cubicBezTo>
                <a:cubicBezTo>
                  <a:pt x="56" y="61"/>
                  <a:pt x="65" y="57"/>
                  <a:pt x="74" y="51"/>
                </a:cubicBezTo>
                <a:cubicBezTo>
                  <a:pt x="88" y="42"/>
                  <a:pt x="93" y="29"/>
                  <a:pt x="93" y="29"/>
                </a:cubicBezTo>
                <a:cubicBezTo>
                  <a:pt x="93" y="29"/>
                  <a:pt x="86" y="39"/>
                  <a:pt x="79" y="45"/>
                </a:cubicBezTo>
                <a:cubicBezTo>
                  <a:pt x="81" y="37"/>
                  <a:pt x="81" y="37"/>
                  <a:pt x="81" y="37"/>
                </a:cubicBezTo>
                <a:cubicBezTo>
                  <a:pt x="77" y="47"/>
                  <a:pt x="77" y="47"/>
                  <a:pt x="77" y="47"/>
                </a:cubicBezTo>
                <a:cubicBezTo>
                  <a:pt x="76" y="48"/>
                  <a:pt x="75" y="49"/>
                  <a:pt x="74" y="49"/>
                </a:cubicBezTo>
                <a:cubicBezTo>
                  <a:pt x="73" y="50"/>
                  <a:pt x="72" y="50"/>
                  <a:pt x="71" y="51"/>
                </a:cubicBezTo>
                <a:cubicBezTo>
                  <a:pt x="73" y="39"/>
                  <a:pt x="73" y="39"/>
                  <a:pt x="73" y="39"/>
                </a:cubicBezTo>
                <a:cubicBezTo>
                  <a:pt x="70" y="52"/>
                  <a:pt x="70" y="52"/>
                  <a:pt x="70" y="52"/>
                </a:cubicBezTo>
                <a:cubicBezTo>
                  <a:pt x="68" y="53"/>
                  <a:pt x="66" y="54"/>
                  <a:pt x="64" y="54"/>
                </a:cubicBezTo>
                <a:cubicBezTo>
                  <a:pt x="66" y="40"/>
                  <a:pt x="66" y="40"/>
                  <a:pt x="66" y="40"/>
                </a:cubicBezTo>
                <a:cubicBezTo>
                  <a:pt x="61" y="56"/>
                  <a:pt x="61" y="56"/>
                  <a:pt x="61" y="56"/>
                </a:cubicBezTo>
                <a:cubicBezTo>
                  <a:pt x="59" y="57"/>
                  <a:pt x="57" y="58"/>
                  <a:pt x="55" y="59"/>
                </a:cubicBezTo>
                <a:cubicBezTo>
                  <a:pt x="57" y="43"/>
                  <a:pt x="57" y="43"/>
                  <a:pt x="57" y="43"/>
                </a:cubicBezTo>
                <a:cubicBezTo>
                  <a:pt x="52" y="60"/>
                  <a:pt x="52" y="60"/>
                  <a:pt x="52" y="60"/>
                </a:cubicBezTo>
                <a:cubicBezTo>
                  <a:pt x="50" y="61"/>
                  <a:pt x="48" y="63"/>
                  <a:pt x="46" y="64"/>
                </a:cubicBezTo>
                <a:cubicBezTo>
                  <a:pt x="49" y="50"/>
                  <a:pt x="49" y="50"/>
                  <a:pt x="49" y="50"/>
                </a:cubicBezTo>
                <a:cubicBezTo>
                  <a:pt x="49" y="50"/>
                  <a:pt x="46" y="60"/>
                  <a:pt x="45" y="66"/>
                </a:cubicBezTo>
                <a:cubicBezTo>
                  <a:pt x="42" y="68"/>
                  <a:pt x="40" y="71"/>
                  <a:pt x="39" y="73"/>
                </a:cubicBezTo>
                <a:cubicBezTo>
                  <a:pt x="38" y="70"/>
                  <a:pt x="33" y="63"/>
                  <a:pt x="33" y="57"/>
                </a:cubicBezTo>
                <a:cubicBezTo>
                  <a:pt x="33" y="49"/>
                  <a:pt x="36" y="42"/>
                  <a:pt x="48" y="38"/>
                </a:cubicBezTo>
                <a:cubicBezTo>
                  <a:pt x="59" y="35"/>
                  <a:pt x="73" y="35"/>
                  <a:pt x="81" y="32"/>
                </a:cubicBezTo>
                <a:cubicBezTo>
                  <a:pt x="81" y="35"/>
                  <a:pt x="81" y="35"/>
                  <a:pt x="81" y="35"/>
                </a:cubicBezTo>
                <a:cubicBezTo>
                  <a:pt x="83" y="31"/>
                  <a:pt x="83" y="31"/>
                  <a:pt x="83" y="31"/>
                </a:cubicBezTo>
                <a:cubicBezTo>
                  <a:pt x="84" y="31"/>
                  <a:pt x="84" y="30"/>
                  <a:pt x="84" y="30"/>
                </a:cubicBezTo>
                <a:cubicBezTo>
                  <a:pt x="85" y="30"/>
                  <a:pt x="85" y="29"/>
                  <a:pt x="86" y="29"/>
                </a:cubicBezTo>
                <a:cubicBezTo>
                  <a:pt x="86" y="31"/>
                  <a:pt x="86" y="31"/>
                  <a:pt x="86" y="31"/>
                </a:cubicBezTo>
                <a:cubicBezTo>
                  <a:pt x="87" y="28"/>
                  <a:pt x="87" y="28"/>
                  <a:pt x="87" y="28"/>
                </a:cubicBezTo>
                <a:cubicBezTo>
                  <a:pt x="88" y="27"/>
                  <a:pt x="89" y="26"/>
                  <a:pt x="89" y="25"/>
                </a:cubicBezTo>
                <a:cubicBezTo>
                  <a:pt x="90" y="28"/>
                  <a:pt x="90" y="28"/>
                  <a:pt x="90" y="28"/>
                </a:cubicBezTo>
                <a:cubicBezTo>
                  <a:pt x="91" y="24"/>
                  <a:pt x="91" y="24"/>
                  <a:pt x="91" y="24"/>
                </a:cubicBezTo>
                <a:cubicBezTo>
                  <a:pt x="91" y="23"/>
                  <a:pt x="91" y="23"/>
                  <a:pt x="92" y="23"/>
                </a:cubicBezTo>
                <a:cubicBezTo>
                  <a:pt x="92" y="25"/>
                  <a:pt x="92" y="25"/>
                  <a:pt x="92" y="25"/>
                </a:cubicBezTo>
                <a:cubicBezTo>
                  <a:pt x="93" y="21"/>
                  <a:pt x="93" y="21"/>
                  <a:pt x="93" y="21"/>
                </a:cubicBezTo>
                <a:cubicBezTo>
                  <a:pt x="93" y="21"/>
                  <a:pt x="93" y="20"/>
                  <a:pt x="94" y="20"/>
                </a:cubicBezTo>
                <a:cubicBezTo>
                  <a:pt x="94" y="20"/>
                  <a:pt x="94" y="19"/>
                  <a:pt x="94" y="19"/>
                </a:cubicBezTo>
                <a:cubicBezTo>
                  <a:pt x="94" y="19"/>
                  <a:pt x="94" y="19"/>
                  <a:pt x="94" y="19"/>
                </a:cubicBezTo>
                <a:cubicBezTo>
                  <a:pt x="94" y="22"/>
                  <a:pt x="94" y="22"/>
                  <a:pt x="94" y="22"/>
                </a:cubicBezTo>
                <a:cubicBezTo>
                  <a:pt x="95" y="18"/>
                  <a:pt x="95" y="18"/>
                  <a:pt x="95" y="18"/>
                </a:cubicBezTo>
                <a:cubicBezTo>
                  <a:pt x="95" y="18"/>
                  <a:pt x="95" y="18"/>
                  <a:pt x="95" y="18"/>
                </a:cubicBezTo>
                <a:cubicBezTo>
                  <a:pt x="96" y="16"/>
                  <a:pt x="97" y="14"/>
                  <a:pt x="97" y="14"/>
                </a:cubicBezTo>
                <a:cubicBezTo>
                  <a:pt x="97" y="14"/>
                  <a:pt x="97" y="15"/>
                  <a:pt x="98" y="16"/>
                </a:cubicBezTo>
                <a:cubicBezTo>
                  <a:pt x="98" y="17"/>
                  <a:pt x="98" y="19"/>
                  <a:pt x="98" y="21"/>
                </a:cubicBezTo>
                <a:close/>
                <a:moveTo>
                  <a:pt x="72" y="115"/>
                </a:moveTo>
                <a:cubicBezTo>
                  <a:pt x="75" y="105"/>
                  <a:pt x="82" y="99"/>
                  <a:pt x="87" y="97"/>
                </a:cubicBezTo>
                <a:cubicBezTo>
                  <a:pt x="89" y="96"/>
                  <a:pt x="91" y="96"/>
                  <a:pt x="94" y="96"/>
                </a:cubicBezTo>
                <a:cubicBezTo>
                  <a:pt x="94" y="96"/>
                  <a:pt x="94" y="96"/>
                  <a:pt x="94" y="96"/>
                </a:cubicBezTo>
                <a:cubicBezTo>
                  <a:pt x="95" y="95"/>
                  <a:pt x="96" y="96"/>
                  <a:pt x="97" y="96"/>
                </a:cubicBezTo>
                <a:cubicBezTo>
                  <a:pt x="91" y="97"/>
                  <a:pt x="85" y="102"/>
                  <a:pt x="82" y="106"/>
                </a:cubicBezTo>
                <a:cubicBezTo>
                  <a:pt x="80" y="109"/>
                  <a:pt x="80" y="112"/>
                  <a:pt x="80" y="115"/>
                </a:cubicBezTo>
                <a:cubicBezTo>
                  <a:pt x="80" y="117"/>
                  <a:pt x="81" y="120"/>
                  <a:pt x="82" y="123"/>
                </a:cubicBezTo>
                <a:cubicBezTo>
                  <a:pt x="79" y="121"/>
                  <a:pt x="75" y="119"/>
                  <a:pt x="71" y="117"/>
                </a:cubicBezTo>
                <a:cubicBezTo>
                  <a:pt x="71" y="116"/>
                  <a:pt x="71" y="115"/>
                  <a:pt x="72" y="115"/>
                </a:cubicBezTo>
                <a:close/>
                <a:moveTo>
                  <a:pt x="117" y="121"/>
                </a:moveTo>
                <a:cubicBezTo>
                  <a:pt x="116" y="133"/>
                  <a:pt x="106" y="151"/>
                  <a:pt x="93" y="152"/>
                </a:cubicBezTo>
                <a:cubicBezTo>
                  <a:pt x="90" y="152"/>
                  <a:pt x="87" y="152"/>
                  <a:pt x="85" y="150"/>
                </a:cubicBezTo>
                <a:cubicBezTo>
                  <a:pt x="73" y="146"/>
                  <a:pt x="70" y="138"/>
                  <a:pt x="69" y="129"/>
                </a:cubicBezTo>
                <a:cubicBezTo>
                  <a:pt x="69" y="126"/>
                  <a:pt x="69" y="123"/>
                  <a:pt x="70" y="121"/>
                </a:cubicBezTo>
                <a:cubicBezTo>
                  <a:pt x="77" y="125"/>
                  <a:pt x="84" y="128"/>
                  <a:pt x="86" y="128"/>
                </a:cubicBezTo>
                <a:cubicBezTo>
                  <a:pt x="87" y="130"/>
                  <a:pt x="90" y="131"/>
                  <a:pt x="92" y="131"/>
                </a:cubicBezTo>
                <a:cubicBezTo>
                  <a:pt x="95" y="131"/>
                  <a:pt x="97" y="129"/>
                  <a:pt x="97" y="129"/>
                </a:cubicBezTo>
                <a:cubicBezTo>
                  <a:pt x="98" y="128"/>
                  <a:pt x="98" y="127"/>
                  <a:pt x="98" y="126"/>
                </a:cubicBezTo>
                <a:cubicBezTo>
                  <a:pt x="97" y="125"/>
                  <a:pt x="96" y="125"/>
                  <a:pt x="95" y="126"/>
                </a:cubicBezTo>
                <a:cubicBezTo>
                  <a:pt x="95" y="126"/>
                  <a:pt x="95" y="126"/>
                  <a:pt x="95" y="126"/>
                </a:cubicBezTo>
                <a:cubicBezTo>
                  <a:pt x="95" y="126"/>
                  <a:pt x="93" y="127"/>
                  <a:pt x="91" y="127"/>
                </a:cubicBezTo>
                <a:cubicBezTo>
                  <a:pt x="90" y="127"/>
                  <a:pt x="90" y="127"/>
                  <a:pt x="89" y="126"/>
                </a:cubicBezTo>
                <a:cubicBezTo>
                  <a:pt x="86" y="122"/>
                  <a:pt x="84" y="118"/>
                  <a:pt x="84" y="115"/>
                </a:cubicBezTo>
                <a:cubicBezTo>
                  <a:pt x="84" y="112"/>
                  <a:pt x="84" y="110"/>
                  <a:pt x="86" y="108"/>
                </a:cubicBezTo>
                <a:cubicBezTo>
                  <a:pt x="87" y="105"/>
                  <a:pt x="94" y="100"/>
                  <a:pt x="99" y="100"/>
                </a:cubicBezTo>
                <a:cubicBezTo>
                  <a:pt x="100" y="100"/>
                  <a:pt x="101" y="100"/>
                  <a:pt x="102" y="100"/>
                </a:cubicBezTo>
                <a:cubicBezTo>
                  <a:pt x="102" y="100"/>
                  <a:pt x="102" y="100"/>
                  <a:pt x="103" y="100"/>
                </a:cubicBezTo>
                <a:cubicBezTo>
                  <a:pt x="103" y="101"/>
                  <a:pt x="104" y="102"/>
                  <a:pt x="104" y="103"/>
                </a:cubicBezTo>
                <a:cubicBezTo>
                  <a:pt x="105" y="104"/>
                  <a:pt x="106" y="104"/>
                  <a:pt x="107" y="104"/>
                </a:cubicBezTo>
                <a:cubicBezTo>
                  <a:pt x="107" y="104"/>
                  <a:pt x="108" y="104"/>
                  <a:pt x="108" y="103"/>
                </a:cubicBezTo>
                <a:cubicBezTo>
                  <a:pt x="112" y="107"/>
                  <a:pt x="117" y="113"/>
                  <a:pt x="117" y="119"/>
                </a:cubicBezTo>
                <a:cubicBezTo>
                  <a:pt x="117" y="120"/>
                  <a:pt x="117" y="120"/>
                  <a:pt x="117" y="121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8" name="组合 27"/>
          <p:cNvGrpSpPr/>
          <p:nvPr/>
        </p:nvGrpSpPr>
        <p:grpSpPr>
          <a:xfrm>
            <a:off x="0" y="3406048"/>
            <a:ext cx="12192000" cy="912006"/>
            <a:chOff x="0" y="3347992"/>
            <a:chExt cx="12192000" cy="912006"/>
          </a:xfrm>
        </p:grpSpPr>
        <p:sp>
          <p:nvSpPr>
            <p:cNvPr id="27" name="矩形 26"/>
            <p:cNvSpPr/>
            <p:nvPr/>
          </p:nvSpPr>
          <p:spPr>
            <a:xfrm>
              <a:off x="0" y="3429000"/>
              <a:ext cx="12192000" cy="830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0" y="3347992"/>
              <a:ext cx="12192000" cy="83099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3817170" y="3429000"/>
            <a:ext cx="45576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POWERPOINT</a:t>
            </a:r>
            <a:endParaRPr lang="zh-CN" altLang="en-US" sz="4800" b="1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灯片编号占位符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t>1</a:t>
            </a:fld>
            <a:endParaRPr lang="zh-CN" altLang="en-US"/>
          </a:p>
        </p:txBody>
      </p:sp>
      <p:pic>
        <p:nvPicPr>
          <p:cNvPr id="11" name="倾恋 - 好听轻音乐网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800900" y="-13837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050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椭圆 1"/>
          <p:cNvSpPr/>
          <p:nvPr/>
        </p:nvSpPr>
        <p:spPr>
          <a:xfrm>
            <a:off x="8024978" y="2382437"/>
            <a:ext cx="2363637" cy="236363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Freeform 89"/>
          <p:cNvSpPr>
            <a:spLocks/>
          </p:cNvSpPr>
          <p:nvPr/>
        </p:nvSpPr>
        <p:spPr bwMode="auto">
          <a:xfrm>
            <a:off x="9668379" y="1946018"/>
            <a:ext cx="573088" cy="638175"/>
          </a:xfrm>
          <a:custGeom>
            <a:avLst/>
            <a:gdLst>
              <a:gd name="T0" fmla="*/ 12 w 361"/>
              <a:gd name="T1" fmla="*/ 402 h 402"/>
              <a:gd name="T2" fmla="*/ 145 w 361"/>
              <a:gd name="T3" fmla="*/ 13 h 402"/>
              <a:gd name="T4" fmla="*/ 361 w 361"/>
              <a:gd name="T5" fmla="*/ 13 h 402"/>
              <a:gd name="T6" fmla="*/ 361 w 361"/>
              <a:gd name="T7" fmla="*/ 0 h 402"/>
              <a:gd name="T8" fmla="*/ 139 w 361"/>
              <a:gd name="T9" fmla="*/ 0 h 402"/>
              <a:gd name="T10" fmla="*/ 0 w 361"/>
              <a:gd name="T11" fmla="*/ 396 h 402"/>
              <a:gd name="T12" fmla="*/ 12 w 361"/>
              <a:gd name="T13" fmla="*/ 402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1" h="402">
                <a:moveTo>
                  <a:pt x="12" y="402"/>
                </a:moveTo>
                <a:lnTo>
                  <a:pt x="145" y="13"/>
                </a:lnTo>
                <a:lnTo>
                  <a:pt x="361" y="13"/>
                </a:lnTo>
                <a:lnTo>
                  <a:pt x="361" y="0"/>
                </a:lnTo>
                <a:lnTo>
                  <a:pt x="139" y="0"/>
                </a:lnTo>
                <a:lnTo>
                  <a:pt x="0" y="396"/>
                </a:lnTo>
                <a:lnTo>
                  <a:pt x="12" y="4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Freeform 93"/>
          <p:cNvSpPr>
            <a:spLocks/>
          </p:cNvSpPr>
          <p:nvPr/>
        </p:nvSpPr>
        <p:spPr bwMode="auto">
          <a:xfrm>
            <a:off x="10372368" y="2960223"/>
            <a:ext cx="908050" cy="214313"/>
          </a:xfrm>
          <a:custGeom>
            <a:avLst/>
            <a:gdLst>
              <a:gd name="T0" fmla="*/ 0 w 572"/>
              <a:gd name="T1" fmla="*/ 135 h 135"/>
              <a:gd name="T2" fmla="*/ 356 w 572"/>
              <a:gd name="T3" fmla="*/ 13 h 135"/>
              <a:gd name="T4" fmla="*/ 572 w 572"/>
              <a:gd name="T5" fmla="*/ 13 h 135"/>
              <a:gd name="T6" fmla="*/ 572 w 572"/>
              <a:gd name="T7" fmla="*/ 0 h 135"/>
              <a:gd name="T8" fmla="*/ 349 w 572"/>
              <a:gd name="T9" fmla="*/ 0 h 135"/>
              <a:gd name="T10" fmla="*/ 0 w 572"/>
              <a:gd name="T11" fmla="*/ 128 h 135"/>
              <a:gd name="T12" fmla="*/ 0 w 572"/>
              <a:gd name="T13" fmla="*/ 135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2" h="135">
                <a:moveTo>
                  <a:pt x="0" y="135"/>
                </a:moveTo>
                <a:lnTo>
                  <a:pt x="356" y="13"/>
                </a:lnTo>
                <a:lnTo>
                  <a:pt x="572" y="13"/>
                </a:lnTo>
                <a:lnTo>
                  <a:pt x="572" y="0"/>
                </a:lnTo>
                <a:lnTo>
                  <a:pt x="349" y="0"/>
                </a:lnTo>
                <a:lnTo>
                  <a:pt x="0" y="128"/>
                </a:lnTo>
                <a:lnTo>
                  <a:pt x="0" y="135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Freeform 97"/>
          <p:cNvSpPr>
            <a:spLocks/>
          </p:cNvSpPr>
          <p:nvPr/>
        </p:nvSpPr>
        <p:spPr bwMode="auto">
          <a:xfrm>
            <a:off x="10099503" y="4219550"/>
            <a:ext cx="735013" cy="628650"/>
          </a:xfrm>
          <a:custGeom>
            <a:avLst/>
            <a:gdLst>
              <a:gd name="T0" fmla="*/ 0 w 463"/>
              <a:gd name="T1" fmla="*/ 7 h 396"/>
              <a:gd name="T2" fmla="*/ 196 w 463"/>
              <a:gd name="T3" fmla="*/ 396 h 396"/>
              <a:gd name="T4" fmla="*/ 463 w 463"/>
              <a:gd name="T5" fmla="*/ 396 h 396"/>
              <a:gd name="T6" fmla="*/ 463 w 463"/>
              <a:gd name="T7" fmla="*/ 384 h 396"/>
              <a:gd name="T8" fmla="*/ 203 w 463"/>
              <a:gd name="T9" fmla="*/ 384 h 396"/>
              <a:gd name="T10" fmla="*/ 12 w 463"/>
              <a:gd name="T11" fmla="*/ 0 h 396"/>
              <a:gd name="T12" fmla="*/ 0 w 463"/>
              <a:gd name="T13" fmla="*/ 7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63" h="396">
                <a:moveTo>
                  <a:pt x="0" y="7"/>
                </a:moveTo>
                <a:lnTo>
                  <a:pt x="196" y="396"/>
                </a:lnTo>
                <a:lnTo>
                  <a:pt x="463" y="396"/>
                </a:lnTo>
                <a:lnTo>
                  <a:pt x="463" y="384"/>
                </a:lnTo>
                <a:lnTo>
                  <a:pt x="203" y="384"/>
                </a:lnTo>
                <a:lnTo>
                  <a:pt x="12" y="0"/>
                </a:lnTo>
                <a:lnTo>
                  <a:pt x="0" y="7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8" name="文本框 139"/>
          <p:cNvSpPr txBox="1"/>
          <p:nvPr/>
        </p:nvSpPr>
        <p:spPr>
          <a:xfrm>
            <a:off x="10372368" y="4433094"/>
            <a:ext cx="5982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20%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文本框 51"/>
          <p:cNvSpPr txBox="1"/>
          <p:nvPr/>
        </p:nvSpPr>
        <p:spPr>
          <a:xfrm>
            <a:off x="9821873" y="1569983"/>
            <a:ext cx="5982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15%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0" name="文本框 52"/>
          <p:cNvSpPr txBox="1"/>
          <p:nvPr/>
        </p:nvSpPr>
        <p:spPr>
          <a:xfrm>
            <a:off x="10818232" y="2594702"/>
            <a:ext cx="4555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8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%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1" name="椭圆 55"/>
          <p:cNvSpPr/>
          <p:nvPr/>
        </p:nvSpPr>
        <p:spPr>
          <a:xfrm>
            <a:off x="4914182" y="2382437"/>
            <a:ext cx="2363637" cy="236363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2" name="Freeform 32"/>
          <p:cNvSpPr>
            <a:spLocks/>
          </p:cNvSpPr>
          <p:nvPr/>
        </p:nvSpPr>
        <p:spPr bwMode="auto">
          <a:xfrm>
            <a:off x="5830730" y="1876610"/>
            <a:ext cx="574675" cy="628650"/>
          </a:xfrm>
          <a:custGeom>
            <a:avLst/>
            <a:gdLst>
              <a:gd name="T0" fmla="*/ 6 w 362"/>
              <a:gd name="T1" fmla="*/ 396 h 396"/>
              <a:gd name="T2" fmla="*/ 140 w 362"/>
              <a:gd name="T3" fmla="*/ 6 h 396"/>
              <a:gd name="T4" fmla="*/ 362 w 362"/>
              <a:gd name="T5" fmla="*/ 6 h 396"/>
              <a:gd name="T6" fmla="*/ 362 w 362"/>
              <a:gd name="T7" fmla="*/ 0 h 396"/>
              <a:gd name="T8" fmla="*/ 133 w 362"/>
              <a:gd name="T9" fmla="*/ 0 h 396"/>
              <a:gd name="T10" fmla="*/ 0 w 362"/>
              <a:gd name="T11" fmla="*/ 389 h 396"/>
              <a:gd name="T12" fmla="*/ 6 w 362"/>
              <a:gd name="T13" fmla="*/ 396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2" h="396">
                <a:moveTo>
                  <a:pt x="6" y="396"/>
                </a:moveTo>
                <a:lnTo>
                  <a:pt x="140" y="6"/>
                </a:lnTo>
                <a:lnTo>
                  <a:pt x="362" y="6"/>
                </a:lnTo>
                <a:lnTo>
                  <a:pt x="362" y="0"/>
                </a:lnTo>
                <a:lnTo>
                  <a:pt x="133" y="0"/>
                </a:lnTo>
                <a:lnTo>
                  <a:pt x="0" y="389"/>
                </a:lnTo>
                <a:lnTo>
                  <a:pt x="6" y="3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4" name="文本框 58"/>
          <p:cNvSpPr txBox="1"/>
          <p:nvPr/>
        </p:nvSpPr>
        <p:spPr>
          <a:xfrm>
            <a:off x="5893943" y="1518896"/>
            <a:ext cx="5982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15%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5" name="椭圆 60"/>
          <p:cNvSpPr/>
          <p:nvPr/>
        </p:nvSpPr>
        <p:spPr>
          <a:xfrm>
            <a:off x="1803386" y="2382437"/>
            <a:ext cx="2363637" cy="236363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Freeform 60"/>
          <p:cNvSpPr>
            <a:spLocks/>
          </p:cNvSpPr>
          <p:nvPr/>
        </p:nvSpPr>
        <p:spPr bwMode="auto">
          <a:xfrm>
            <a:off x="1182597" y="2625505"/>
            <a:ext cx="623888" cy="638175"/>
          </a:xfrm>
          <a:custGeom>
            <a:avLst/>
            <a:gdLst>
              <a:gd name="T0" fmla="*/ 393 w 393"/>
              <a:gd name="T1" fmla="*/ 396 h 402"/>
              <a:gd name="T2" fmla="*/ 228 w 393"/>
              <a:gd name="T3" fmla="*/ 0 h 402"/>
              <a:gd name="T4" fmla="*/ 0 w 393"/>
              <a:gd name="T5" fmla="*/ 0 h 402"/>
              <a:gd name="T6" fmla="*/ 0 w 393"/>
              <a:gd name="T7" fmla="*/ 13 h 402"/>
              <a:gd name="T8" fmla="*/ 222 w 393"/>
              <a:gd name="T9" fmla="*/ 13 h 402"/>
              <a:gd name="T10" fmla="*/ 380 w 393"/>
              <a:gd name="T11" fmla="*/ 402 h 402"/>
              <a:gd name="T12" fmla="*/ 393 w 393"/>
              <a:gd name="T13" fmla="*/ 396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93" h="402">
                <a:moveTo>
                  <a:pt x="393" y="396"/>
                </a:moveTo>
                <a:lnTo>
                  <a:pt x="228" y="0"/>
                </a:lnTo>
                <a:lnTo>
                  <a:pt x="0" y="0"/>
                </a:lnTo>
                <a:lnTo>
                  <a:pt x="0" y="13"/>
                </a:lnTo>
                <a:lnTo>
                  <a:pt x="222" y="13"/>
                </a:lnTo>
                <a:lnTo>
                  <a:pt x="380" y="402"/>
                </a:lnTo>
                <a:lnTo>
                  <a:pt x="393" y="396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7" name="Freeform 61"/>
          <p:cNvSpPr>
            <a:spLocks/>
          </p:cNvSpPr>
          <p:nvPr/>
        </p:nvSpPr>
        <p:spPr bwMode="auto">
          <a:xfrm>
            <a:off x="1087664" y="4119671"/>
            <a:ext cx="836613" cy="628650"/>
          </a:xfrm>
          <a:custGeom>
            <a:avLst/>
            <a:gdLst>
              <a:gd name="T0" fmla="*/ 521 w 527"/>
              <a:gd name="T1" fmla="*/ 0 h 396"/>
              <a:gd name="T2" fmla="*/ 292 w 527"/>
              <a:gd name="T3" fmla="*/ 383 h 396"/>
              <a:gd name="T4" fmla="*/ 0 w 527"/>
              <a:gd name="T5" fmla="*/ 383 h 396"/>
              <a:gd name="T6" fmla="*/ 0 w 527"/>
              <a:gd name="T7" fmla="*/ 396 h 396"/>
              <a:gd name="T8" fmla="*/ 298 w 527"/>
              <a:gd name="T9" fmla="*/ 396 h 396"/>
              <a:gd name="T10" fmla="*/ 527 w 527"/>
              <a:gd name="T11" fmla="*/ 7 h 396"/>
              <a:gd name="T12" fmla="*/ 521 w 527"/>
              <a:gd name="T13" fmla="*/ 0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27" h="396">
                <a:moveTo>
                  <a:pt x="521" y="0"/>
                </a:moveTo>
                <a:lnTo>
                  <a:pt x="292" y="383"/>
                </a:lnTo>
                <a:lnTo>
                  <a:pt x="0" y="383"/>
                </a:lnTo>
                <a:lnTo>
                  <a:pt x="0" y="396"/>
                </a:lnTo>
                <a:lnTo>
                  <a:pt x="298" y="396"/>
                </a:lnTo>
                <a:lnTo>
                  <a:pt x="527" y="7"/>
                </a:lnTo>
                <a:lnTo>
                  <a:pt x="521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文本框 64"/>
          <p:cNvSpPr txBox="1"/>
          <p:nvPr/>
        </p:nvSpPr>
        <p:spPr>
          <a:xfrm>
            <a:off x="1066824" y="2225395"/>
            <a:ext cx="5982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20%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9" name="文本框 65"/>
          <p:cNvSpPr txBox="1"/>
          <p:nvPr/>
        </p:nvSpPr>
        <p:spPr>
          <a:xfrm>
            <a:off x="940212" y="4322301"/>
            <a:ext cx="5982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10%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0" name="TextBox 22"/>
          <p:cNvSpPr txBox="1"/>
          <p:nvPr/>
        </p:nvSpPr>
        <p:spPr>
          <a:xfrm>
            <a:off x="2285333" y="4992266"/>
            <a:ext cx="1399742" cy="4616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cs typeface="+mn-ea"/>
                <a:sym typeface="+mn-lt"/>
              </a:rPr>
              <a:t>75.500M</a:t>
            </a:r>
            <a:endParaRPr lang="en-GB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2" name="TextBox 25"/>
          <p:cNvSpPr txBox="1"/>
          <p:nvPr/>
        </p:nvSpPr>
        <p:spPr>
          <a:xfrm>
            <a:off x="5396130" y="4992266"/>
            <a:ext cx="1399742" cy="4616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smtClean="0">
                <a:solidFill>
                  <a:schemeClr val="bg1"/>
                </a:solidFill>
                <a:cs typeface="+mn-ea"/>
                <a:sym typeface="+mn-lt"/>
              </a:rPr>
              <a:t>85.420M</a:t>
            </a:r>
            <a:endParaRPr lang="en-GB" sz="2400" b="1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3" name="TextBox 28"/>
          <p:cNvSpPr txBox="1"/>
          <p:nvPr/>
        </p:nvSpPr>
        <p:spPr>
          <a:xfrm>
            <a:off x="8506926" y="4992266"/>
            <a:ext cx="1399742" cy="4616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smtClean="0">
                <a:solidFill>
                  <a:schemeClr val="bg1"/>
                </a:solidFill>
                <a:cs typeface="+mn-ea"/>
                <a:sym typeface="+mn-lt"/>
              </a:rPr>
              <a:t>98.130M</a:t>
            </a:r>
            <a:endParaRPr lang="en-GB" sz="2400" b="1">
              <a:solidFill>
                <a:schemeClr val="bg1"/>
              </a:solidFill>
              <a:cs typeface="+mn-ea"/>
              <a:sym typeface="+mn-lt"/>
            </a:endParaRPr>
          </a:p>
        </p:txBody>
      </p:sp>
      <p:graphicFrame>
        <p:nvGraphicFramePr>
          <p:cNvPr id="56" name="图表 6"/>
          <p:cNvGraphicFramePr/>
          <p:nvPr>
            <p:extLst>
              <p:ext uri="{D42A27DB-BD31-4B8C-83A1-F6EECF244321}">
                <p14:modId xmlns:p14="http://schemas.microsoft.com/office/powerpoint/2010/main" val="9133585"/>
              </p:ext>
            </p:extLst>
          </p:nvPr>
        </p:nvGraphicFramePr>
        <p:xfrm>
          <a:off x="6728165" y="1985621"/>
          <a:ext cx="4735900" cy="31572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7" name="图表 56"/>
          <p:cNvGraphicFramePr/>
          <p:nvPr>
            <p:extLst>
              <p:ext uri="{D42A27DB-BD31-4B8C-83A1-F6EECF244321}">
                <p14:modId xmlns:p14="http://schemas.microsoft.com/office/powerpoint/2010/main" val="1997731147"/>
              </p:ext>
            </p:extLst>
          </p:nvPr>
        </p:nvGraphicFramePr>
        <p:xfrm>
          <a:off x="3771026" y="1985621"/>
          <a:ext cx="4735900" cy="31572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58" name="图表 61"/>
          <p:cNvGraphicFramePr/>
          <p:nvPr>
            <p:extLst>
              <p:ext uri="{D42A27DB-BD31-4B8C-83A1-F6EECF244321}">
                <p14:modId xmlns:p14="http://schemas.microsoft.com/office/powerpoint/2010/main" val="3659663503"/>
              </p:ext>
            </p:extLst>
          </p:nvPr>
        </p:nvGraphicFramePr>
        <p:xfrm>
          <a:off x="680790" y="1970093"/>
          <a:ext cx="4735900" cy="31572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pPr/>
              <a:t>10</a:t>
            </a:fld>
            <a:endParaRPr lang="zh-CN" altLang="en-US" dirty="0"/>
          </a:p>
        </p:txBody>
      </p:sp>
      <p:sp>
        <p:nvSpPr>
          <p:cNvPr id="30" name="Rectangle 4_1"/>
          <p:cNvSpPr/>
          <p:nvPr/>
        </p:nvSpPr>
        <p:spPr>
          <a:xfrm>
            <a:off x="142350" y="158720"/>
            <a:ext cx="2852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</p:spTree>
    <p:extLst>
      <p:ext uri="{BB962C8B-B14F-4D97-AF65-F5344CB8AC3E}">
        <p14:creationId xmlns:p14="http://schemas.microsoft.com/office/powerpoint/2010/main" val="1588171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000"/>
                            </p:stCondLst>
                            <p:childTnLst>
                              <p:par>
                                <p:cTn id="7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4" grpId="0" animBg="1"/>
      <p:bldP spid="38" grpId="0"/>
      <p:bldP spid="39" grpId="0"/>
      <p:bldP spid="40" grpId="0"/>
      <p:bldP spid="42" grpId="0" animBg="1"/>
      <p:bldP spid="44" grpId="0"/>
      <p:bldP spid="46" grpId="0" animBg="1"/>
      <p:bldP spid="47" grpId="0" animBg="1"/>
      <p:bldP spid="48" grpId="0"/>
      <p:bldP spid="49" grpId="0"/>
      <p:bldGraphic spid="56" grpId="0">
        <p:bldAsOne/>
      </p:bldGraphic>
      <p:bldGraphic spid="57" grpId="0">
        <p:bldAsOne/>
      </p:bldGraphic>
      <p:bldGraphic spid="58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35"/>
          <p:cNvGrpSpPr>
            <a:grpSpLocks/>
          </p:cNvGrpSpPr>
          <p:nvPr/>
        </p:nvGrpSpPr>
        <p:grpSpPr bwMode="auto">
          <a:xfrm>
            <a:off x="1151001" y="3948056"/>
            <a:ext cx="2059681" cy="1535855"/>
            <a:chOff x="0" y="0"/>
            <a:chExt cx="2100" cy="968"/>
          </a:xfrm>
        </p:grpSpPr>
        <p:sp>
          <p:nvSpPr>
            <p:cNvPr id="28" name="Rectangle 36"/>
            <p:cNvSpPr>
              <a:spLocks/>
            </p:cNvSpPr>
            <p:nvPr/>
          </p:nvSpPr>
          <p:spPr bwMode="auto">
            <a:xfrm>
              <a:off x="0" y="0"/>
              <a:ext cx="2088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ctr">
                <a:lnSpc>
                  <a:spcPct val="80000"/>
                </a:lnSpc>
              </a:pPr>
              <a:r>
                <a:rPr lang="zh-CN" altLang="en-US" sz="2133" b="1" dirty="0">
                  <a:solidFill>
                    <a:srgbClr val="C00000"/>
                  </a:solidFill>
                  <a:cs typeface="+mn-ea"/>
                  <a:sym typeface="+mn-lt"/>
                </a:rPr>
                <a:t>新浪微博</a:t>
              </a:r>
              <a:endParaRPr lang="en-US" sz="2133" b="1" dirty="0">
                <a:solidFill>
                  <a:srgbClr val="C00000"/>
                </a:solidFill>
                <a:cs typeface="+mn-ea"/>
                <a:sym typeface="+mn-lt"/>
              </a:endParaRPr>
            </a:p>
          </p:txBody>
        </p:sp>
        <p:sp>
          <p:nvSpPr>
            <p:cNvPr id="29" name="Rectangle 37"/>
            <p:cNvSpPr>
              <a:spLocks/>
            </p:cNvSpPr>
            <p:nvPr/>
          </p:nvSpPr>
          <p:spPr bwMode="auto">
            <a:xfrm>
              <a:off x="12" y="181"/>
              <a:ext cx="2088" cy="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l">
                <a:lnSpc>
                  <a:spcPct val="125000"/>
                </a:lnSpc>
              </a:pP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200</a:t>
              </a: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字以内，据统计每页幻灯片的最好控制在</a:t>
              </a:r>
              <a:r>
                <a:rPr lang="en-US" altLang="zh-CN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5</a:t>
              </a: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分钟之内。</a:t>
              </a:r>
              <a:endParaRPr 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4" name="Group 127"/>
          <p:cNvGrpSpPr/>
          <p:nvPr/>
        </p:nvGrpSpPr>
        <p:grpSpPr>
          <a:xfrm>
            <a:off x="1313446" y="2122485"/>
            <a:ext cx="1591861" cy="1435579"/>
            <a:chOff x="6987307" y="1735500"/>
            <a:chExt cx="1193896" cy="1076684"/>
          </a:xfrm>
        </p:grpSpPr>
        <p:sp>
          <p:nvSpPr>
            <p:cNvPr id="38" name="Oval Callout 129"/>
            <p:cNvSpPr/>
            <p:nvPr/>
          </p:nvSpPr>
          <p:spPr bwMode="auto">
            <a:xfrm rot="810681">
              <a:off x="6987307" y="1735500"/>
              <a:ext cx="1193896" cy="1076684"/>
            </a:xfrm>
            <a:prstGeom prst="wedgeEllipseCallout">
              <a:avLst/>
            </a:prstGeom>
            <a:solidFill>
              <a:srgbClr val="C000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917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39" name="Rectangle 22"/>
            <p:cNvSpPr>
              <a:spLocks/>
            </p:cNvSpPr>
            <p:nvPr/>
          </p:nvSpPr>
          <p:spPr bwMode="auto">
            <a:xfrm>
              <a:off x="7062974" y="2013768"/>
              <a:ext cx="1043421" cy="688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4667" b="1" dirty="0">
                  <a:solidFill>
                    <a:srgbClr val="FFFFFF"/>
                  </a:solidFill>
                  <a:cs typeface="+mn-ea"/>
                  <a:sym typeface="+mn-lt"/>
                </a:rPr>
                <a:t>60%</a:t>
              </a:r>
            </a:p>
          </p:txBody>
        </p:sp>
      </p:grpSp>
      <p:sp>
        <p:nvSpPr>
          <p:cNvPr id="40" name="Oval 45"/>
          <p:cNvSpPr>
            <a:spLocks/>
          </p:cNvSpPr>
          <p:nvPr/>
        </p:nvSpPr>
        <p:spPr bwMode="auto">
          <a:xfrm>
            <a:off x="2542784" y="2039712"/>
            <a:ext cx="633448" cy="633860"/>
          </a:xfrm>
          <a:prstGeom prst="ellipse">
            <a:avLst/>
          </a:prstGeom>
          <a:solidFill>
            <a:schemeClr val="bg1"/>
          </a:solidFill>
          <a:ln w="25400" cap="flat">
            <a:solidFill>
              <a:schemeClr val="tx1">
                <a:alpha val="89999"/>
              </a:schemeClr>
            </a:solidFill>
            <a:miter lim="800000"/>
            <a:headEnd type="none" w="med" len="med"/>
            <a:tailEnd type="none" w="med" len="med"/>
          </a:ln>
          <a:extLst/>
        </p:spPr>
        <p:txBody>
          <a:bodyPr lIns="0" tIns="0" rIns="0" bIns="0"/>
          <a:lstStyle/>
          <a:p>
            <a:endParaRPr lang="en-US" sz="2400">
              <a:cs typeface="+mn-ea"/>
              <a:sym typeface="+mn-lt"/>
            </a:endParaRPr>
          </a:p>
        </p:txBody>
      </p:sp>
      <p:grpSp>
        <p:nvGrpSpPr>
          <p:cNvPr id="41" name="Group 35"/>
          <p:cNvGrpSpPr>
            <a:grpSpLocks/>
          </p:cNvGrpSpPr>
          <p:nvPr/>
        </p:nvGrpSpPr>
        <p:grpSpPr bwMode="auto">
          <a:xfrm>
            <a:off x="3706124" y="3948056"/>
            <a:ext cx="2059681" cy="1535855"/>
            <a:chOff x="0" y="0"/>
            <a:chExt cx="2100" cy="968"/>
          </a:xfrm>
        </p:grpSpPr>
        <p:sp>
          <p:nvSpPr>
            <p:cNvPr id="42" name="Rectangle 36"/>
            <p:cNvSpPr>
              <a:spLocks/>
            </p:cNvSpPr>
            <p:nvPr/>
          </p:nvSpPr>
          <p:spPr bwMode="auto">
            <a:xfrm>
              <a:off x="0" y="0"/>
              <a:ext cx="2088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ctr">
                <a:lnSpc>
                  <a:spcPct val="80000"/>
                </a:lnSpc>
              </a:pPr>
              <a:r>
                <a:rPr lang="zh-CN" altLang="en-US" sz="2133" b="1" dirty="0">
                  <a:solidFill>
                    <a:srgbClr val="C00000"/>
                  </a:solidFill>
                  <a:cs typeface="+mn-ea"/>
                  <a:sym typeface="+mn-lt"/>
                </a:rPr>
                <a:t>腾讯微博</a:t>
              </a:r>
              <a:endParaRPr lang="en-US" sz="2133" b="1" dirty="0">
                <a:solidFill>
                  <a:srgbClr val="C00000"/>
                </a:solidFill>
                <a:cs typeface="+mn-ea"/>
                <a:sym typeface="+mn-lt"/>
              </a:endParaRPr>
            </a:p>
          </p:txBody>
        </p:sp>
        <p:sp>
          <p:nvSpPr>
            <p:cNvPr id="44" name="Rectangle 37"/>
            <p:cNvSpPr>
              <a:spLocks/>
            </p:cNvSpPr>
            <p:nvPr/>
          </p:nvSpPr>
          <p:spPr bwMode="auto">
            <a:xfrm>
              <a:off x="12" y="181"/>
              <a:ext cx="2088" cy="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l">
                <a:lnSpc>
                  <a:spcPct val="125000"/>
                </a:lnSpc>
              </a:pP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200</a:t>
              </a: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字以内，据统计每页幻灯片的最好控制在</a:t>
              </a:r>
              <a:r>
                <a:rPr lang="en-US" altLang="zh-CN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5</a:t>
              </a: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分钟之内。</a:t>
              </a:r>
              <a:endParaRPr 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5" name="Group 197"/>
          <p:cNvGrpSpPr/>
          <p:nvPr/>
        </p:nvGrpSpPr>
        <p:grpSpPr>
          <a:xfrm>
            <a:off x="3868568" y="2122485"/>
            <a:ext cx="1591861" cy="1435579"/>
            <a:chOff x="6987307" y="1735500"/>
            <a:chExt cx="1193896" cy="1076684"/>
          </a:xfrm>
        </p:grpSpPr>
        <p:sp>
          <p:nvSpPr>
            <p:cNvPr id="46" name="Oval Callout 200"/>
            <p:cNvSpPr/>
            <p:nvPr/>
          </p:nvSpPr>
          <p:spPr bwMode="auto">
            <a:xfrm rot="810681">
              <a:off x="6987307" y="1735500"/>
              <a:ext cx="1193896" cy="1076684"/>
            </a:xfrm>
            <a:prstGeom prst="wedgeEllipseCallout">
              <a:avLst/>
            </a:prstGeom>
            <a:solidFill>
              <a:schemeClr val="tx1">
                <a:lumMod val="85000"/>
                <a:lumOff val="15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917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47" name="Rectangle 22"/>
            <p:cNvSpPr>
              <a:spLocks/>
            </p:cNvSpPr>
            <p:nvPr/>
          </p:nvSpPr>
          <p:spPr bwMode="auto">
            <a:xfrm>
              <a:off x="7062974" y="2013768"/>
              <a:ext cx="1043421" cy="688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4667" b="1" dirty="0">
                  <a:solidFill>
                    <a:srgbClr val="FFFFFF"/>
                  </a:solidFill>
                  <a:cs typeface="+mn-ea"/>
                  <a:sym typeface="+mn-lt"/>
                </a:rPr>
                <a:t>25%</a:t>
              </a:r>
            </a:p>
          </p:txBody>
        </p:sp>
      </p:grpSp>
      <p:grpSp>
        <p:nvGrpSpPr>
          <p:cNvPr id="48" name="Group 35"/>
          <p:cNvGrpSpPr>
            <a:grpSpLocks/>
          </p:cNvGrpSpPr>
          <p:nvPr/>
        </p:nvGrpSpPr>
        <p:grpSpPr bwMode="auto">
          <a:xfrm>
            <a:off x="6261246" y="3948056"/>
            <a:ext cx="2059681" cy="1535855"/>
            <a:chOff x="0" y="0"/>
            <a:chExt cx="2100" cy="968"/>
          </a:xfrm>
        </p:grpSpPr>
        <p:sp>
          <p:nvSpPr>
            <p:cNvPr id="49" name="Rectangle 36"/>
            <p:cNvSpPr>
              <a:spLocks/>
            </p:cNvSpPr>
            <p:nvPr/>
          </p:nvSpPr>
          <p:spPr bwMode="auto">
            <a:xfrm>
              <a:off x="0" y="0"/>
              <a:ext cx="2088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ctr">
                <a:lnSpc>
                  <a:spcPct val="80000"/>
                </a:lnSpc>
              </a:pPr>
              <a:r>
                <a:rPr lang="en-US" sz="2133" b="1" dirty="0">
                  <a:solidFill>
                    <a:srgbClr val="C00000"/>
                  </a:solidFill>
                  <a:cs typeface="+mn-ea"/>
                  <a:sym typeface="+mn-lt"/>
                </a:rPr>
                <a:t>QQ</a:t>
              </a:r>
              <a:r>
                <a:rPr lang="zh-CN" altLang="en-US" sz="2133" b="1" dirty="0">
                  <a:solidFill>
                    <a:srgbClr val="C00000"/>
                  </a:solidFill>
                  <a:cs typeface="+mn-ea"/>
                  <a:sym typeface="+mn-lt"/>
                </a:rPr>
                <a:t>平台</a:t>
              </a:r>
              <a:endParaRPr lang="en-US" sz="2133" b="1" dirty="0">
                <a:solidFill>
                  <a:srgbClr val="C00000"/>
                </a:solidFill>
                <a:cs typeface="+mn-ea"/>
                <a:sym typeface="+mn-lt"/>
              </a:endParaRPr>
            </a:p>
          </p:txBody>
        </p:sp>
        <p:sp>
          <p:nvSpPr>
            <p:cNvPr id="50" name="Rectangle 37"/>
            <p:cNvSpPr>
              <a:spLocks/>
            </p:cNvSpPr>
            <p:nvPr/>
          </p:nvSpPr>
          <p:spPr bwMode="auto">
            <a:xfrm>
              <a:off x="12" y="181"/>
              <a:ext cx="2088" cy="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l">
                <a:lnSpc>
                  <a:spcPct val="125000"/>
                </a:lnSpc>
              </a:pP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200</a:t>
              </a: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字以内，据统计每页幻灯片的最好控制在</a:t>
              </a:r>
              <a:r>
                <a:rPr lang="en-US" altLang="zh-CN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5</a:t>
              </a: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分钟之内。</a:t>
              </a:r>
              <a:endParaRPr 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1" name="Group 206"/>
          <p:cNvGrpSpPr/>
          <p:nvPr/>
        </p:nvGrpSpPr>
        <p:grpSpPr>
          <a:xfrm>
            <a:off x="6423691" y="2122485"/>
            <a:ext cx="1591861" cy="1435579"/>
            <a:chOff x="6987307" y="1735500"/>
            <a:chExt cx="1193896" cy="1076684"/>
          </a:xfrm>
        </p:grpSpPr>
        <p:sp>
          <p:nvSpPr>
            <p:cNvPr id="52" name="Oval Callout 209"/>
            <p:cNvSpPr/>
            <p:nvPr/>
          </p:nvSpPr>
          <p:spPr bwMode="auto">
            <a:xfrm rot="810681">
              <a:off x="6987307" y="1735500"/>
              <a:ext cx="1193896" cy="1076684"/>
            </a:xfrm>
            <a:prstGeom prst="wedgeEllipseCallout">
              <a:avLst/>
            </a:prstGeom>
            <a:solidFill>
              <a:srgbClr val="C000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917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3" name="Rectangle 22"/>
            <p:cNvSpPr>
              <a:spLocks/>
            </p:cNvSpPr>
            <p:nvPr/>
          </p:nvSpPr>
          <p:spPr bwMode="auto">
            <a:xfrm>
              <a:off x="7062974" y="2013768"/>
              <a:ext cx="1043421" cy="688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4667" b="1" dirty="0">
                  <a:solidFill>
                    <a:srgbClr val="FFFFFF"/>
                  </a:solidFill>
                  <a:cs typeface="+mn-ea"/>
                  <a:sym typeface="+mn-lt"/>
                </a:rPr>
                <a:t>10%</a:t>
              </a:r>
            </a:p>
          </p:txBody>
        </p:sp>
      </p:grpSp>
      <p:grpSp>
        <p:nvGrpSpPr>
          <p:cNvPr id="54" name="Group 35"/>
          <p:cNvGrpSpPr>
            <a:grpSpLocks/>
          </p:cNvGrpSpPr>
          <p:nvPr/>
        </p:nvGrpSpPr>
        <p:grpSpPr bwMode="auto">
          <a:xfrm>
            <a:off x="8816368" y="3948056"/>
            <a:ext cx="2059681" cy="1535855"/>
            <a:chOff x="0" y="0"/>
            <a:chExt cx="2100" cy="968"/>
          </a:xfrm>
        </p:grpSpPr>
        <p:sp>
          <p:nvSpPr>
            <p:cNvPr id="55" name="Rectangle 36"/>
            <p:cNvSpPr>
              <a:spLocks/>
            </p:cNvSpPr>
            <p:nvPr/>
          </p:nvSpPr>
          <p:spPr bwMode="auto">
            <a:xfrm>
              <a:off x="0" y="0"/>
              <a:ext cx="2088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ctr">
                <a:lnSpc>
                  <a:spcPct val="80000"/>
                </a:lnSpc>
              </a:pPr>
              <a:r>
                <a:rPr lang="zh-CN" altLang="en-US" sz="2133" b="1" dirty="0">
                  <a:solidFill>
                    <a:srgbClr val="C00000"/>
                  </a:solidFill>
                  <a:cs typeface="+mn-ea"/>
                  <a:sym typeface="+mn-lt"/>
                </a:rPr>
                <a:t>微信平台</a:t>
              </a:r>
              <a:endParaRPr lang="en-US" sz="2133" b="1" dirty="0">
                <a:solidFill>
                  <a:srgbClr val="C00000"/>
                </a:solidFill>
                <a:cs typeface="+mn-ea"/>
                <a:sym typeface="+mn-lt"/>
              </a:endParaRPr>
            </a:p>
          </p:txBody>
        </p:sp>
        <p:sp>
          <p:nvSpPr>
            <p:cNvPr id="56" name="Rectangle 37"/>
            <p:cNvSpPr>
              <a:spLocks/>
            </p:cNvSpPr>
            <p:nvPr/>
          </p:nvSpPr>
          <p:spPr bwMode="auto">
            <a:xfrm>
              <a:off x="12" y="181"/>
              <a:ext cx="2088" cy="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l">
                <a:lnSpc>
                  <a:spcPct val="125000"/>
                </a:lnSpc>
              </a:pP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200</a:t>
              </a: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字以内，据统计每页幻灯片的最好控制在</a:t>
              </a:r>
              <a:r>
                <a:rPr lang="en-US" altLang="zh-CN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5</a:t>
              </a: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分钟之内。</a:t>
              </a:r>
              <a:endParaRPr 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7" name="Group 215"/>
          <p:cNvGrpSpPr/>
          <p:nvPr/>
        </p:nvGrpSpPr>
        <p:grpSpPr>
          <a:xfrm>
            <a:off x="8978812" y="2122485"/>
            <a:ext cx="1591861" cy="1435579"/>
            <a:chOff x="6987307" y="1735500"/>
            <a:chExt cx="1193896" cy="1076684"/>
          </a:xfrm>
        </p:grpSpPr>
        <p:sp>
          <p:nvSpPr>
            <p:cNvPr id="58" name="Oval Callout 218"/>
            <p:cNvSpPr/>
            <p:nvPr/>
          </p:nvSpPr>
          <p:spPr bwMode="auto">
            <a:xfrm rot="810681">
              <a:off x="6987307" y="1735500"/>
              <a:ext cx="1193896" cy="1076684"/>
            </a:xfrm>
            <a:prstGeom prst="wedgeEllipseCallout">
              <a:avLst/>
            </a:prstGeom>
            <a:solidFill>
              <a:schemeClr val="tx1">
                <a:lumMod val="85000"/>
                <a:lumOff val="15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1917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9" name="Rectangle 22"/>
            <p:cNvSpPr>
              <a:spLocks/>
            </p:cNvSpPr>
            <p:nvPr/>
          </p:nvSpPr>
          <p:spPr bwMode="auto">
            <a:xfrm>
              <a:off x="7062974" y="2013768"/>
              <a:ext cx="1043421" cy="688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4667" b="1" dirty="0">
                  <a:solidFill>
                    <a:srgbClr val="FFFFFF"/>
                  </a:solidFill>
                  <a:cs typeface="+mn-ea"/>
                  <a:sym typeface="+mn-lt"/>
                </a:rPr>
                <a:t>05%</a:t>
              </a:r>
            </a:p>
          </p:txBody>
        </p:sp>
      </p:grpSp>
      <p:sp>
        <p:nvSpPr>
          <p:cNvPr id="60" name="Oval 45"/>
          <p:cNvSpPr>
            <a:spLocks/>
          </p:cNvSpPr>
          <p:nvPr/>
        </p:nvSpPr>
        <p:spPr bwMode="auto">
          <a:xfrm>
            <a:off x="5097907" y="2039712"/>
            <a:ext cx="633448" cy="633860"/>
          </a:xfrm>
          <a:prstGeom prst="ellipse">
            <a:avLst/>
          </a:prstGeom>
          <a:solidFill>
            <a:srgbClr val="C00000"/>
          </a:solidFill>
          <a:ln w="25400" cap="flat">
            <a:solidFill>
              <a:schemeClr val="tx1">
                <a:alpha val="89999"/>
              </a:schemeClr>
            </a:solidFill>
            <a:miter lim="800000"/>
            <a:headEnd type="none" w="med" len="med"/>
            <a:tailEnd type="none" w="med" len="med"/>
          </a:ln>
          <a:extLst/>
        </p:spPr>
        <p:txBody>
          <a:bodyPr lIns="0" tIns="0" rIns="0" bIns="0"/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61" name="Oval 45"/>
          <p:cNvSpPr>
            <a:spLocks/>
          </p:cNvSpPr>
          <p:nvPr/>
        </p:nvSpPr>
        <p:spPr bwMode="auto">
          <a:xfrm>
            <a:off x="7653029" y="2039712"/>
            <a:ext cx="633448" cy="633860"/>
          </a:xfrm>
          <a:prstGeom prst="ellipse">
            <a:avLst/>
          </a:prstGeom>
          <a:solidFill>
            <a:schemeClr val="bg1"/>
          </a:solidFill>
          <a:ln w="25400" cap="flat">
            <a:solidFill>
              <a:schemeClr val="tx1">
                <a:alpha val="89999"/>
              </a:schemeClr>
            </a:solidFill>
            <a:miter lim="800000"/>
            <a:headEnd type="none" w="med" len="med"/>
            <a:tailEnd type="none" w="med" len="med"/>
          </a:ln>
          <a:extLst/>
        </p:spPr>
        <p:txBody>
          <a:bodyPr lIns="0" tIns="0" rIns="0" bIns="0"/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62" name="Oval 45"/>
          <p:cNvSpPr>
            <a:spLocks/>
          </p:cNvSpPr>
          <p:nvPr/>
        </p:nvSpPr>
        <p:spPr bwMode="auto">
          <a:xfrm>
            <a:off x="10208151" y="2039712"/>
            <a:ext cx="633448" cy="633860"/>
          </a:xfrm>
          <a:prstGeom prst="ellipse">
            <a:avLst/>
          </a:prstGeom>
          <a:solidFill>
            <a:srgbClr val="C00000"/>
          </a:solidFill>
          <a:ln w="25400" cap="flat">
            <a:solidFill>
              <a:schemeClr val="tx1">
                <a:alpha val="89999"/>
              </a:schemeClr>
            </a:solidFill>
            <a:miter lim="800000"/>
            <a:headEnd type="none" w="med" len="med"/>
            <a:tailEnd type="none" w="med" len="med"/>
          </a:ln>
          <a:extLst/>
        </p:spPr>
        <p:txBody>
          <a:bodyPr lIns="0" tIns="0" rIns="0" bIns="0"/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63" name="Freeform 5"/>
          <p:cNvSpPr>
            <a:spLocks/>
          </p:cNvSpPr>
          <p:nvPr/>
        </p:nvSpPr>
        <p:spPr bwMode="auto">
          <a:xfrm>
            <a:off x="7811000" y="2158924"/>
            <a:ext cx="330512" cy="338380"/>
          </a:xfrm>
          <a:custGeom>
            <a:avLst/>
            <a:gdLst>
              <a:gd name="T0" fmla="*/ 70 w 504"/>
              <a:gd name="T1" fmla="*/ 215 h 516"/>
              <a:gd name="T2" fmla="*/ 81 w 504"/>
              <a:gd name="T3" fmla="*/ 187 h 516"/>
              <a:gd name="T4" fmla="*/ 87 w 504"/>
              <a:gd name="T5" fmla="*/ 165 h 516"/>
              <a:gd name="T6" fmla="*/ 92 w 504"/>
              <a:gd name="T7" fmla="*/ 131 h 516"/>
              <a:gd name="T8" fmla="*/ 107 w 504"/>
              <a:gd name="T9" fmla="*/ 94 h 516"/>
              <a:gd name="T10" fmla="*/ 129 w 504"/>
              <a:gd name="T11" fmla="*/ 60 h 516"/>
              <a:gd name="T12" fmla="*/ 167 w 504"/>
              <a:gd name="T13" fmla="*/ 26 h 516"/>
              <a:gd name="T14" fmla="*/ 210 w 504"/>
              <a:gd name="T15" fmla="*/ 7 h 516"/>
              <a:gd name="T16" fmla="*/ 262 w 504"/>
              <a:gd name="T17" fmla="*/ 0 h 516"/>
              <a:gd name="T18" fmla="*/ 317 w 504"/>
              <a:gd name="T19" fmla="*/ 6 h 516"/>
              <a:gd name="T20" fmla="*/ 368 w 504"/>
              <a:gd name="T21" fmla="*/ 26 h 516"/>
              <a:gd name="T22" fmla="*/ 399 w 504"/>
              <a:gd name="T23" fmla="*/ 51 h 516"/>
              <a:gd name="T24" fmla="*/ 423 w 504"/>
              <a:gd name="T25" fmla="*/ 87 h 516"/>
              <a:gd name="T26" fmla="*/ 436 w 504"/>
              <a:gd name="T27" fmla="*/ 126 h 516"/>
              <a:gd name="T28" fmla="*/ 444 w 504"/>
              <a:gd name="T29" fmla="*/ 168 h 516"/>
              <a:gd name="T30" fmla="*/ 458 w 504"/>
              <a:gd name="T31" fmla="*/ 197 h 516"/>
              <a:gd name="T32" fmla="*/ 459 w 504"/>
              <a:gd name="T33" fmla="*/ 219 h 516"/>
              <a:gd name="T34" fmla="*/ 463 w 504"/>
              <a:gd name="T35" fmla="*/ 246 h 516"/>
              <a:gd name="T36" fmla="*/ 489 w 504"/>
              <a:gd name="T37" fmla="*/ 293 h 516"/>
              <a:gd name="T38" fmla="*/ 501 w 504"/>
              <a:gd name="T39" fmla="*/ 331 h 516"/>
              <a:gd name="T40" fmla="*/ 501 w 504"/>
              <a:gd name="T41" fmla="*/ 372 h 516"/>
              <a:gd name="T42" fmla="*/ 493 w 504"/>
              <a:gd name="T43" fmla="*/ 396 h 516"/>
              <a:gd name="T44" fmla="*/ 482 w 504"/>
              <a:gd name="T45" fmla="*/ 403 h 516"/>
              <a:gd name="T46" fmla="*/ 471 w 504"/>
              <a:gd name="T47" fmla="*/ 397 h 516"/>
              <a:gd name="T48" fmla="*/ 455 w 504"/>
              <a:gd name="T49" fmla="*/ 368 h 516"/>
              <a:gd name="T50" fmla="*/ 444 w 504"/>
              <a:gd name="T51" fmla="*/ 388 h 516"/>
              <a:gd name="T52" fmla="*/ 421 w 504"/>
              <a:gd name="T53" fmla="*/ 427 h 516"/>
              <a:gd name="T54" fmla="*/ 442 w 504"/>
              <a:gd name="T55" fmla="*/ 448 h 516"/>
              <a:gd name="T56" fmla="*/ 460 w 504"/>
              <a:gd name="T57" fmla="*/ 467 h 516"/>
              <a:gd name="T58" fmla="*/ 460 w 504"/>
              <a:gd name="T59" fmla="*/ 481 h 516"/>
              <a:gd name="T60" fmla="*/ 448 w 504"/>
              <a:gd name="T61" fmla="*/ 496 h 516"/>
              <a:gd name="T62" fmla="*/ 419 w 504"/>
              <a:gd name="T63" fmla="*/ 508 h 516"/>
              <a:gd name="T64" fmla="*/ 372 w 504"/>
              <a:gd name="T65" fmla="*/ 513 h 516"/>
              <a:gd name="T66" fmla="*/ 317 w 504"/>
              <a:gd name="T67" fmla="*/ 506 h 516"/>
              <a:gd name="T68" fmla="*/ 276 w 504"/>
              <a:gd name="T69" fmla="*/ 494 h 516"/>
              <a:gd name="T70" fmla="*/ 248 w 504"/>
              <a:gd name="T71" fmla="*/ 495 h 516"/>
              <a:gd name="T72" fmla="*/ 209 w 504"/>
              <a:gd name="T73" fmla="*/ 512 h 516"/>
              <a:gd name="T74" fmla="*/ 172 w 504"/>
              <a:gd name="T75" fmla="*/ 516 h 516"/>
              <a:gd name="T76" fmla="*/ 110 w 504"/>
              <a:gd name="T77" fmla="*/ 512 h 516"/>
              <a:gd name="T78" fmla="*/ 74 w 504"/>
              <a:gd name="T79" fmla="*/ 499 h 516"/>
              <a:gd name="T80" fmla="*/ 63 w 504"/>
              <a:gd name="T81" fmla="*/ 487 h 516"/>
              <a:gd name="T82" fmla="*/ 61 w 504"/>
              <a:gd name="T83" fmla="*/ 471 h 516"/>
              <a:gd name="T84" fmla="*/ 66 w 504"/>
              <a:gd name="T85" fmla="*/ 454 h 516"/>
              <a:gd name="T86" fmla="*/ 80 w 504"/>
              <a:gd name="T87" fmla="*/ 444 h 516"/>
              <a:gd name="T88" fmla="*/ 103 w 504"/>
              <a:gd name="T89" fmla="*/ 439 h 516"/>
              <a:gd name="T90" fmla="*/ 96 w 504"/>
              <a:gd name="T91" fmla="*/ 430 h 516"/>
              <a:gd name="T92" fmla="*/ 69 w 504"/>
              <a:gd name="T93" fmla="*/ 400 h 516"/>
              <a:gd name="T94" fmla="*/ 55 w 504"/>
              <a:gd name="T95" fmla="*/ 368 h 516"/>
              <a:gd name="T96" fmla="*/ 50 w 504"/>
              <a:gd name="T97" fmla="*/ 361 h 516"/>
              <a:gd name="T98" fmla="*/ 42 w 504"/>
              <a:gd name="T99" fmla="*/ 376 h 516"/>
              <a:gd name="T100" fmla="*/ 22 w 504"/>
              <a:gd name="T101" fmla="*/ 395 h 516"/>
              <a:gd name="T102" fmla="*/ 8 w 504"/>
              <a:gd name="T103" fmla="*/ 396 h 516"/>
              <a:gd name="T104" fmla="*/ 1 w 504"/>
              <a:gd name="T105" fmla="*/ 374 h 516"/>
              <a:gd name="T106" fmla="*/ 3 w 504"/>
              <a:gd name="T107" fmla="*/ 332 h 516"/>
              <a:gd name="T108" fmla="*/ 18 w 504"/>
              <a:gd name="T109" fmla="*/ 293 h 516"/>
              <a:gd name="T110" fmla="*/ 46 w 504"/>
              <a:gd name="T111" fmla="*/ 254 h 516"/>
              <a:gd name="T112" fmla="*/ 72 w 504"/>
              <a:gd name="T113" fmla="*/ 232 h 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04" h="516">
                <a:moveTo>
                  <a:pt x="72" y="232"/>
                </a:moveTo>
                <a:lnTo>
                  <a:pt x="71" y="229"/>
                </a:lnTo>
                <a:lnTo>
                  <a:pt x="70" y="225"/>
                </a:lnTo>
                <a:lnTo>
                  <a:pt x="70" y="223"/>
                </a:lnTo>
                <a:lnTo>
                  <a:pt x="70" y="221"/>
                </a:lnTo>
                <a:lnTo>
                  <a:pt x="70" y="217"/>
                </a:lnTo>
                <a:lnTo>
                  <a:pt x="70" y="215"/>
                </a:lnTo>
                <a:lnTo>
                  <a:pt x="71" y="211"/>
                </a:lnTo>
                <a:lnTo>
                  <a:pt x="72" y="207"/>
                </a:lnTo>
                <a:lnTo>
                  <a:pt x="73" y="203"/>
                </a:lnTo>
                <a:lnTo>
                  <a:pt x="74" y="199"/>
                </a:lnTo>
                <a:lnTo>
                  <a:pt x="78" y="195"/>
                </a:lnTo>
                <a:lnTo>
                  <a:pt x="81" y="190"/>
                </a:lnTo>
                <a:lnTo>
                  <a:pt x="81" y="187"/>
                </a:lnTo>
                <a:lnTo>
                  <a:pt x="81" y="184"/>
                </a:lnTo>
                <a:lnTo>
                  <a:pt x="81" y="180"/>
                </a:lnTo>
                <a:lnTo>
                  <a:pt x="83" y="176"/>
                </a:lnTo>
                <a:lnTo>
                  <a:pt x="84" y="171"/>
                </a:lnTo>
                <a:lnTo>
                  <a:pt x="85" y="169"/>
                </a:lnTo>
                <a:lnTo>
                  <a:pt x="86" y="167"/>
                </a:lnTo>
                <a:lnTo>
                  <a:pt x="87" y="165"/>
                </a:lnTo>
                <a:lnTo>
                  <a:pt x="89" y="163"/>
                </a:lnTo>
                <a:lnTo>
                  <a:pt x="89" y="159"/>
                </a:lnTo>
                <a:lnTo>
                  <a:pt x="89" y="156"/>
                </a:lnTo>
                <a:lnTo>
                  <a:pt x="89" y="151"/>
                </a:lnTo>
                <a:lnTo>
                  <a:pt x="90" y="146"/>
                </a:lnTo>
                <a:lnTo>
                  <a:pt x="91" y="140"/>
                </a:lnTo>
                <a:lnTo>
                  <a:pt x="92" y="131"/>
                </a:lnTo>
                <a:lnTo>
                  <a:pt x="94" y="123"/>
                </a:lnTo>
                <a:lnTo>
                  <a:pt x="96" y="119"/>
                </a:lnTo>
                <a:lnTo>
                  <a:pt x="98" y="114"/>
                </a:lnTo>
                <a:lnTo>
                  <a:pt x="99" y="109"/>
                </a:lnTo>
                <a:lnTo>
                  <a:pt x="102" y="104"/>
                </a:lnTo>
                <a:lnTo>
                  <a:pt x="105" y="99"/>
                </a:lnTo>
                <a:lnTo>
                  <a:pt x="107" y="94"/>
                </a:lnTo>
                <a:lnTo>
                  <a:pt x="110" y="89"/>
                </a:lnTo>
                <a:lnTo>
                  <a:pt x="114" y="83"/>
                </a:lnTo>
                <a:lnTo>
                  <a:pt x="115" y="80"/>
                </a:lnTo>
                <a:lnTo>
                  <a:pt x="117" y="77"/>
                </a:lnTo>
                <a:lnTo>
                  <a:pt x="121" y="72"/>
                </a:lnTo>
                <a:lnTo>
                  <a:pt x="125" y="66"/>
                </a:lnTo>
                <a:lnTo>
                  <a:pt x="129" y="60"/>
                </a:lnTo>
                <a:lnTo>
                  <a:pt x="135" y="54"/>
                </a:lnTo>
                <a:lnTo>
                  <a:pt x="140" y="49"/>
                </a:lnTo>
                <a:lnTo>
                  <a:pt x="145" y="44"/>
                </a:lnTo>
                <a:lnTo>
                  <a:pt x="152" y="38"/>
                </a:lnTo>
                <a:lnTo>
                  <a:pt x="156" y="33"/>
                </a:lnTo>
                <a:lnTo>
                  <a:pt x="162" y="29"/>
                </a:lnTo>
                <a:lnTo>
                  <a:pt x="167" y="26"/>
                </a:lnTo>
                <a:lnTo>
                  <a:pt x="172" y="22"/>
                </a:lnTo>
                <a:lnTo>
                  <a:pt x="178" y="19"/>
                </a:lnTo>
                <a:lnTo>
                  <a:pt x="184" y="17"/>
                </a:lnTo>
                <a:lnTo>
                  <a:pt x="191" y="14"/>
                </a:lnTo>
                <a:lnTo>
                  <a:pt x="197" y="12"/>
                </a:lnTo>
                <a:lnTo>
                  <a:pt x="204" y="9"/>
                </a:lnTo>
                <a:lnTo>
                  <a:pt x="210" y="7"/>
                </a:lnTo>
                <a:lnTo>
                  <a:pt x="217" y="5"/>
                </a:lnTo>
                <a:lnTo>
                  <a:pt x="225" y="4"/>
                </a:lnTo>
                <a:lnTo>
                  <a:pt x="232" y="2"/>
                </a:lnTo>
                <a:lnTo>
                  <a:pt x="240" y="2"/>
                </a:lnTo>
                <a:lnTo>
                  <a:pt x="248" y="1"/>
                </a:lnTo>
                <a:lnTo>
                  <a:pt x="255" y="0"/>
                </a:lnTo>
                <a:lnTo>
                  <a:pt x="262" y="0"/>
                </a:lnTo>
                <a:lnTo>
                  <a:pt x="270" y="0"/>
                </a:lnTo>
                <a:lnTo>
                  <a:pt x="279" y="0"/>
                </a:lnTo>
                <a:lnTo>
                  <a:pt x="286" y="1"/>
                </a:lnTo>
                <a:lnTo>
                  <a:pt x="294" y="2"/>
                </a:lnTo>
                <a:lnTo>
                  <a:pt x="301" y="3"/>
                </a:lnTo>
                <a:lnTo>
                  <a:pt x="309" y="4"/>
                </a:lnTo>
                <a:lnTo>
                  <a:pt x="317" y="6"/>
                </a:lnTo>
                <a:lnTo>
                  <a:pt x="324" y="8"/>
                </a:lnTo>
                <a:lnTo>
                  <a:pt x="333" y="10"/>
                </a:lnTo>
                <a:lnTo>
                  <a:pt x="340" y="13"/>
                </a:lnTo>
                <a:lnTo>
                  <a:pt x="347" y="16"/>
                </a:lnTo>
                <a:lnTo>
                  <a:pt x="354" y="19"/>
                </a:lnTo>
                <a:lnTo>
                  <a:pt x="361" y="23"/>
                </a:lnTo>
                <a:lnTo>
                  <a:pt x="368" y="26"/>
                </a:lnTo>
                <a:lnTo>
                  <a:pt x="374" y="30"/>
                </a:lnTo>
                <a:lnTo>
                  <a:pt x="380" y="34"/>
                </a:lnTo>
                <a:lnTo>
                  <a:pt x="382" y="37"/>
                </a:lnTo>
                <a:lnTo>
                  <a:pt x="385" y="39"/>
                </a:lnTo>
                <a:lnTo>
                  <a:pt x="391" y="43"/>
                </a:lnTo>
                <a:lnTo>
                  <a:pt x="395" y="47"/>
                </a:lnTo>
                <a:lnTo>
                  <a:pt x="399" y="51"/>
                </a:lnTo>
                <a:lnTo>
                  <a:pt x="403" y="56"/>
                </a:lnTo>
                <a:lnTo>
                  <a:pt x="407" y="62"/>
                </a:lnTo>
                <a:lnTo>
                  <a:pt x="411" y="66"/>
                </a:lnTo>
                <a:lnTo>
                  <a:pt x="414" y="72"/>
                </a:lnTo>
                <a:lnTo>
                  <a:pt x="416" y="76"/>
                </a:lnTo>
                <a:lnTo>
                  <a:pt x="420" y="81"/>
                </a:lnTo>
                <a:lnTo>
                  <a:pt x="423" y="87"/>
                </a:lnTo>
                <a:lnTo>
                  <a:pt x="427" y="96"/>
                </a:lnTo>
                <a:lnTo>
                  <a:pt x="429" y="101"/>
                </a:lnTo>
                <a:lnTo>
                  <a:pt x="431" y="106"/>
                </a:lnTo>
                <a:lnTo>
                  <a:pt x="432" y="112"/>
                </a:lnTo>
                <a:lnTo>
                  <a:pt x="434" y="117"/>
                </a:lnTo>
                <a:lnTo>
                  <a:pt x="435" y="121"/>
                </a:lnTo>
                <a:lnTo>
                  <a:pt x="436" y="126"/>
                </a:lnTo>
                <a:lnTo>
                  <a:pt x="439" y="134"/>
                </a:lnTo>
                <a:lnTo>
                  <a:pt x="440" y="143"/>
                </a:lnTo>
                <a:lnTo>
                  <a:pt x="441" y="150"/>
                </a:lnTo>
                <a:lnTo>
                  <a:pt x="442" y="156"/>
                </a:lnTo>
                <a:lnTo>
                  <a:pt x="443" y="165"/>
                </a:lnTo>
                <a:lnTo>
                  <a:pt x="443" y="167"/>
                </a:lnTo>
                <a:lnTo>
                  <a:pt x="444" y="168"/>
                </a:lnTo>
                <a:lnTo>
                  <a:pt x="448" y="173"/>
                </a:lnTo>
                <a:lnTo>
                  <a:pt x="450" y="176"/>
                </a:lnTo>
                <a:lnTo>
                  <a:pt x="452" y="179"/>
                </a:lnTo>
                <a:lnTo>
                  <a:pt x="454" y="183"/>
                </a:lnTo>
                <a:lnTo>
                  <a:pt x="455" y="188"/>
                </a:lnTo>
                <a:lnTo>
                  <a:pt x="457" y="192"/>
                </a:lnTo>
                <a:lnTo>
                  <a:pt x="458" y="197"/>
                </a:lnTo>
                <a:lnTo>
                  <a:pt x="459" y="202"/>
                </a:lnTo>
                <a:lnTo>
                  <a:pt x="459" y="204"/>
                </a:lnTo>
                <a:lnTo>
                  <a:pt x="460" y="207"/>
                </a:lnTo>
                <a:lnTo>
                  <a:pt x="460" y="210"/>
                </a:lnTo>
                <a:lnTo>
                  <a:pt x="459" y="213"/>
                </a:lnTo>
                <a:lnTo>
                  <a:pt x="459" y="216"/>
                </a:lnTo>
                <a:lnTo>
                  <a:pt x="459" y="219"/>
                </a:lnTo>
                <a:lnTo>
                  <a:pt x="457" y="225"/>
                </a:lnTo>
                <a:lnTo>
                  <a:pt x="456" y="228"/>
                </a:lnTo>
                <a:lnTo>
                  <a:pt x="455" y="231"/>
                </a:lnTo>
                <a:lnTo>
                  <a:pt x="455" y="232"/>
                </a:lnTo>
                <a:lnTo>
                  <a:pt x="455" y="233"/>
                </a:lnTo>
                <a:lnTo>
                  <a:pt x="457" y="236"/>
                </a:lnTo>
                <a:lnTo>
                  <a:pt x="463" y="246"/>
                </a:lnTo>
                <a:lnTo>
                  <a:pt x="468" y="253"/>
                </a:lnTo>
                <a:lnTo>
                  <a:pt x="471" y="258"/>
                </a:lnTo>
                <a:lnTo>
                  <a:pt x="475" y="265"/>
                </a:lnTo>
                <a:lnTo>
                  <a:pt x="478" y="271"/>
                </a:lnTo>
                <a:lnTo>
                  <a:pt x="482" y="277"/>
                </a:lnTo>
                <a:lnTo>
                  <a:pt x="485" y="285"/>
                </a:lnTo>
                <a:lnTo>
                  <a:pt x="489" y="293"/>
                </a:lnTo>
                <a:lnTo>
                  <a:pt x="491" y="298"/>
                </a:lnTo>
                <a:lnTo>
                  <a:pt x="493" y="303"/>
                </a:lnTo>
                <a:lnTo>
                  <a:pt x="495" y="309"/>
                </a:lnTo>
                <a:lnTo>
                  <a:pt x="496" y="313"/>
                </a:lnTo>
                <a:lnTo>
                  <a:pt x="498" y="318"/>
                </a:lnTo>
                <a:lnTo>
                  <a:pt x="499" y="323"/>
                </a:lnTo>
                <a:lnTo>
                  <a:pt x="501" y="331"/>
                </a:lnTo>
                <a:lnTo>
                  <a:pt x="503" y="341"/>
                </a:lnTo>
                <a:lnTo>
                  <a:pt x="504" y="349"/>
                </a:lnTo>
                <a:lnTo>
                  <a:pt x="504" y="354"/>
                </a:lnTo>
                <a:lnTo>
                  <a:pt x="504" y="357"/>
                </a:lnTo>
                <a:lnTo>
                  <a:pt x="504" y="361"/>
                </a:lnTo>
                <a:lnTo>
                  <a:pt x="503" y="365"/>
                </a:lnTo>
                <a:lnTo>
                  <a:pt x="501" y="372"/>
                </a:lnTo>
                <a:lnTo>
                  <a:pt x="500" y="378"/>
                </a:lnTo>
                <a:lnTo>
                  <a:pt x="498" y="385"/>
                </a:lnTo>
                <a:lnTo>
                  <a:pt x="498" y="387"/>
                </a:lnTo>
                <a:lnTo>
                  <a:pt x="496" y="390"/>
                </a:lnTo>
                <a:lnTo>
                  <a:pt x="495" y="392"/>
                </a:lnTo>
                <a:lnTo>
                  <a:pt x="494" y="394"/>
                </a:lnTo>
                <a:lnTo>
                  <a:pt x="493" y="396"/>
                </a:lnTo>
                <a:lnTo>
                  <a:pt x="491" y="398"/>
                </a:lnTo>
                <a:lnTo>
                  <a:pt x="490" y="399"/>
                </a:lnTo>
                <a:lnTo>
                  <a:pt x="488" y="401"/>
                </a:lnTo>
                <a:lnTo>
                  <a:pt x="486" y="401"/>
                </a:lnTo>
                <a:lnTo>
                  <a:pt x="485" y="402"/>
                </a:lnTo>
                <a:lnTo>
                  <a:pt x="483" y="403"/>
                </a:lnTo>
                <a:lnTo>
                  <a:pt x="482" y="403"/>
                </a:lnTo>
                <a:lnTo>
                  <a:pt x="481" y="403"/>
                </a:lnTo>
                <a:lnTo>
                  <a:pt x="480" y="402"/>
                </a:lnTo>
                <a:lnTo>
                  <a:pt x="477" y="401"/>
                </a:lnTo>
                <a:lnTo>
                  <a:pt x="476" y="400"/>
                </a:lnTo>
                <a:lnTo>
                  <a:pt x="475" y="399"/>
                </a:lnTo>
                <a:lnTo>
                  <a:pt x="473" y="398"/>
                </a:lnTo>
                <a:lnTo>
                  <a:pt x="471" y="397"/>
                </a:lnTo>
                <a:lnTo>
                  <a:pt x="469" y="394"/>
                </a:lnTo>
                <a:lnTo>
                  <a:pt x="467" y="391"/>
                </a:lnTo>
                <a:lnTo>
                  <a:pt x="465" y="387"/>
                </a:lnTo>
                <a:lnTo>
                  <a:pt x="462" y="384"/>
                </a:lnTo>
                <a:lnTo>
                  <a:pt x="461" y="380"/>
                </a:lnTo>
                <a:lnTo>
                  <a:pt x="458" y="374"/>
                </a:lnTo>
                <a:lnTo>
                  <a:pt x="455" y="368"/>
                </a:lnTo>
                <a:lnTo>
                  <a:pt x="454" y="368"/>
                </a:lnTo>
                <a:lnTo>
                  <a:pt x="454" y="368"/>
                </a:lnTo>
                <a:lnTo>
                  <a:pt x="452" y="369"/>
                </a:lnTo>
                <a:lnTo>
                  <a:pt x="452" y="370"/>
                </a:lnTo>
                <a:lnTo>
                  <a:pt x="450" y="372"/>
                </a:lnTo>
                <a:lnTo>
                  <a:pt x="448" y="378"/>
                </a:lnTo>
                <a:lnTo>
                  <a:pt x="444" y="388"/>
                </a:lnTo>
                <a:lnTo>
                  <a:pt x="440" y="398"/>
                </a:lnTo>
                <a:lnTo>
                  <a:pt x="437" y="403"/>
                </a:lnTo>
                <a:lnTo>
                  <a:pt x="433" y="409"/>
                </a:lnTo>
                <a:lnTo>
                  <a:pt x="429" y="415"/>
                </a:lnTo>
                <a:lnTo>
                  <a:pt x="425" y="421"/>
                </a:lnTo>
                <a:lnTo>
                  <a:pt x="423" y="424"/>
                </a:lnTo>
                <a:lnTo>
                  <a:pt x="421" y="427"/>
                </a:lnTo>
                <a:lnTo>
                  <a:pt x="414" y="434"/>
                </a:lnTo>
                <a:lnTo>
                  <a:pt x="414" y="434"/>
                </a:lnTo>
                <a:lnTo>
                  <a:pt x="415" y="435"/>
                </a:lnTo>
                <a:lnTo>
                  <a:pt x="419" y="437"/>
                </a:lnTo>
                <a:lnTo>
                  <a:pt x="431" y="442"/>
                </a:lnTo>
                <a:lnTo>
                  <a:pt x="437" y="446"/>
                </a:lnTo>
                <a:lnTo>
                  <a:pt x="442" y="448"/>
                </a:lnTo>
                <a:lnTo>
                  <a:pt x="448" y="452"/>
                </a:lnTo>
                <a:lnTo>
                  <a:pt x="452" y="456"/>
                </a:lnTo>
                <a:lnTo>
                  <a:pt x="455" y="459"/>
                </a:lnTo>
                <a:lnTo>
                  <a:pt x="456" y="461"/>
                </a:lnTo>
                <a:lnTo>
                  <a:pt x="458" y="463"/>
                </a:lnTo>
                <a:lnTo>
                  <a:pt x="459" y="465"/>
                </a:lnTo>
                <a:lnTo>
                  <a:pt x="460" y="467"/>
                </a:lnTo>
                <a:lnTo>
                  <a:pt x="461" y="470"/>
                </a:lnTo>
                <a:lnTo>
                  <a:pt x="461" y="472"/>
                </a:lnTo>
                <a:lnTo>
                  <a:pt x="462" y="475"/>
                </a:lnTo>
                <a:lnTo>
                  <a:pt x="461" y="476"/>
                </a:lnTo>
                <a:lnTo>
                  <a:pt x="461" y="478"/>
                </a:lnTo>
                <a:lnTo>
                  <a:pt x="461" y="480"/>
                </a:lnTo>
                <a:lnTo>
                  <a:pt x="460" y="481"/>
                </a:lnTo>
                <a:lnTo>
                  <a:pt x="460" y="484"/>
                </a:lnTo>
                <a:lnTo>
                  <a:pt x="459" y="485"/>
                </a:lnTo>
                <a:lnTo>
                  <a:pt x="457" y="488"/>
                </a:lnTo>
                <a:lnTo>
                  <a:pt x="455" y="491"/>
                </a:lnTo>
                <a:lnTo>
                  <a:pt x="453" y="492"/>
                </a:lnTo>
                <a:lnTo>
                  <a:pt x="452" y="494"/>
                </a:lnTo>
                <a:lnTo>
                  <a:pt x="448" y="496"/>
                </a:lnTo>
                <a:lnTo>
                  <a:pt x="443" y="498"/>
                </a:lnTo>
                <a:lnTo>
                  <a:pt x="439" y="500"/>
                </a:lnTo>
                <a:lnTo>
                  <a:pt x="435" y="502"/>
                </a:lnTo>
                <a:lnTo>
                  <a:pt x="430" y="504"/>
                </a:lnTo>
                <a:lnTo>
                  <a:pt x="427" y="505"/>
                </a:lnTo>
                <a:lnTo>
                  <a:pt x="425" y="506"/>
                </a:lnTo>
                <a:lnTo>
                  <a:pt x="419" y="508"/>
                </a:lnTo>
                <a:lnTo>
                  <a:pt x="413" y="509"/>
                </a:lnTo>
                <a:lnTo>
                  <a:pt x="407" y="511"/>
                </a:lnTo>
                <a:lnTo>
                  <a:pt x="400" y="512"/>
                </a:lnTo>
                <a:lnTo>
                  <a:pt x="394" y="512"/>
                </a:lnTo>
                <a:lnTo>
                  <a:pt x="386" y="513"/>
                </a:lnTo>
                <a:lnTo>
                  <a:pt x="379" y="513"/>
                </a:lnTo>
                <a:lnTo>
                  <a:pt x="372" y="513"/>
                </a:lnTo>
                <a:lnTo>
                  <a:pt x="365" y="513"/>
                </a:lnTo>
                <a:lnTo>
                  <a:pt x="356" y="512"/>
                </a:lnTo>
                <a:lnTo>
                  <a:pt x="349" y="512"/>
                </a:lnTo>
                <a:lnTo>
                  <a:pt x="342" y="511"/>
                </a:lnTo>
                <a:lnTo>
                  <a:pt x="334" y="510"/>
                </a:lnTo>
                <a:lnTo>
                  <a:pt x="325" y="509"/>
                </a:lnTo>
                <a:lnTo>
                  <a:pt x="317" y="506"/>
                </a:lnTo>
                <a:lnTo>
                  <a:pt x="310" y="504"/>
                </a:lnTo>
                <a:lnTo>
                  <a:pt x="301" y="502"/>
                </a:lnTo>
                <a:lnTo>
                  <a:pt x="294" y="500"/>
                </a:lnTo>
                <a:lnTo>
                  <a:pt x="286" y="497"/>
                </a:lnTo>
                <a:lnTo>
                  <a:pt x="282" y="496"/>
                </a:lnTo>
                <a:lnTo>
                  <a:pt x="279" y="495"/>
                </a:lnTo>
                <a:lnTo>
                  <a:pt x="276" y="494"/>
                </a:lnTo>
                <a:lnTo>
                  <a:pt x="273" y="493"/>
                </a:lnTo>
                <a:lnTo>
                  <a:pt x="270" y="493"/>
                </a:lnTo>
                <a:lnTo>
                  <a:pt x="267" y="493"/>
                </a:lnTo>
                <a:lnTo>
                  <a:pt x="260" y="493"/>
                </a:lnTo>
                <a:lnTo>
                  <a:pt x="256" y="492"/>
                </a:lnTo>
                <a:lnTo>
                  <a:pt x="251" y="492"/>
                </a:lnTo>
                <a:lnTo>
                  <a:pt x="248" y="495"/>
                </a:lnTo>
                <a:lnTo>
                  <a:pt x="243" y="497"/>
                </a:lnTo>
                <a:lnTo>
                  <a:pt x="238" y="500"/>
                </a:lnTo>
                <a:lnTo>
                  <a:pt x="232" y="503"/>
                </a:lnTo>
                <a:lnTo>
                  <a:pt x="228" y="505"/>
                </a:lnTo>
                <a:lnTo>
                  <a:pt x="224" y="508"/>
                </a:lnTo>
                <a:lnTo>
                  <a:pt x="214" y="511"/>
                </a:lnTo>
                <a:lnTo>
                  <a:pt x="209" y="512"/>
                </a:lnTo>
                <a:lnTo>
                  <a:pt x="205" y="514"/>
                </a:lnTo>
                <a:lnTo>
                  <a:pt x="198" y="515"/>
                </a:lnTo>
                <a:lnTo>
                  <a:pt x="193" y="515"/>
                </a:lnTo>
                <a:lnTo>
                  <a:pt x="188" y="516"/>
                </a:lnTo>
                <a:lnTo>
                  <a:pt x="183" y="516"/>
                </a:lnTo>
                <a:lnTo>
                  <a:pt x="178" y="516"/>
                </a:lnTo>
                <a:lnTo>
                  <a:pt x="172" y="516"/>
                </a:lnTo>
                <a:lnTo>
                  <a:pt x="167" y="516"/>
                </a:lnTo>
                <a:lnTo>
                  <a:pt x="154" y="516"/>
                </a:lnTo>
                <a:lnTo>
                  <a:pt x="141" y="516"/>
                </a:lnTo>
                <a:lnTo>
                  <a:pt x="128" y="515"/>
                </a:lnTo>
                <a:lnTo>
                  <a:pt x="122" y="514"/>
                </a:lnTo>
                <a:lnTo>
                  <a:pt x="116" y="513"/>
                </a:lnTo>
                <a:lnTo>
                  <a:pt x="110" y="512"/>
                </a:lnTo>
                <a:lnTo>
                  <a:pt x="103" y="511"/>
                </a:lnTo>
                <a:lnTo>
                  <a:pt x="98" y="509"/>
                </a:lnTo>
                <a:lnTo>
                  <a:pt x="92" y="508"/>
                </a:lnTo>
                <a:lnTo>
                  <a:pt x="87" y="505"/>
                </a:lnTo>
                <a:lnTo>
                  <a:pt x="83" y="503"/>
                </a:lnTo>
                <a:lnTo>
                  <a:pt x="78" y="501"/>
                </a:lnTo>
                <a:lnTo>
                  <a:pt x="74" y="499"/>
                </a:lnTo>
                <a:lnTo>
                  <a:pt x="70" y="496"/>
                </a:lnTo>
                <a:lnTo>
                  <a:pt x="69" y="495"/>
                </a:lnTo>
                <a:lnTo>
                  <a:pt x="67" y="493"/>
                </a:lnTo>
                <a:lnTo>
                  <a:pt x="66" y="492"/>
                </a:lnTo>
                <a:lnTo>
                  <a:pt x="64" y="490"/>
                </a:lnTo>
                <a:lnTo>
                  <a:pt x="63" y="489"/>
                </a:lnTo>
                <a:lnTo>
                  <a:pt x="63" y="487"/>
                </a:lnTo>
                <a:lnTo>
                  <a:pt x="61" y="484"/>
                </a:lnTo>
                <a:lnTo>
                  <a:pt x="61" y="481"/>
                </a:lnTo>
                <a:lnTo>
                  <a:pt x="60" y="479"/>
                </a:lnTo>
                <a:lnTo>
                  <a:pt x="60" y="477"/>
                </a:lnTo>
                <a:lnTo>
                  <a:pt x="61" y="475"/>
                </a:lnTo>
                <a:lnTo>
                  <a:pt x="61" y="473"/>
                </a:lnTo>
                <a:lnTo>
                  <a:pt x="61" y="471"/>
                </a:lnTo>
                <a:lnTo>
                  <a:pt x="61" y="470"/>
                </a:lnTo>
                <a:lnTo>
                  <a:pt x="61" y="467"/>
                </a:lnTo>
                <a:lnTo>
                  <a:pt x="62" y="465"/>
                </a:lnTo>
                <a:lnTo>
                  <a:pt x="63" y="462"/>
                </a:lnTo>
                <a:lnTo>
                  <a:pt x="63" y="460"/>
                </a:lnTo>
                <a:lnTo>
                  <a:pt x="65" y="456"/>
                </a:lnTo>
                <a:lnTo>
                  <a:pt x="66" y="454"/>
                </a:lnTo>
                <a:lnTo>
                  <a:pt x="67" y="453"/>
                </a:lnTo>
                <a:lnTo>
                  <a:pt x="69" y="450"/>
                </a:lnTo>
                <a:lnTo>
                  <a:pt x="71" y="449"/>
                </a:lnTo>
                <a:lnTo>
                  <a:pt x="73" y="448"/>
                </a:lnTo>
                <a:lnTo>
                  <a:pt x="74" y="446"/>
                </a:lnTo>
                <a:lnTo>
                  <a:pt x="78" y="446"/>
                </a:lnTo>
                <a:lnTo>
                  <a:pt x="80" y="444"/>
                </a:lnTo>
                <a:lnTo>
                  <a:pt x="83" y="443"/>
                </a:lnTo>
                <a:lnTo>
                  <a:pt x="86" y="442"/>
                </a:lnTo>
                <a:lnTo>
                  <a:pt x="89" y="441"/>
                </a:lnTo>
                <a:lnTo>
                  <a:pt x="92" y="440"/>
                </a:lnTo>
                <a:lnTo>
                  <a:pt x="95" y="440"/>
                </a:lnTo>
                <a:lnTo>
                  <a:pt x="99" y="439"/>
                </a:lnTo>
                <a:lnTo>
                  <a:pt x="103" y="439"/>
                </a:lnTo>
                <a:lnTo>
                  <a:pt x="105" y="439"/>
                </a:lnTo>
                <a:lnTo>
                  <a:pt x="105" y="439"/>
                </a:lnTo>
                <a:lnTo>
                  <a:pt x="106" y="438"/>
                </a:lnTo>
                <a:lnTo>
                  <a:pt x="106" y="438"/>
                </a:lnTo>
                <a:lnTo>
                  <a:pt x="105" y="437"/>
                </a:lnTo>
                <a:lnTo>
                  <a:pt x="102" y="436"/>
                </a:lnTo>
                <a:lnTo>
                  <a:pt x="96" y="430"/>
                </a:lnTo>
                <a:lnTo>
                  <a:pt x="93" y="427"/>
                </a:lnTo>
                <a:lnTo>
                  <a:pt x="89" y="423"/>
                </a:lnTo>
                <a:lnTo>
                  <a:pt x="84" y="419"/>
                </a:lnTo>
                <a:lnTo>
                  <a:pt x="80" y="414"/>
                </a:lnTo>
                <a:lnTo>
                  <a:pt x="74" y="407"/>
                </a:lnTo>
                <a:lnTo>
                  <a:pt x="72" y="403"/>
                </a:lnTo>
                <a:lnTo>
                  <a:pt x="69" y="400"/>
                </a:lnTo>
                <a:lnTo>
                  <a:pt x="67" y="396"/>
                </a:lnTo>
                <a:lnTo>
                  <a:pt x="65" y="392"/>
                </a:lnTo>
                <a:lnTo>
                  <a:pt x="62" y="388"/>
                </a:lnTo>
                <a:lnTo>
                  <a:pt x="60" y="382"/>
                </a:lnTo>
                <a:lnTo>
                  <a:pt x="58" y="378"/>
                </a:lnTo>
                <a:lnTo>
                  <a:pt x="56" y="372"/>
                </a:lnTo>
                <a:lnTo>
                  <a:pt x="55" y="368"/>
                </a:lnTo>
                <a:lnTo>
                  <a:pt x="53" y="361"/>
                </a:lnTo>
                <a:lnTo>
                  <a:pt x="53" y="361"/>
                </a:lnTo>
                <a:lnTo>
                  <a:pt x="53" y="361"/>
                </a:lnTo>
                <a:lnTo>
                  <a:pt x="52" y="361"/>
                </a:lnTo>
                <a:lnTo>
                  <a:pt x="52" y="361"/>
                </a:lnTo>
                <a:lnTo>
                  <a:pt x="51" y="361"/>
                </a:lnTo>
                <a:lnTo>
                  <a:pt x="50" y="361"/>
                </a:lnTo>
                <a:lnTo>
                  <a:pt x="50" y="362"/>
                </a:lnTo>
                <a:lnTo>
                  <a:pt x="50" y="364"/>
                </a:lnTo>
                <a:lnTo>
                  <a:pt x="49" y="365"/>
                </a:lnTo>
                <a:lnTo>
                  <a:pt x="48" y="367"/>
                </a:lnTo>
                <a:lnTo>
                  <a:pt x="45" y="371"/>
                </a:lnTo>
                <a:lnTo>
                  <a:pt x="44" y="374"/>
                </a:lnTo>
                <a:lnTo>
                  <a:pt x="42" y="376"/>
                </a:lnTo>
                <a:lnTo>
                  <a:pt x="39" y="379"/>
                </a:lnTo>
                <a:lnTo>
                  <a:pt x="37" y="382"/>
                </a:lnTo>
                <a:lnTo>
                  <a:pt x="34" y="386"/>
                </a:lnTo>
                <a:lnTo>
                  <a:pt x="31" y="389"/>
                </a:lnTo>
                <a:lnTo>
                  <a:pt x="28" y="391"/>
                </a:lnTo>
                <a:lnTo>
                  <a:pt x="25" y="393"/>
                </a:lnTo>
                <a:lnTo>
                  <a:pt x="22" y="395"/>
                </a:lnTo>
                <a:lnTo>
                  <a:pt x="18" y="397"/>
                </a:lnTo>
                <a:lnTo>
                  <a:pt x="14" y="398"/>
                </a:lnTo>
                <a:lnTo>
                  <a:pt x="10" y="398"/>
                </a:lnTo>
                <a:lnTo>
                  <a:pt x="10" y="398"/>
                </a:lnTo>
                <a:lnTo>
                  <a:pt x="9" y="398"/>
                </a:lnTo>
                <a:lnTo>
                  <a:pt x="8" y="398"/>
                </a:lnTo>
                <a:lnTo>
                  <a:pt x="8" y="396"/>
                </a:lnTo>
                <a:lnTo>
                  <a:pt x="7" y="395"/>
                </a:lnTo>
                <a:lnTo>
                  <a:pt x="5" y="392"/>
                </a:lnTo>
                <a:lnTo>
                  <a:pt x="4" y="390"/>
                </a:lnTo>
                <a:lnTo>
                  <a:pt x="3" y="387"/>
                </a:lnTo>
                <a:lnTo>
                  <a:pt x="3" y="384"/>
                </a:lnTo>
                <a:lnTo>
                  <a:pt x="2" y="381"/>
                </a:lnTo>
                <a:lnTo>
                  <a:pt x="1" y="374"/>
                </a:lnTo>
                <a:lnTo>
                  <a:pt x="0" y="370"/>
                </a:lnTo>
                <a:lnTo>
                  <a:pt x="0" y="367"/>
                </a:lnTo>
                <a:lnTo>
                  <a:pt x="0" y="357"/>
                </a:lnTo>
                <a:lnTo>
                  <a:pt x="1" y="348"/>
                </a:lnTo>
                <a:lnTo>
                  <a:pt x="2" y="343"/>
                </a:lnTo>
                <a:lnTo>
                  <a:pt x="3" y="338"/>
                </a:lnTo>
                <a:lnTo>
                  <a:pt x="3" y="332"/>
                </a:lnTo>
                <a:lnTo>
                  <a:pt x="5" y="327"/>
                </a:lnTo>
                <a:lnTo>
                  <a:pt x="6" y="322"/>
                </a:lnTo>
                <a:lnTo>
                  <a:pt x="8" y="316"/>
                </a:lnTo>
                <a:lnTo>
                  <a:pt x="10" y="311"/>
                </a:lnTo>
                <a:lnTo>
                  <a:pt x="12" y="304"/>
                </a:lnTo>
                <a:lnTo>
                  <a:pt x="15" y="299"/>
                </a:lnTo>
                <a:lnTo>
                  <a:pt x="18" y="293"/>
                </a:lnTo>
                <a:lnTo>
                  <a:pt x="22" y="287"/>
                </a:lnTo>
                <a:lnTo>
                  <a:pt x="26" y="281"/>
                </a:lnTo>
                <a:lnTo>
                  <a:pt x="30" y="275"/>
                </a:lnTo>
                <a:lnTo>
                  <a:pt x="34" y="269"/>
                </a:lnTo>
                <a:lnTo>
                  <a:pt x="37" y="265"/>
                </a:lnTo>
                <a:lnTo>
                  <a:pt x="42" y="260"/>
                </a:lnTo>
                <a:lnTo>
                  <a:pt x="46" y="254"/>
                </a:lnTo>
                <a:lnTo>
                  <a:pt x="49" y="252"/>
                </a:lnTo>
                <a:lnTo>
                  <a:pt x="52" y="250"/>
                </a:lnTo>
                <a:lnTo>
                  <a:pt x="56" y="246"/>
                </a:lnTo>
                <a:lnTo>
                  <a:pt x="59" y="243"/>
                </a:lnTo>
                <a:lnTo>
                  <a:pt x="66" y="238"/>
                </a:lnTo>
                <a:lnTo>
                  <a:pt x="70" y="233"/>
                </a:lnTo>
                <a:lnTo>
                  <a:pt x="72" y="23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400">
              <a:cs typeface="+mn-ea"/>
              <a:sym typeface="+mn-lt"/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5240678" y="2208765"/>
            <a:ext cx="365268" cy="345593"/>
            <a:chOff x="4760915" y="138333"/>
            <a:chExt cx="801339" cy="758179"/>
          </a:xfrm>
          <a:solidFill>
            <a:schemeClr val="bg1"/>
          </a:solidFill>
        </p:grpSpPr>
        <p:sp>
          <p:nvSpPr>
            <p:cNvPr id="65" name="Freeform 6"/>
            <p:cNvSpPr>
              <a:spLocks/>
            </p:cNvSpPr>
            <p:nvPr/>
          </p:nvSpPr>
          <p:spPr bwMode="auto">
            <a:xfrm>
              <a:off x="4760915" y="218898"/>
              <a:ext cx="431601" cy="433040"/>
            </a:xfrm>
            <a:custGeom>
              <a:avLst/>
              <a:gdLst>
                <a:gd name="T0" fmla="*/ 145 w 289"/>
                <a:gd name="T1" fmla="*/ 0 h 289"/>
                <a:gd name="T2" fmla="*/ 0 w 289"/>
                <a:gd name="T3" fmla="*/ 145 h 289"/>
                <a:gd name="T4" fmla="*/ 16 w 289"/>
                <a:gd name="T5" fmla="*/ 210 h 289"/>
                <a:gd name="T6" fmla="*/ 33 w 289"/>
                <a:gd name="T7" fmla="*/ 216 h 289"/>
                <a:gd name="T8" fmla="*/ 39 w 289"/>
                <a:gd name="T9" fmla="*/ 199 h 289"/>
                <a:gd name="T10" fmla="*/ 26 w 289"/>
                <a:gd name="T11" fmla="*/ 145 h 289"/>
                <a:gd name="T12" fmla="*/ 145 w 289"/>
                <a:gd name="T13" fmla="*/ 26 h 289"/>
                <a:gd name="T14" fmla="*/ 263 w 289"/>
                <a:gd name="T15" fmla="*/ 145 h 289"/>
                <a:gd name="T16" fmla="*/ 145 w 289"/>
                <a:gd name="T17" fmla="*/ 263 h 289"/>
                <a:gd name="T18" fmla="*/ 118 w 289"/>
                <a:gd name="T19" fmla="*/ 260 h 289"/>
                <a:gd name="T20" fmla="*/ 103 w 289"/>
                <a:gd name="T21" fmla="*/ 270 h 289"/>
                <a:gd name="T22" fmla="*/ 112 w 289"/>
                <a:gd name="T23" fmla="*/ 285 h 289"/>
                <a:gd name="T24" fmla="*/ 145 w 289"/>
                <a:gd name="T25" fmla="*/ 289 h 289"/>
                <a:gd name="T26" fmla="*/ 289 w 289"/>
                <a:gd name="T27" fmla="*/ 145 h 289"/>
                <a:gd name="T28" fmla="*/ 145 w 289"/>
                <a:gd name="T29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9" h="289">
                  <a:moveTo>
                    <a:pt x="145" y="0"/>
                  </a:moveTo>
                  <a:cubicBezTo>
                    <a:pt x="65" y="0"/>
                    <a:pt x="0" y="65"/>
                    <a:pt x="0" y="145"/>
                  </a:cubicBezTo>
                  <a:cubicBezTo>
                    <a:pt x="0" y="167"/>
                    <a:pt x="6" y="190"/>
                    <a:pt x="16" y="210"/>
                  </a:cubicBezTo>
                  <a:cubicBezTo>
                    <a:pt x="19" y="217"/>
                    <a:pt x="27" y="219"/>
                    <a:pt x="33" y="216"/>
                  </a:cubicBezTo>
                  <a:cubicBezTo>
                    <a:pt x="40" y="213"/>
                    <a:pt x="42" y="205"/>
                    <a:pt x="39" y="199"/>
                  </a:cubicBezTo>
                  <a:cubicBezTo>
                    <a:pt x="30" y="182"/>
                    <a:pt x="26" y="163"/>
                    <a:pt x="26" y="145"/>
                  </a:cubicBezTo>
                  <a:cubicBezTo>
                    <a:pt x="26" y="79"/>
                    <a:pt x="79" y="26"/>
                    <a:pt x="145" y="26"/>
                  </a:cubicBezTo>
                  <a:cubicBezTo>
                    <a:pt x="210" y="26"/>
                    <a:pt x="263" y="79"/>
                    <a:pt x="263" y="145"/>
                  </a:cubicBezTo>
                  <a:cubicBezTo>
                    <a:pt x="263" y="210"/>
                    <a:pt x="210" y="263"/>
                    <a:pt x="145" y="263"/>
                  </a:cubicBezTo>
                  <a:cubicBezTo>
                    <a:pt x="136" y="263"/>
                    <a:pt x="127" y="262"/>
                    <a:pt x="118" y="260"/>
                  </a:cubicBezTo>
                  <a:cubicBezTo>
                    <a:pt x="111" y="258"/>
                    <a:pt x="104" y="263"/>
                    <a:pt x="103" y="270"/>
                  </a:cubicBezTo>
                  <a:cubicBezTo>
                    <a:pt x="101" y="277"/>
                    <a:pt x="105" y="283"/>
                    <a:pt x="112" y="285"/>
                  </a:cubicBezTo>
                  <a:cubicBezTo>
                    <a:pt x="123" y="287"/>
                    <a:pt x="134" y="289"/>
                    <a:pt x="145" y="289"/>
                  </a:cubicBezTo>
                  <a:cubicBezTo>
                    <a:pt x="224" y="289"/>
                    <a:pt x="289" y="224"/>
                    <a:pt x="289" y="145"/>
                  </a:cubicBezTo>
                  <a:cubicBezTo>
                    <a:pt x="289" y="65"/>
                    <a:pt x="224" y="0"/>
                    <a:pt x="1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6" name="Freeform 7"/>
            <p:cNvSpPr>
              <a:spLocks/>
            </p:cNvSpPr>
            <p:nvPr/>
          </p:nvSpPr>
          <p:spPr bwMode="auto">
            <a:xfrm>
              <a:off x="4769547" y="359888"/>
              <a:ext cx="281979" cy="536624"/>
            </a:xfrm>
            <a:custGeom>
              <a:avLst/>
              <a:gdLst>
                <a:gd name="T0" fmla="*/ 113 w 189"/>
                <a:gd name="T1" fmla="*/ 87 h 358"/>
                <a:gd name="T2" fmla="*/ 141 w 189"/>
                <a:gd name="T3" fmla="*/ 96 h 358"/>
                <a:gd name="T4" fmla="*/ 189 w 189"/>
                <a:gd name="T5" fmla="*/ 48 h 358"/>
                <a:gd name="T6" fmla="*/ 141 w 189"/>
                <a:gd name="T7" fmla="*/ 0 h 358"/>
                <a:gd name="T8" fmla="*/ 93 w 189"/>
                <a:gd name="T9" fmla="*/ 48 h 358"/>
                <a:gd name="T10" fmla="*/ 97 w 189"/>
                <a:gd name="T11" fmla="*/ 67 h 358"/>
                <a:gd name="T12" fmla="*/ 64 w 189"/>
                <a:gd name="T13" fmla="*/ 108 h 358"/>
                <a:gd name="T14" fmla="*/ 9 w 189"/>
                <a:gd name="T15" fmla="*/ 342 h 358"/>
                <a:gd name="T16" fmla="*/ 22 w 189"/>
                <a:gd name="T17" fmla="*/ 358 h 358"/>
                <a:gd name="T18" fmla="*/ 23 w 189"/>
                <a:gd name="T19" fmla="*/ 358 h 358"/>
                <a:gd name="T20" fmla="*/ 35 w 189"/>
                <a:gd name="T21" fmla="*/ 340 h 358"/>
                <a:gd name="T22" fmla="*/ 85 w 189"/>
                <a:gd name="T23" fmla="*/ 125 h 358"/>
                <a:gd name="T24" fmla="*/ 113 w 189"/>
                <a:gd name="T25" fmla="*/ 87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9" h="358">
                  <a:moveTo>
                    <a:pt x="113" y="87"/>
                  </a:moveTo>
                  <a:cubicBezTo>
                    <a:pt x="121" y="92"/>
                    <a:pt x="131" y="96"/>
                    <a:pt x="141" y="96"/>
                  </a:cubicBezTo>
                  <a:cubicBezTo>
                    <a:pt x="167" y="96"/>
                    <a:pt x="189" y="74"/>
                    <a:pt x="189" y="48"/>
                  </a:cubicBezTo>
                  <a:cubicBezTo>
                    <a:pt x="189" y="21"/>
                    <a:pt x="167" y="0"/>
                    <a:pt x="141" y="0"/>
                  </a:cubicBezTo>
                  <a:cubicBezTo>
                    <a:pt x="114" y="0"/>
                    <a:pt x="93" y="21"/>
                    <a:pt x="93" y="48"/>
                  </a:cubicBezTo>
                  <a:cubicBezTo>
                    <a:pt x="93" y="55"/>
                    <a:pt x="94" y="61"/>
                    <a:pt x="97" y="67"/>
                  </a:cubicBezTo>
                  <a:cubicBezTo>
                    <a:pt x="87" y="78"/>
                    <a:pt x="75" y="91"/>
                    <a:pt x="64" y="108"/>
                  </a:cubicBezTo>
                  <a:cubicBezTo>
                    <a:pt x="34" y="153"/>
                    <a:pt x="0" y="234"/>
                    <a:pt x="9" y="342"/>
                  </a:cubicBezTo>
                  <a:cubicBezTo>
                    <a:pt x="10" y="349"/>
                    <a:pt x="15" y="358"/>
                    <a:pt x="22" y="358"/>
                  </a:cubicBezTo>
                  <a:cubicBezTo>
                    <a:pt x="23" y="358"/>
                    <a:pt x="23" y="358"/>
                    <a:pt x="23" y="358"/>
                  </a:cubicBezTo>
                  <a:cubicBezTo>
                    <a:pt x="30" y="358"/>
                    <a:pt x="36" y="347"/>
                    <a:pt x="35" y="340"/>
                  </a:cubicBezTo>
                  <a:cubicBezTo>
                    <a:pt x="28" y="259"/>
                    <a:pt x="45" y="186"/>
                    <a:pt x="85" y="125"/>
                  </a:cubicBezTo>
                  <a:cubicBezTo>
                    <a:pt x="95" y="111"/>
                    <a:pt x="104" y="97"/>
                    <a:pt x="113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7" name="Freeform 8"/>
            <p:cNvSpPr>
              <a:spLocks/>
            </p:cNvSpPr>
            <p:nvPr/>
          </p:nvSpPr>
          <p:spPr bwMode="auto">
            <a:xfrm>
              <a:off x="5234237" y="138333"/>
              <a:ext cx="277664" cy="261838"/>
            </a:xfrm>
            <a:custGeom>
              <a:avLst/>
              <a:gdLst>
                <a:gd name="T0" fmla="*/ 96 w 187"/>
                <a:gd name="T1" fmla="*/ 160 h 175"/>
                <a:gd name="T2" fmla="*/ 65 w 187"/>
                <a:gd name="T3" fmla="*/ 154 h 175"/>
                <a:gd name="T4" fmla="*/ 33 w 187"/>
                <a:gd name="T5" fmla="*/ 64 h 175"/>
                <a:gd name="T6" fmla="*/ 122 w 187"/>
                <a:gd name="T7" fmla="*/ 32 h 175"/>
                <a:gd name="T8" fmla="*/ 154 w 187"/>
                <a:gd name="T9" fmla="*/ 122 h 175"/>
                <a:gd name="T10" fmla="*/ 146 w 187"/>
                <a:gd name="T11" fmla="*/ 135 h 175"/>
                <a:gd name="T12" fmla="*/ 147 w 187"/>
                <a:gd name="T13" fmla="*/ 145 h 175"/>
                <a:gd name="T14" fmla="*/ 158 w 187"/>
                <a:gd name="T15" fmla="*/ 144 h 175"/>
                <a:gd name="T16" fmla="*/ 167 w 187"/>
                <a:gd name="T17" fmla="*/ 128 h 175"/>
                <a:gd name="T18" fmla="*/ 129 w 187"/>
                <a:gd name="T19" fmla="*/ 19 h 175"/>
                <a:gd name="T20" fmla="*/ 20 w 187"/>
                <a:gd name="T21" fmla="*/ 58 h 175"/>
                <a:gd name="T22" fmla="*/ 58 w 187"/>
                <a:gd name="T23" fmla="*/ 167 h 175"/>
                <a:gd name="T24" fmla="*/ 96 w 187"/>
                <a:gd name="T25" fmla="*/ 175 h 175"/>
                <a:gd name="T26" fmla="*/ 103 w 187"/>
                <a:gd name="T27" fmla="*/ 167 h 175"/>
                <a:gd name="T28" fmla="*/ 96 w 187"/>
                <a:gd name="T29" fmla="*/ 16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7" h="175">
                  <a:moveTo>
                    <a:pt x="96" y="160"/>
                  </a:moveTo>
                  <a:cubicBezTo>
                    <a:pt x="85" y="161"/>
                    <a:pt x="74" y="158"/>
                    <a:pt x="65" y="154"/>
                  </a:cubicBezTo>
                  <a:cubicBezTo>
                    <a:pt x="31" y="138"/>
                    <a:pt x="17" y="98"/>
                    <a:pt x="33" y="64"/>
                  </a:cubicBezTo>
                  <a:cubicBezTo>
                    <a:pt x="49" y="31"/>
                    <a:pt x="89" y="16"/>
                    <a:pt x="122" y="32"/>
                  </a:cubicBezTo>
                  <a:cubicBezTo>
                    <a:pt x="156" y="48"/>
                    <a:pt x="170" y="88"/>
                    <a:pt x="154" y="122"/>
                  </a:cubicBezTo>
                  <a:cubicBezTo>
                    <a:pt x="152" y="126"/>
                    <a:pt x="149" y="131"/>
                    <a:pt x="146" y="135"/>
                  </a:cubicBezTo>
                  <a:cubicBezTo>
                    <a:pt x="144" y="138"/>
                    <a:pt x="144" y="143"/>
                    <a:pt x="147" y="145"/>
                  </a:cubicBezTo>
                  <a:cubicBezTo>
                    <a:pt x="151" y="148"/>
                    <a:pt x="155" y="147"/>
                    <a:pt x="158" y="144"/>
                  </a:cubicBezTo>
                  <a:cubicBezTo>
                    <a:pt x="161" y="139"/>
                    <a:pt x="165" y="134"/>
                    <a:pt x="167" y="128"/>
                  </a:cubicBezTo>
                  <a:cubicBezTo>
                    <a:pt x="187" y="87"/>
                    <a:pt x="170" y="38"/>
                    <a:pt x="129" y="19"/>
                  </a:cubicBezTo>
                  <a:cubicBezTo>
                    <a:pt x="88" y="0"/>
                    <a:pt x="39" y="17"/>
                    <a:pt x="20" y="58"/>
                  </a:cubicBezTo>
                  <a:cubicBezTo>
                    <a:pt x="0" y="99"/>
                    <a:pt x="18" y="148"/>
                    <a:pt x="58" y="167"/>
                  </a:cubicBezTo>
                  <a:cubicBezTo>
                    <a:pt x="70" y="173"/>
                    <a:pt x="83" y="175"/>
                    <a:pt x="96" y="175"/>
                  </a:cubicBezTo>
                  <a:cubicBezTo>
                    <a:pt x="100" y="175"/>
                    <a:pt x="103" y="171"/>
                    <a:pt x="103" y="167"/>
                  </a:cubicBezTo>
                  <a:cubicBezTo>
                    <a:pt x="103" y="163"/>
                    <a:pt x="100" y="160"/>
                    <a:pt x="96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8" name="Freeform 9"/>
            <p:cNvSpPr>
              <a:spLocks/>
            </p:cNvSpPr>
            <p:nvPr/>
          </p:nvSpPr>
          <p:spPr bwMode="auto">
            <a:xfrm>
              <a:off x="5326312" y="227530"/>
              <a:ext cx="235942" cy="256083"/>
            </a:xfrm>
            <a:custGeom>
              <a:avLst/>
              <a:gdLst>
                <a:gd name="T0" fmla="*/ 152 w 158"/>
                <a:gd name="T1" fmla="*/ 156 h 171"/>
                <a:gd name="T2" fmla="*/ 56 w 158"/>
                <a:gd name="T3" fmla="*/ 78 h 171"/>
                <a:gd name="T4" fmla="*/ 44 w 158"/>
                <a:gd name="T5" fmla="*/ 55 h 171"/>
                <a:gd name="T6" fmla="*/ 55 w 158"/>
                <a:gd name="T7" fmla="*/ 43 h 171"/>
                <a:gd name="T8" fmla="*/ 42 w 158"/>
                <a:gd name="T9" fmla="*/ 7 h 171"/>
                <a:gd name="T10" fmla="*/ 6 w 158"/>
                <a:gd name="T11" fmla="*/ 20 h 171"/>
                <a:gd name="T12" fmla="*/ 19 w 158"/>
                <a:gd name="T13" fmla="*/ 56 h 171"/>
                <a:gd name="T14" fmla="*/ 30 w 158"/>
                <a:gd name="T15" fmla="*/ 58 h 171"/>
                <a:gd name="T16" fmla="*/ 43 w 158"/>
                <a:gd name="T17" fmla="*/ 85 h 171"/>
                <a:gd name="T18" fmla="*/ 147 w 158"/>
                <a:gd name="T19" fmla="*/ 169 h 171"/>
                <a:gd name="T20" fmla="*/ 157 w 158"/>
                <a:gd name="T21" fmla="*/ 166 h 171"/>
                <a:gd name="T22" fmla="*/ 157 w 158"/>
                <a:gd name="T23" fmla="*/ 165 h 171"/>
                <a:gd name="T24" fmla="*/ 152 w 158"/>
                <a:gd name="T25" fmla="*/ 156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8" h="171">
                  <a:moveTo>
                    <a:pt x="152" y="156"/>
                  </a:moveTo>
                  <a:cubicBezTo>
                    <a:pt x="109" y="140"/>
                    <a:pt x="77" y="114"/>
                    <a:pt x="56" y="78"/>
                  </a:cubicBezTo>
                  <a:cubicBezTo>
                    <a:pt x="51" y="70"/>
                    <a:pt x="47" y="62"/>
                    <a:pt x="44" y="55"/>
                  </a:cubicBezTo>
                  <a:cubicBezTo>
                    <a:pt x="49" y="52"/>
                    <a:pt x="53" y="48"/>
                    <a:pt x="55" y="43"/>
                  </a:cubicBezTo>
                  <a:cubicBezTo>
                    <a:pt x="61" y="29"/>
                    <a:pt x="56" y="13"/>
                    <a:pt x="42" y="7"/>
                  </a:cubicBezTo>
                  <a:cubicBezTo>
                    <a:pt x="29" y="0"/>
                    <a:pt x="13" y="6"/>
                    <a:pt x="6" y="20"/>
                  </a:cubicBezTo>
                  <a:cubicBezTo>
                    <a:pt x="0" y="33"/>
                    <a:pt x="5" y="49"/>
                    <a:pt x="19" y="56"/>
                  </a:cubicBezTo>
                  <a:cubicBezTo>
                    <a:pt x="23" y="57"/>
                    <a:pt x="26" y="58"/>
                    <a:pt x="30" y="58"/>
                  </a:cubicBezTo>
                  <a:cubicBezTo>
                    <a:pt x="33" y="66"/>
                    <a:pt x="37" y="75"/>
                    <a:pt x="43" y="85"/>
                  </a:cubicBezTo>
                  <a:cubicBezTo>
                    <a:pt x="58" y="112"/>
                    <a:pt x="89" y="148"/>
                    <a:pt x="147" y="169"/>
                  </a:cubicBezTo>
                  <a:cubicBezTo>
                    <a:pt x="151" y="171"/>
                    <a:pt x="155" y="169"/>
                    <a:pt x="157" y="166"/>
                  </a:cubicBezTo>
                  <a:cubicBezTo>
                    <a:pt x="157" y="165"/>
                    <a:pt x="157" y="165"/>
                    <a:pt x="157" y="165"/>
                  </a:cubicBezTo>
                  <a:cubicBezTo>
                    <a:pt x="158" y="161"/>
                    <a:pt x="156" y="157"/>
                    <a:pt x="152" y="1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10318305" y="2197420"/>
            <a:ext cx="413140" cy="338381"/>
            <a:chOff x="8770487" y="148403"/>
            <a:chExt cx="906362" cy="742354"/>
          </a:xfrm>
          <a:solidFill>
            <a:schemeClr val="bg1"/>
          </a:solidFill>
        </p:grpSpPr>
        <p:sp>
          <p:nvSpPr>
            <p:cNvPr id="70" name="Freeform 10"/>
            <p:cNvSpPr>
              <a:spLocks noEditPoints="1"/>
            </p:cNvSpPr>
            <p:nvPr/>
          </p:nvSpPr>
          <p:spPr bwMode="auto">
            <a:xfrm>
              <a:off x="8770487" y="148403"/>
              <a:ext cx="644524" cy="589855"/>
            </a:xfrm>
            <a:custGeom>
              <a:avLst/>
              <a:gdLst>
                <a:gd name="T0" fmla="*/ 412 w 432"/>
                <a:gd name="T1" fmla="*/ 150 h 393"/>
                <a:gd name="T2" fmla="*/ 432 w 432"/>
                <a:gd name="T3" fmla="*/ 151 h 393"/>
                <a:gd name="T4" fmla="*/ 215 w 432"/>
                <a:gd name="T5" fmla="*/ 0 h 393"/>
                <a:gd name="T6" fmla="*/ 0 w 432"/>
                <a:gd name="T7" fmla="*/ 183 h 393"/>
                <a:gd name="T8" fmla="*/ 86 w 432"/>
                <a:gd name="T9" fmla="*/ 328 h 393"/>
                <a:gd name="T10" fmla="*/ 65 w 432"/>
                <a:gd name="T11" fmla="*/ 393 h 393"/>
                <a:gd name="T12" fmla="*/ 140 w 432"/>
                <a:gd name="T13" fmla="*/ 355 h 393"/>
                <a:gd name="T14" fmla="*/ 215 w 432"/>
                <a:gd name="T15" fmla="*/ 366 h 393"/>
                <a:gd name="T16" fmla="*/ 235 w 432"/>
                <a:gd name="T17" fmla="*/ 365 h 393"/>
                <a:gd name="T18" fmla="*/ 229 w 432"/>
                <a:gd name="T19" fmla="*/ 320 h 393"/>
                <a:gd name="T20" fmla="*/ 412 w 432"/>
                <a:gd name="T21" fmla="*/ 150 h 393"/>
                <a:gd name="T22" fmla="*/ 296 w 432"/>
                <a:gd name="T23" fmla="*/ 91 h 393"/>
                <a:gd name="T24" fmla="*/ 323 w 432"/>
                <a:gd name="T25" fmla="*/ 118 h 393"/>
                <a:gd name="T26" fmla="*/ 296 w 432"/>
                <a:gd name="T27" fmla="*/ 145 h 393"/>
                <a:gd name="T28" fmla="*/ 264 w 432"/>
                <a:gd name="T29" fmla="*/ 118 h 393"/>
                <a:gd name="T30" fmla="*/ 296 w 432"/>
                <a:gd name="T31" fmla="*/ 91 h 393"/>
                <a:gd name="T32" fmla="*/ 145 w 432"/>
                <a:gd name="T33" fmla="*/ 145 h 393"/>
                <a:gd name="T34" fmla="*/ 113 w 432"/>
                <a:gd name="T35" fmla="*/ 118 h 393"/>
                <a:gd name="T36" fmla="*/ 145 w 432"/>
                <a:gd name="T37" fmla="*/ 91 h 393"/>
                <a:gd name="T38" fmla="*/ 172 w 432"/>
                <a:gd name="T39" fmla="*/ 118 h 393"/>
                <a:gd name="T40" fmla="*/ 145 w 432"/>
                <a:gd name="T41" fmla="*/ 14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32" h="393">
                  <a:moveTo>
                    <a:pt x="412" y="150"/>
                  </a:moveTo>
                  <a:cubicBezTo>
                    <a:pt x="419" y="150"/>
                    <a:pt x="426" y="150"/>
                    <a:pt x="432" y="151"/>
                  </a:cubicBezTo>
                  <a:cubicBezTo>
                    <a:pt x="414" y="64"/>
                    <a:pt x="321" y="0"/>
                    <a:pt x="215" y="0"/>
                  </a:cubicBezTo>
                  <a:cubicBezTo>
                    <a:pt x="97" y="0"/>
                    <a:pt x="0" y="80"/>
                    <a:pt x="0" y="183"/>
                  </a:cubicBezTo>
                  <a:cubicBezTo>
                    <a:pt x="0" y="242"/>
                    <a:pt x="32" y="290"/>
                    <a:pt x="86" y="328"/>
                  </a:cubicBezTo>
                  <a:cubicBezTo>
                    <a:pt x="65" y="393"/>
                    <a:pt x="65" y="393"/>
                    <a:pt x="65" y="393"/>
                  </a:cubicBezTo>
                  <a:cubicBezTo>
                    <a:pt x="140" y="355"/>
                    <a:pt x="140" y="355"/>
                    <a:pt x="140" y="355"/>
                  </a:cubicBezTo>
                  <a:cubicBezTo>
                    <a:pt x="167" y="360"/>
                    <a:pt x="188" y="366"/>
                    <a:pt x="215" y="366"/>
                  </a:cubicBezTo>
                  <a:cubicBezTo>
                    <a:pt x="222" y="366"/>
                    <a:pt x="229" y="365"/>
                    <a:pt x="235" y="365"/>
                  </a:cubicBezTo>
                  <a:cubicBezTo>
                    <a:pt x="231" y="351"/>
                    <a:pt x="229" y="335"/>
                    <a:pt x="229" y="320"/>
                  </a:cubicBezTo>
                  <a:cubicBezTo>
                    <a:pt x="229" y="226"/>
                    <a:pt x="309" y="150"/>
                    <a:pt x="412" y="150"/>
                  </a:cubicBezTo>
                  <a:close/>
                  <a:moveTo>
                    <a:pt x="296" y="91"/>
                  </a:moveTo>
                  <a:cubicBezTo>
                    <a:pt x="312" y="91"/>
                    <a:pt x="323" y="102"/>
                    <a:pt x="323" y="118"/>
                  </a:cubicBezTo>
                  <a:cubicBezTo>
                    <a:pt x="323" y="134"/>
                    <a:pt x="312" y="145"/>
                    <a:pt x="296" y="145"/>
                  </a:cubicBezTo>
                  <a:cubicBezTo>
                    <a:pt x="280" y="145"/>
                    <a:pt x="264" y="134"/>
                    <a:pt x="264" y="118"/>
                  </a:cubicBezTo>
                  <a:cubicBezTo>
                    <a:pt x="264" y="102"/>
                    <a:pt x="280" y="91"/>
                    <a:pt x="296" y="91"/>
                  </a:cubicBezTo>
                  <a:close/>
                  <a:moveTo>
                    <a:pt x="145" y="145"/>
                  </a:moveTo>
                  <a:cubicBezTo>
                    <a:pt x="129" y="145"/>
                    <a:pt x="113" y="134"/>
                    <a:pt x="113" y="118"/>
                  </a:cubicBezTo>
                  <a:cubicBezTo>
                    <a:pt x="113" y="102"/>
                    <a:pt x="129" y="91"/>
                    <a:pt x="145" y="91"/>
                  </a:cubicBezTo>
                  <a:cubicBezTo>
                    <a:pt x="161" y="91"/>
                    <a:pt x="172" y="102"/>
                    <a:pt x="172" y="118"/>
                  </a:cubicBezTo>
                  <a:cubicBezTo>
                    <a:pt x="172" y="134"/>
                    <a:pt x="161" y="145"/>
                    <a:pt x="145" y="1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1" name="Freeform 11"/>
            <p:cNvSpPr>
              <a:spLocks noEditPoints="1"/>
            </p:cNvSpPr>
            <p:nvPr/>
          </p:nvSpPr>
          <p:spPr bwMode="auto">
            <a:xfrm>
              <a:off x="9131593" y="390100"/>
              <a:ext cx="545256" cy="500657"/>
            </a:xfrm>
            <a:custGeom>
              <a:avLst/>
              <a:gdLst>
                <a:gd name="T0" fmla="*/ 366 w 366"/>
                <a:gd name="T1" fmla="*/ 156 h 334"/>
                <a:gd name="T2" fmla="*/ 183 w 366"/>
                <a:gd name="T3" fmla="*/ 0 h 334"/>
                <a:gd name="T4" fmla="*/ 0 w 366"/>
                <a:gd name="T5" fmla="*/ 156 h 334"/>
                <a:gd name="T6" fmla="*/ 183 w 366"/>
                <a:gd name="T7" fmla="*/ 312 h 334"/>
                <a:gd name="T8" fmla="*/ 248 w 366"/>
                <a:gd name="T9" fmla="*/ 302 h 334"/>
                <a:gd name="T10" fmla="*/ 307 w 366"/>
                <a:gd name="T11" fmla="*/ 334 h 334"/>
                <a:gd name="T12" fmla="*/ 291 w 366"/>
                <a:gd name="T13" fmla="*/ 280 h 334"/>
                <a:gd name="T14" fmla="*/ 366 w 366"/>
                <a:gd name="T15" fmla="*/ 156 h 334"/>
                <a:gd name="T16" fmla="*/ 124 w 366"/>
                <a:gd name="T17" fmla="*/ 129 h 334"/>
                <a:gd name="T18" fmla="*/ 102 w 366"/>
                <a:gd name="T19" fmla="*/ 108 h 334"/>
                <a:gd name="T20" fmla="*/ 124 w 366"/>
                <a:gd name="T21" fmla="*/ 86 h 334"/>
                <a:gd name="T22" fmla="*/ 151 w 366"/>
                <a:gd name="T23" fmla="*/ 108 h 334"/>
                <a:gd name="T24" fmla="*/ 124 w 366"/>
                <a:gd name="T25" fmla="*/ 129 h 334"/>
                <a:gd name="T26" fmla="*/ 242 w 366"/>
                <a:gd name="T27" fmla="*/ 129 h 334"/>
                <a:gd name="T28" fmla="*/ 221 w 366"/>
                <a:gd name="T29" fmla="*/ 108 h 334"/>
                <a:gd name="T30" fmla="*/ 242 w 366"/>
                <a:gd name="T31" fmla="*/ 86 h 334"/>
                <a:gd name="T32" fmla="*/ 269 w 366"/>
                <a:gd name="T33" fmla="*/ 108 h 334"/>
                <a:gd name="T34" fmla="*/ 242 w 366"/>
                <a:gd name="T35" fmla="*/ 12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66" h="334">
                  <a:moveTo>
                    <a:pt x="366" y="156"/>
                  </a:moveTo>
                  <a:cubicBezTo>
                    <a:pt x="366" y="70"/>
                    <a:pt x="280" y="0"/>
                    <a:pt x="183" y="0"/>
                  </a:cubicBezTo>
                  <a:cubicBezTo>
                    <a:pt x="81" y="0"/>
                    <a:pt x="0" y="70"/>
                    <a:pt x="0" y="156"/>
                  </a:cubicBezTo>
                  <a:cubicBezTo>
                    <a:pt x="0" y="242"/>
                    <a:pt x="81" y="312"/>
                    <a:pt x="183" y="312"/>
                  </a:cubicBezTo>
                  <a:cubicBezTo>
                    <a:pt x="205" y="312"/>
                    <a:pt x="226" y="307"/>
                    <a:pt x="248" y="302"/>
                  </a:cubicBezTo>
                  <a:cubicBezTo>
                    <a:pt x="307" y="334"/>
                    <a:pt x="307" y="334"/>
                    <a:pt x="307" y="334"/>
                  </a:cubicBezTo>
                  <a:cubicBezTo>
                    <a:pt x="291" y="280"/>
                    <a:pt x="291" y="280"/>
                    <a:pt x="291" y="280"/>
                  </a:cubicBezTo>
                  <a:cubicBezTo>
                    <a:pt x="334" y="248"/>
                    <a:pt x="366" y="205"/>
                    <a:pt x="366" y="156"/>
                  </a:cubicBezTo>
                  <a:close/>
                  <a:moveTo>
                    <a:pt x="124" y="129"/>
                  </a:moveTo>
                  <a:cubicBezTo>
                    <a:pt x="113" y="129"/>
                    <a:pt x="102" y="119"/>
                    <a:pt x="102" y="108"/>
                  </a:cubicBezTo>
                  <a:cubicBezTo>
                    <a:pt x="102" y="97"/>
                    <a:pt x="113" y="86"/>
                    <a:pt x="124" y="86"/>
                  </a:cubicBezTo>
                  <a:cubicBezTo>
                    <a:pt x="140" y="86"/>
                    <a:pt x="151" y="97"/>
                    <a:pt x="151" y="108"/>
                  </a:cubicBezTo>
                  <a:cubicBezTo>
                    <a:pt x="151" y="119"/>
                    <a:pt x="140" y="129"/>
                    <a:pt x="124" y="129"/>
                  </a:cubicBezTo>
                  <a:close/>
                  <a:moveTo>
                    <a:pt x="242" y="129"/>
                  </a:moveTo>
                  <a:cubicBezTo>
                    <a:pt x="232" y="129"/>
                    <a:pt x="221" y="119"/>
                    <a:pt x="221" y="108"/>
                  </a:cubicBezTo>
                  <a:cubicBezTo>
                    <a:pt x="221" y="97"/>
                    <a:pt x="232" y="86"/>
                    <a:pt x="242" y="86"/>
                  </a:cubicBezTo>
                  <a:cubicBezTo>
                    <a:pt x="258" y="86"/>
                    <a:pt x="269" y="97"/>
                    <a:pt x="269" y="108"/>
                  </a:cubicBezTo>
                  <a:cubicBezTo>
                    <a:pt x="269" y="119"/>
                    <a:pt x="258" y="129"/>
                    <a:pt x="242" y="1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2633505" y="2179836"/>
            <a:ext cx="447897" cy="347563"/>
            <a:chOff x="2623051" y="138333"/>
            <a:chExt cx="982613" cy="762495"/>
          </a:xfrm>
          <a:solidFill>
            <a:schemeClr val="tx1"/>
          </a:solidFill>
        </p:grpSpPr>
        <p:sp>
          <p:nvSpPr>
            <p:cNvPr id="73" name="Freeform 12"/>
            <p:cNvSpPr>
              <a:spLocks noEditPoints="1"/>
            </p:cNvSpPr>
            <p:nvPr/>
          </p:nvSpPr>
          <p:spPr bwMode="auto">
            <a:xfrm>
              <a:off x="2623051" y="223214"/>
              <a:ext cx="847377" cy="677614"/>
            </a:xfrm>
            <a:custGeom>
              <a:avLst/>
              <a:gdLst>
                <a:gd name="T0" fmla="*/ 467 w 568"/>
                <a:gd name="T1" fmla="*/ 190 h 452"/>
                <a:gd name="T2" fmla="*/ 455 w 568"/>
                <a:gd name="T3" fmla="*/ 172 h 452"/>
                <a:gd name="T4" fmla="*/ 450 w 568"/>
                <a:gd name="T5" fmla="*/ 104 h 452"/>
                <a:gd name="T6" fmla="*/ 329 w 568"/>
                <a:gd name="T7" fmla="*/ 109 h 452"/>
                <a:gd name="T8" fmla="*/ 310 w 568"/>
                <a:gd name="T9" fmla="*/ 79 h 452"/>
                <a:gd name="T10" fmla="*/ 213 w 568"/>
                <a:gd name="T11" fmla="*/ 29 h 452"/>
                <a:gd name="T12" fmla="*/ 51 w 568"/>
                <a:gd name="T13" fmla="*/ 163 h 452"/>
                <a:gd name="T14" fmla="*/ 6 w 568"/>
                <a:gd name="T15" fmla="*/ 286 h 452"/>
                <a:gd name="T16" fmla="*/ 242 w 568"/>
                <a:gd name="T17" fmla="*/ 444 h 452"/>
                <a:gd name="T18" fmla="*/ 526 w 568"/>
                <a:gd name="T19" fmla="*/ 319 h 452"/>
                <a:gd name="T20" fmla="*/ 467 w 568"/>
                <a:gd name="T21" fmla="*/ 190 h 452"/>
                <a:gd name="T22" fmla="*/ 250 w 568"/>
                <a:gd name="T23" fmla="*/ 411 h 452"/>
                <a:gd name="T24" fmla="*/ 66 w 568"/>
                <a:gd name="T25" fmla="*/ 296 h 452"/>
                <a:gd name="T26" fmla="*/ 250 w 568"/>
                <a:gd name="T27" fmla="*/ 169 h 452"/>
                <a:gd name="T28" fmla="*/ 435 w 568"/>
                <a:gd name="T29" fmla="*/ 274 h 452"/>
                <a:gd name="T30" fmla="*/ 250 w 568"/>
                <a:gd name="T31" fmla="*/ 411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68" h="452">
                  <a:moveTo>
                    <a:pt x="467" y="190"/>
                  </a:moveTo>
                  <a:cubicBezTo>
                    <a:pt x="443" y="185"/>
                    <a:pt x="455" y="172"/>
                    <a:pt x="455" y="172"/>
                  </a:cubicBezTo>
                  <a:cubicBezTo>
                    <a:pt x="455" y="172"/>
                    <a:pt x="478" y="133"/>
                    <a:pt x="450" y="104"/>
                  </a:cubicBezTo>
                  <a:cubicBezTo>
                    <a:pt x="415" y="69"/>
                    <a:pt x="329" y="109"/>
                    <a:pt x="329" y="109"/>
                  </a:cubicBezTo>
                  <a:cubicBezTo>
                    <a:pt x="297" y="119"/>
                    <a:pt x="305" y="104"/>
                    <a:pt x="310" y="79"/>
                  </a:cubicBezTo>
                  <a:cubicBezTo>
                    <a:pt x="310" y="50"/>
                    <a:pt x="300" y="0"/>
                    <a:pt x="213" y="29"/>
                  </a:cubicBezTo>
                  <a:cubicBezTo>
                    <a:pt x="126" y="59"/>
                    <a:pt x="51" y="163"/>
                    <a:pt x="51" y="163"/>
                  </a:cubicBezTo>
                  <a:cubicBezTo>
                    <a:pt x="0" y="232"/>
                    <a:pt x="6" y="286"/>
                    <a:pt x="6" y="286"/>
                  </a:cubicBezTo>
                  <a:cubicBezTo>
                    <a:pt x="19" y="404"/>
                    <a:pt x="145" y="436"/>
                    <a:pt x="242" y="444"/>
                  </a:cubicBezTo>
                  <a:cubicBezTo>
                    <a:pt x="345" y="452"/>
                    <a:pt x="484" y="409"/>
                    <a:pt x="526" y="319"/>
                  </a:cubicBezTo>
                  <a:cubicBezTo>
                    <a:pt x="568" y="230"/>
                    <a:pt x="491" y="195"/>
                    <a:pt x="467" y="190"/>
                  </a:cubicBezTo>
                  <a:close/>
                  <a:moveTo>
                    <a:pt x="250" y="411"/>
                  </a:moveTo>
                  <a:cubicBezTo>
                    <a:pt x="148" y="415"/>
                    <a:pt x="66" y="364"/>
                    <a:pt x="66" y="296"/>
                  </a:cubicBezTo>
                  <a:cubicBezTo>
                    <a:pt x="66" y="228"/>
                    <a:pt x="148" y="174"/>
                    <a:pt x="250" y="169"/>
                  </a:cubicBezTo>
                  <a:cubicBezTo>
                    <a:pt x="352" y="164"/>
                    <a:pt x="435" y="206"/>
                    <a:pt x="435" y="274"/>
                  </a:cubicBezTo>
                  <a:cubicBezTo>
                    <a:pt x="435" y="342"/>
                    <a:pt x="352" y="406"/>
                    <a:pt x="250" y="4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4" name="Freeform 13"/>
            <p:cNvSpPr>
              <a:spLocks noEditPoints="1"/>
            </p:cNvSpPr>
            <p:nvPr/>
          </p:nvSpPr>
          <p:spPr bwMode="auto">
            <a:xfrm>
              <a:off x="2811518" y="526774"/>
              <a:ext cx="335210" cy="296366"/>
            </a:xfrm>
            <a:custGeom>
              <a:avLst/>
              <a:gdLst>
                <a:gd name="T0" fmla="*/ 103 w 224"/>
                <a:gd name="T1" fmla="*/ 12 h 198"/>
                <a:gd name="T2" fmla="*/ 12 w 224"/>
                <a:gd name="T3" fmla="*/ 120 h 198"/>
                <a:gd name="T4" fmla="*/ 40 w 224"/>
                <a:gd name="T5" fmla="*/ 166 h 198"/>
                <a:gd name="T6" fmla="*/ 193 w 224"/>
                <a:gd name="T7" fmla="*/ 138 h 198"/>
                <a:gd name="T8" fmla="*/ 103 w 224"/>
                <a:gd name="T9" fmla="*/ 12 h 198"/>
                <a:gd name="T10" fmla="*/ 77 w 224"/>
                <a:gd name="T11" fmla="*/ 147 h 198"/>
                <a:gd name="T12" fmla="*/ 42 w 224"/>
                <a:gd name="T13" fmla="*/ 122 h 198"/>
                <a:gd name="T14" fmla="*/ 75 w 224"/>
                <a:gd name="T15" fmla="*/ 87 h 198"/>
                <a:gd name="T16" fmla="*/ 111 w 224"/>
                <a:gd name="T17" fmla="*/ 114 h 198"/>
                <a:gd name="T18" fmla="*/ 77 w 224"/>
                <a:gd name="T19" fmla="*/ 147 h 198"/>
                <a:gd name="T20" fmla="*/ 137 w 224"/>
                <a:gd name="T21" fmla="*/ 95 h 198"/>
                <a:gd name="T22" fmla="*/ 119 w 224"/>
                <a:gd name="T23" fmla="*/ 93 h 198"/>
                <a:gd name="T24" fmla="*/ 124 w 224"/>
                <a:gd name="T25" fmla="*/ 74 h 198"/>
                <a:gd name="T26" fmla="*/ 143 w 224"/>
                <a:gd name="T27" fmla="*/ 76 h 198"/>
                <a:gd name="T28" fmla="*/ 137 w 224"/>
                <a:gd name="T29" fmla="*/ 95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" h="198">
                  <a:moveTo>
                    <a:pt x="103" y="12"/>
                  </a:moveTo>
                  <a:cubicBezTo>
                    <a:pt x="0" y="24"/>
                    <a:pt x="12" y="120"/>
                    <a:pt x="12" y="120"/>
                  </a:cubicBezTo>
                  <a:cubicBezTo>
                    <a:pt x="12" y="120"/>
                    <a:pt x="11" y="150"/>
                    <a:pt x="40" y="166"/>
                  </a:cubicBezTo>
                  <a:cubicBezTo>
                    <a:pt x="100" y="198"/>
                    <a:pt x="161" y="179"/>
                    <a:pt x="193" y="138"/>
                  </a:cubicBezTo>
                  <a:cubicBezTo>
                    <a:pt x="224" y="98"/>
                    <a:pt x="205" y="0"/>
                    <a:pt x="103" y="12"/>
                  </a:cubicBezTo>
                  <a:close/>
                  <a:moveTo>
                    <a:pt x="77" y="147"/>
                  </a:moveTo>
                  <a:cubicBezTo>
                    <a:pt x="58" y="149"/>
                    <a:pt x="42" y="138"/>
                    <a:pt x="42" y="122"/>
                  </a:cubicBezTo>
                  <a:cubicBezTo>
                    <a:pt x="42" y="106"/>
                    <a:pt x="56" y="89"/>
                    <a:pt x="75" y="87"/>
                  </a:cubicBezTo>
                  <a:cubicBezTo>
                    <a:pt x="97" y="85"/>
                    <a:pt x="111" y="98"/>
                    <a:pt x="111" y="114"/>
                  </a:cubicBezTo>
                  <a:cubicBezTo>
                    <a:pt x="111" y="130"/>
                    <a:pt x="96" y="144"/>
                    <a:pt x="77" y="147"/>
                  </a:cubicBezTo>
                  <a:close/>
                  <a:moveTo>
                    <a:pt x="137" y="95"/>
                  </a:moveTo>
                  <a:cubicBezTo>
                    <a:pt x="131" y="100"/>
                    <a:pt x="123" y="99"/>
                    <a:pt x="119" y="93"/>
                  </a:cubicBezTo>
                  <a:cubicBezTo>
                    <a:pt x="116" y="88"/>
                    <a:pt x="117" y="79"/>
                    <a:pt x="124" y="74"/>
                  </a:cubicBezTo>
                  <a:cubicBezTo>
                    <a:pt x="131" y="68"/>
                    <a:pt x="139" y="70"/>
                    <a:pt x="143" y="76"/>
                  </a:cubicBezTo>
                  <a:cubicBezTo>
                    <a:pt x="146" y="81"/>
                    <a:pt x="144" y="90"/>
                    <a:pt x="137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5" name="Freeform 14"/>
            <p:cNvSpPr>
              <a:spLocks/>
            </p:cNvSpPr>
            <p:nvPr/>
          </p:nvSpPr>
          <p:spPr bwMode="auto">
            <a:xfrm>
              <a:off x="3256066" y="253426"/>
              <a:ext cx="181272" cy="191344"/>
            </a:xfrm>
            <a:custGeom>
              <a:avLst/>
              <a:gdLst>
                <a:gd name="T0" fmla="*/ 92 w 121"/>
                <a:gd name="T1" fmla="*/ 128 h 128"/>
                <a:gd name="T2" fmla="*/ 109 w 121"/>
                <a:gd name="T3" fmla="*/ 114 h 128"/>
                <a:gd name="T4" fmla="*/ 109 w 121"/>
                <a:gd name="T5" fmla="*/ 112 h 128"/>
                <a:gd name="T6" fmla="*/ 17 w 121"/>
                <a:gd name="T7" fmla="*/ 19 h 128"/>
                <a:gd name="T8" fmla="*/ 0 w 121"/>
                <a:gd name="T9" fmla="*/ 36 h 128"/>
                <a:gd name="T10" fmla="*/ 17 w 121"/>
                <a:gd name="T11" fmla="*/ 53 h 128"/>
                <a:gd name="T12" fmla="*/ 75 w 121"/>
                <a:gd name="T13" fmla="*/ 111 h 128"/>
                <a:gd name="T14" fmla="*/ 92 w 121"/>
                <a:gd name="T15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" h="128">
                  <a:moveTo>
                    <a:pt x="92" y="128"/>
                  </a:moveTo>
                  <a:cubicBezTo>
                    <a:pt x="100" y="128"/>
                    <a:pt x="107" y="122"/>
                    <a:pt x="109" y="114"/>
                  </a:cubicBezTo>
                  <a:cubicBezTo>
                    <a:pt x="109" y="113"/>
                    <a:pt x="109" y="113"/>
                    <a:pt x="109" y="112"/>
                  </a:cubicBezTo>
                  <a:cubicBezTo>
                    <a:pt x="121" y="0"/>
                    <a:pt x="17" y="19"/>
                    <a:pt x="17" y="19"/>
                  </a:cubicBezTo>
                  <a:cubicBezTo>
                    <a:pt x="7" y="19"/>
                    <a:pt x="0" y="27"/>
                    <a:pt x="0" y="36"/>
                  </a:cubicBezTo>
                  <a:cubicBezTo>
                    <a:pt x="0" y="45"/>
                    <a:pt x="7" y="53"/>
                    <a:pt x="17" y="53"/>
                  </a:cubicBezTo>
                  <a:cubicBezTo>
                    <a:pt x="92" y="36"/>
                    <a:pt x="75" y="111"/>
                    <a:pt x="75" y="111"/>
                  </a:cubicBezTo>
                  <a:cubicBezTo>
                    <a:pt x="75" y="121"/>
                    <a:pt x="83" y="128"/>
                    <a:pt x="92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6" name="Freeform 15"/>
            <p:cNvSpPr>
              <a:spLocks/>
            </p:cNvSpPr>
            <p:nvPr/>
          </p:nvSpPr>
          <p:spPr bwMode="auto">
            <a:xfrm>
              <a:off x="3218661" y="138333"/>
              <a:ext cx="387003" cy="359667"/>
            </a:xfrm>
            <a:custGeom>
              <a:avLst/>
              <a:gdLst>
                <a:gd name="T0" fmla="*/ 105 w 259"/>
                <a:gd name="T1" fmla="*/ 9 h 240"/>
                <a:gd name="T2" fmla="*/ 21 w 259"/>
                <a:gd name="T3" fmla="*/ 9 h 240"/>
                <a:gd name="T4" fmla="*/ 19 w 259"/>
                <a:gd name="T5" fmla="*/ 10 h 240"/>
                <a:gd name="T6" fmla="*/ 18 w 259"/>
                <a:gd name="T7" fmla="*/ 11 h 240"/>
                <a:gd name="T8" fmla="*/ 0 w 259"/>
                <a:gd name="T9" fmla="*/ 35 h 240"/>
                <a:gd name="T10" fmla="*/ 25 w 259"/>
                <a:gd name="T11" fmla="*/ 59 h 240"/>
                <a:gd name="T12" fmla="*/ 47 w 259"/>
                <a:gd name="T13" fmla="*/ 54 h 240"/>
                <a:gd name="T14" fmla="*/ 168 w 259"/>
                <a:gd name="T15" fmla="*/ 114 h 240"/>
                <a:gd name="T16" fmla="*/ 176 w 259"/>
                <a:gd name="T17" fmla="*/ 195 h 240"/>
                <a:gd name="T18" fmla="*/ 171 w 259"/>
                <a:gd name="T19" fmla="*/ 218 h 240"/>
                <a:gd name="T20" fmla="*/ 195 w 259"/>
                <a:gd name="T21" fmla="*/ 240 h 240"/>
                <a:gd name="T22" fmla="*/ 219 w 259"/>
                <a:gd name="T23" fmla="*/ 220 h 240"/>
                <a:gd name="T24" fmla="*/ 219 w 259"/>
                <a:gd name="T25" fmla="*/ 220 h 240"/>
                <a:gd name="T26" fmla="*/ 105 w 259"/>
                <a:gd name="T27" fmla="*/ 9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9" h="240">
                  <a:moveTo>
                    <a:pt x="105" y="9"/>
                  </a:moveTo>
                  <a:cubicBezTo>
                    <a:pt x="69" y="0"/>
                    <a:pt x="31" y="7"/>
                    <a:pt x="21" y="9"/>
                  </a:cubicBezTo>
                  <a:cubicBezTo>
                    <a:pt x="20" y="9"/>
                    <a:pt x="19" y="10"/>
                    <a:pt x="19" y="10"/>
                  </a:cubicBezTo>
                  <a:cubicBezTo>
                    <a:pt x="18" y="10"/>
                    <a:pt x="18" y="11"/>
                    <a:pt x="18" y="11"/>
                  </a:cubicBezTo>
                  <a:cubicBezTo>
                    <a:pt x="8" y="14"/>
                    <a:pt x="0" y="23"/>
                    <a:pt x="0" y="35"/>
                  </a:cubicBezTo>
                  <a:cubicBezTo>
                    <a:pt x="0" y="48"/>
                    <a:pt x="11" y="59"/>
                    <a:pt x="25" y="59"/>
                  </a:cubicBezTo>
                  <a:cubicBezTo>
                    <a:pt x="25" y="59"/>
                    <a:pt x="38" y="57"/>
                    <a:pt x="47" y="54"/>
                  </a:cubicBezTo>
                  <a:cubicBezTo>
                    <a:pt x="56" y="50"/>
                    <a:pt x="131" y="51"/>
                    <a:pt x="168" y="114"/>
                  </a:cubicBezTo>
                  <a:cubicBezTo>
                    <a:pt x="188" y="159"/>
                    <a:pt x="177" y="190"/>
                    <a:pt x="176" y="195"/>
                  </a:cubicBezTo>
                  <a:cubicBezTo>
                    <a:pt x="176" y="195"/>
                    <a:pt x="171" y="207"/>
                    <a:pt x="171" y="218"/>
                  </a:cubicBezTo>
                  <a:cubicBezTo>
                    <a:pt x="171" y="232"/>
                    <a:pt x="182" y="240"/>
                    <a:pt x="195" y="240"/>
                  </a:cubicBezTo>
                  <a:cubicBezTo>
                    <a:pt x="206" y="240"/>
                    <a:pt x="216" y="239"/>
                    <a:pt x="219" y="220"/>
                  </a:cubicBezTo>
                  <a:cubicBezTo>
                    <a:pt x="219" y="220"/>
                    <a:pt x="219" y="220"/>
                    <a:pt x="219" y="220"/>
                  </a:cubicBezTo>
                  <a:cubicBezTo>
                    <a:pt x="259" y="86"/>
                    <a:pt x="170" y="24"/>
                    <a:pt x="10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pPr/>
              <a:t>11</a:t>
            </a:fld>
            <a:endParaRPr lang="zh-CN" altLang="en-US" dirty="0"/>
          </a:p>
        </p:txBody>
      </p:sp>
      <p:sp>
        <p:nvSpPr>
          <p:cNvPr id="78" name="Rectangle 4_1"/>
          <p:cNvSpPr/>
          <p:nvPr/>
        </p:nvSpPr>
        <p:spPr>
          <a:xfrm>
            <a:off x="142350" y="158720"/>
            <a:ext cx="2852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</p:spTree>
    <p:extLst>
      <p:ext uri="{BB962C8B-B14F-4D97-AF65-F5344CB8AC3E}">
        <p14:creationId xmlns:p14="http://schemas.microsoft.com/office/powerpoint/2010/main" val="3368095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3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14"/>
          <p:cNvSpPr>
            <a:spLocks/>
          </p:cNvSpPr>
          <p:nvPr/>
        </p:nvSpPr>
        <p:spPr bwMode="auto">
          <a:xfrm rot="13500000">
            <a:off x="3603950" y="2321360"/>
            <a:ext cx="1226740" cy="2016803"/>
          </a:xfrm>
          <a:custGeom>
            <a:avLst/>
            <a:gdLst>
              <a:gd name="T0" fmla="*/ 329 w 486"/>
              <a:gd name="T1" fmla="*/ 0 h 799"/>
              <a:gd name="T2" fmla="*/ 378 w 486"/>
              <a:gd name="T3" fmla="*/ 1 h 799"/>
              <a:gd name="T4" fmla="*/ 430 w 486"/>
              <a:gd name="T5" fmla="*/ 7 h 799"/>
              <a:gd name="T6" fmla="*/ 486 w 486"/>
              <a:gd name="T7" fmla="*/ 19 h 799"/>
              <a:gd name="T8" fmla="*/ 483 w 486"/>
              <a:gd name="T9" fmla="*/ 30 h 799"/>
              <a:gd name="T10" fmla="*/ 428 w 486"/>
              <a:gd name="T11" fmla="*/ 19 h 799"/>
              <a:gd name="T12" fmla="*/ 376 w 486"/>
              <a:gd name="T13" fmla="*/ 13 h 799"/>
              <a:gd name="T14" fmla="*/ 329 w 486"/>
              <a:gd name="T15" fmla="*/ 12 h 799"/>
              <a:gd name="T16" fmla="*/ 278 w 486"/>
              <a:gd name="T17" fmla="*/ 15 h 799"/>
              <a:gd name="T18" fmla="*/ 231 w 486"/>
              <a:gd name="T19" fmla="*/ 22 h 799"/>
              <a:gd name="T20" fmla="*/ 191 w 486"/>
              <a:gd name="T21" fmla="*/ 36 h 799"/>
              <a:gd name="T22" fmla="*/ 153 w 486"/>
              <a:gd name="T23" fmla="*/ 53 h 799"/>
              <a:gd name="T24" fmla="*/ 122 w 486"/>
              <a:gd name="T25" fmla="*/ 74 h 799"/>
              <a:gd name="T26" fmla="*/ 94 w 486"/>
              <a:gd name="T27" fmla="*/ 101 h 799"/>
              <a:gd name="T28" fmla="*/ 72 w 486"/>
              <a:gd name="T29" fmla="*/ 129 h 799"/>
              <a:gd name="T30" fmla="*/ 52 w 486"/>
              <a:gd name="T31" fmla="*/ 162 h 799"/>
              <a:gd name="T32" fmla="*/ 38 w 486"/>
              <a:gd name="T33" fmla="*/ 198 h 799"/>
              <a:gd name="T34" fmla="*/ 27 w 486"/>
              <a:gd name="T35" fmla="*/ 235 h 799"/>
              <a:gd name="T36" fmla="*/ 18 w 486"/>
              <a:gd name="T37" fmla="*/ 275 h 799"/>
              <a:gd name="T38" fmla="*/ 14 w 486"/>
              <a:gd name="T39" fmla="*/ 317 h 799"/>
              <a:gd name="T40" fmla="*/ 12 w 486"/>
              <a:gd name="T41" fmla="*/ 361 h 799"/>
              <a:gd name="T42" fmla="*/ 17 w 486"/>
              <a:gd name="T43" fmla="*/ 434 h 799"/>
              <a:gd name="T44" fmla="*/ 27 w 486"/>
              <a:gd name="T45" fmla="*/ 510 h 799"/>
              <a:gd name="T46" fmla="*/ 45 w 486"/>
              <a:gd name="T47" fmla="*/ 584 h 799"/>
              <a:gd name="T48" fmla="*/ 67 w 486"/>
              <a:gd name="T49" fmla="*/ 657 h 799"/>
              <a:gd name="T50" fmla="*/ 95 w 486"/>
              <a:gd name="T51" fmla="*/ 727 h 799"/>
              <a:gd name="T52" fmla="*/ 127 w 486"/>
              <a:gd name="T53" fmla="*/ 793 h 799"/>
              <a:gd name="T54" fmla="*/ 127 w 486"/>
              <a:gd name="T55" fmla="*/ 793 h 799"/>
              <a:gd name="T56" fmla="*/ 115 w 486"/>
              <a:gd name="T57" fmla="*/ 799 h 799"/>
              <a:gd name="T58" fmla="*/ 84 w 486"/>
              <a:gd name="T59" fmla="*/ 733 h 799"/>
              <a:gd name="T60" fmla="*/ 55 w 486"/>
              <a:gd name="T61" fmla="*/ 662 h 799"/>
              <a:gd name="T62" fmla="*/ 33 w 486"/>
              <a:gd name="T63" fmla="*/ 587 h 799"/>
              <a:gd name="T64" fmla="*/ 15 w 486"/>
              <a:gd name="T65" fmla="*/ 512 h 799"/>
              <a:gd name="T66" fmla="*/ 5 w 486"/>
              <a:gd name="T67" fmla="*/ 436 h 799"/>
              <a:gd name="T68" fmla="*/ 0 w 486"/>
              <a:gd name="T69" fmla="*/ 361 h 799"/>
              <a:gd name="T70" fmla="*/ 2 w 486"/>
              <a:gd name="T71" fmla="*/ 312 h 799"/>
              <a:gd name="T72" fmla="*/ 8 w 486"/>
              <a:gd name="T73" fmla="*/ 266 h 799"/>
              <a:gd name="T74" fmla="*/ 17 w 486"/>
              <a:gd name="T75" fmla="*/ 222 h 799"/>
              <a:gd name="T76" fmla="*/ 32 w 486"/>
              <a:gd name="T77" fmla="*/ 180 h 799"/>
              <a:gd name="T78" fmla="*/ 49 w 486"/>
              <a:gd name="T79" fmla="*/ 143 h 799"/>
              <a:gd name="T80" fmla="*/ 73 w 486"/>
              <a:gd name="T81" fmla="*/ 107 h 799"/>
              <a:gd name="T82" fmla="*/ 97 w 486"/>
              <a:gd name="T83" fmla="*/ 80 h 799"/>
              <a:gd name="T84" fmla="*/ 125 w 486"/>
              <a:gd name="T85" fmla="*/ 56 h 799"/>
              <a:gd name="T86" fmla="*/ 158 w 486"/>
              <a:gd name="T87" fmla="*/ 37 h 799"/>
              <a:gd name="T88" fmla="*/ 194 w 486"/>
              <a:gd name="T89" fmla="*/ 21 h 799"/>
              <a:gd name="T90" fmla="*/ 235 w 486"/>
              <a:gd name="T91" fmla="*/ 9 h 799"/>
              <a:gd name="T92" fmla="*/ 280 w 486"/>
              <a:gd name="T93" fmla="*/ 1 h 799"/>
              <a:gd name="T94" fmla="*/ 329 w 486"/>
              <a:gd name="T95" fmla="*/ 0 h 7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86" h="799">
                <a:moveTo>
                  <a:pt x="329" y="0"/>
                </a:moveTo>
                <a:lnTo>
                  <a:pt x="378" y="1"/>
                </a:lnTo>
                <a:lnTo>
                  <a:pt x="430" y="7"/>
                </a:lnTo>
                <a:lnTo>
                  <a:pt x="486" y="19"/>
                </a:lnTo>
                <a:lnTo>
                  <a:pt x="483" y="30"/>
                </a:lnTo>
                <a:lnTo>
                  <a:pt x="428" y="19"/>
                </a:lnTo>
                <a:lnTo>
                  <a:pt x="376" y="13"/>
                </a:lnTo>
                <a:lnTo>
                  <a:pt x="329" y="12"/>
                </a:lnTo>
                <a:lnTo>
                  <a:pt x="278" y="15"/>
                </a:lnTo>
                <a:lnTo>
                  <a:pt x="231" y="22"/>
                </a:lnTo>
                <a:lnTo>
                  <a:pt x="191" y="36"/>
                </a:lnTo>
                <a:lnTo>
                  <a:pt x="153" y="53"/>
                </a:lnTo>
                <a:lnTo>
                  <a:pt x="122" y="74"/>
                </a:lnTo>
                <a:lnTo>
                  <a:pt x="94" y="101"/>
                </a:lnTo>
                <a:lnTo>
                  <a:pt x="72" y="129"/>
                </a:lnTo>
                <a:lnTo>
                  <a:pt x="52" y="162"/>
                </a:lnTo>
                <a:lnTo>
                  <a:pt x="38" y="198"/>
                </a:lnTo>
                <a:lnTo>
                  <a:pt x="27" y="235"/>
                </a:lnTo>
                <a:lnTo>
                  <a:pt x="18" y="275"/>
                </a:lnTo>
                <a:lnTo>
                  <a:pt x="14" y="317"/>
                </a:lnTo>
                <a:lnTo>
                  <a:pt x="12" y="361"/>
                </a:lnTo>
                <a:lnTo>
                  <a:pt x="17" y="434"/>
                </a:lnTo>
                <a:lnTo>
                  <a:pt x="27" y="510"/>
                </a:lnTo>
                <a:lnTo>
                  <a:pt x="45" y="584"/>
                </a:lnTo>
                <a:lnTo>
                  <a:pt x="67" y="657"/>
                </a:lnTo>
                <a:lnTo>
                  <a:pt x="95" y="727"/>
                </a:lnTo>
                <a:lnTo>
                  <a:pt x="127" y="793"/>
                </a:lnTo>
                <a:lnTo>
                  <a:pt x="127" y="793"/>
                </a:lnTo>
                <a:lnTo>
                  <a:pt x="115" y="799"/>
                </a:lnTo>
                <a:lnTo>
                  <a:pt x="84" y="733"/>
                </a:lnTo>
                <a:lnTo>
                  <a:pt x="55" y="662"/>
                </a:lnTo>
                <a:lnTo>
                  <a:pt x="33" y="587"/>
                </a:lnTo>
                <a:lnTo>
                  <a:pt x="15" y="512"/>
                </a:lnTo>
                <a:lnTo>
                  <a:pt x="5" y="436"/>
                </a:lnTo>
                <a:lnTo>
                  <a:pt x="0" y="361"/>
                </a:lnTo>
                <a:lnTo>
                  <a:pt x="2" y="312"/>
                </a:lnTo>
                <a:lnTo>
                  <a:pt x="8" y="266"/>
                </a:lnTo>
                <a:lnTo>
                  <a:pt x="17" y="222"/>
                </a:lnTo>
                <a:lnTo>
                  <a:pt x="32" y="180"/>
                </a:lnTo>
                <a:lnTo>
                  <a:pt x="49" y="143"/>
                </a:lnTo>
                <a:lnTo>
                  <a:pt x="73" y="107"/>
                </a:lnTo>
                <a:lnTo>
                  <a:pt x="97" y="80"/>
                </a:lnTo>
                <a:lnTo>
                  <a:pt x="125" y="56"/>
                </a:lnTo>
                <a:lnTo>
                  <a:pt x="158" y="37"/>
                </a:lnTo>
                <a:lnTo>
                  <a:pt x="194" y="21"/>
                </a:lnTo>
                <a:lnTo>
                  <a:pt x="235" y="9"/>
                </a:lnTo>
                <a:lnTo>
                  <a:pt x="280" y="1"/>
                </a:lnTo>
                <a:lnTo>
                  <a:pt x="329" y="0"/>
                </a:lnTo>
                <a:close/>
              </a:path>
            </a:pathLst>
          </a:custGeom>
          <a:solidFill>
            <a:srgbClr val="C00000"/>
          </a:solidFill>
          <a:ln w="0">
            <a:solidFill>
              <a:srgbClr val="C00000"/>
            </a:solidFill>
            <a:prstDash val="solid"/>
            <a:round/>
            <a:headEnd/>
            <a:tailEnd/>
          </a:ln>
          <a:effectLst>
            <a:outerShdw algn="tl" rotWithShape="0">
              <a:schemeClr val="bg1"/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28" name="Freeform 6"/>
          <p:cNvSpPr>
            <a:spLocks/>
          </p:cNvSpPr>
          <p:nvPr/>
        </p:nvSpPr>
        <p:spPr bwMode="auto">
          <a:xfrm>
            <a:off x="-36726" y="2088084"/>
            <a:ext cx="12373420" cy="3283929"/>
          </a:xfrm>
          <a:custGeom>
            <a:avLst/>
            <a:gdLst>
              <a:gd name="T0" fmla="*/ 4415 w 4902"/>
              <a:gd name="T1" fmla="*/ 13 h 1301"/>
              <a:gd name="T2" fmla="*/ 4658 w 4902"/>
              <a:gd name="T3" fmla="*/ 87 h 1301"/>
              <a:gd name="T4" fmla="*/ 4902 w 4902"/>
              <a:gd name="T5" fmla="*/ 238 h 1301"/>
              <a:gd name="T6" fmla="*/ 4734 w 4902"/>
              <a:gd name="T7" fmla="*/ 139 h 1301"/>
              <a:gd name="T8" fmla="*/ 4492 w 4902"/>
              <a:gd name="T9" fmla="*/ 41 h 1301"/>
              <a:gd name="T10" fmla="*/ 4253 w 4902"/>
              <a:gd name="T11" fmla="*/ 11 h 1301"/>
              <a:gd name="T12" fmla="*/ 3954 w 4902"/>
              <a:gd name="T13" fmla="*/ 55 h 1301"/>
              <a:gd name="T14" fmla="*/ 3670 w 4902"/>
              <a:gd name="T15" fmla="*/ 165 h 1301"/>
              <a:gd name="T16" fmla="*/ 3409 w 4902"/>
              <a:gd name="T17" fmla="*/ 321 h 1301"/>
              <a:gd name="T18" fmla="*/ 3177 w 4902"/>
              <a:gd name="T19" fmla="*/ 495 h 1301"/>
              <a:gd name="T20" fmla="*/ 2982 w 4902"/>
              <a:gd name="T21" fmla="*/ 664 h 1301"/>
              <a:gd name="T22" fmla="*/ 2820 w 4902"/>
              <a:gd name="T23" fmla="*/ 812 h 1301"/>
              <a:gd name="T24" fmla="*/ 2635 w 4902"/>
              <a:gd name="T25" fmla="*/ 977 h 1301"/>
              <a:gd name="T26" fmla="*/ 2426 w 4902"/>
              <a:gd name="T27" fmla="*/ 1134 h 1301"/>
              <a:gd name="T28" fmla="*/ 2204 w 4902"/>
              <a:gd name="T29" fmla="*/ 1255 h 1301"/>
              <a:gd name="T30" fmla="*/ 1973 w 4902"/>
              <a:gd name="T31" fmla="*/ 1301 h 1301"/>
              <a:gd name="T32" fmla="*/ 1822 w 4902"/>
              <a:gd name="T33" fmla="*/ 1277 h 1301"/>
              <a:gd name="T34" fmla="*/ 1675 w 4902"/>
              <a:gd name="T35" fmla="*/ 1198 h 1301"/>
              <a:gd name="T36" fmla="*/ 1532 w 4902"/>
              <a:gd name="T37" fmla="*/ 1056 h 1301"/>
              <a:gd name="T38" fmla="*/ 1397 w 4902"/>
              <a:gd name="T39" fmla="*/ 841 h 1301"/>
              <a:gd name="T40" fmla="*/ 1242 w 4902"/>
              <a:gd name="T41" fmla="*/ 586 h 1301"/>
              <a:gd name="T42" fmla="*/ 1083 w 4902"/>
              <a:gd name="T43" fmla="*/ 409 h 1301"/>
              <a:gd name="T44" fmla="*/ 923 w 4902"/>
              <a:gd name="T45" fmla="*/ 301 h 1301"/>
              <a:gd name="T46" fmla="*/ 762 w 4902"/>
              <a:gd name="T47" fmla="*/ 257 h 1301"/>
              <a:gd name="T48" fmla="*/ 559 w 4902"/>
              <a:gd name="T49" fmla="*/ 275 h 1301"/>
              <a:gd name="T50" fmla="*/ 342 w 4902"/>
              <a:gd name="T51" fmla="*/ 379 h 1301"/>
              <a:gd name="T52" fmla="*/ 137 w 4902"/>
              <a:gd name="T53" fmla="*/ 547 h 1301"/>
              <a:gd name="T54" fmla="*/ 0 w 4902"/>
              <a:gd name="T55" fmla="*/ 676 h 1301"/>
              <a:gd name="T56" fmla="*/ 177 w 4902"/>
              <a:gd name="T57" fmla="*/ 492 h 1301"/>
              <a:gd name="T58" fmla="*/ 367 w 4902"/>
              <a:gd name="T59" fmla="*/ 348 h 1301"/>
              <a:gd name="T60" fmla="*/ 569 w 4902"/>
              <a:gd name="T61" fmla="*/ 260 h 1301"/>
              <a:gd name="T62" fmla="*/ 764 w 4902"/>
              <a:gd name="T63" fmla="*/ 245 h 1301"/>
              <a:gd name="T64" fmla="*/ 927 w 4902"/>
              <a:gd name="T65" fmla="*/ 291 h 1301"/>
              <a:gd name="T66" fmla="*/ 1091 w 4902"/>
              <a:gd name="T67" fmla="*/ 400 h 1301"/>
              <a:gd name="T68" fmla="*/ 1251 w 4902"/>
              <a:gd name="T69" fmla="*/ 578 h 1301"/>
              <a:gd name="T70" fmla="*/ 1407 w 4902"/>
              <a:gd name="T71" fmla="*/ 835 h 1301"/>
              <a:gd name="T72" fmla="*/ 1541 w 4902"/>
              <a:gd name="T73" fmla="*/ 1048 h 1301"/>
              <a:gd name="T74" fmla="*/ 1682 w 4902"/>
              <a:gd name="T75" fmla="*/ 1188 h 1301"/>
              <a:gd name="T76" fmla="*/ 1826 w 4902"/>
              <a:gd name="T77" fmla="*/ 1265 h 1301"/>
              <a:gd name="T78" fmla="*/ 1973 w 4902"/>
              <a:gd name="T79" fmla="*/ 1289 h 1301"/>
              <a:gd name="T80" fmla="*/ 2199 w 4902"/>
              <a:gd name="T81" fmla="*/ 1243 h 1301"/>
              <a:gd name="T82" fmla="*/ 2421 w 4902"/>
              <a:gd name="T83" fmla="*/ 1125 h 1301"/>
              <a:gd name="T84" fmla="*/ 2627 w 4902"/>
              <a:gd name="T85" fmla="*/ 968 h 1301"/>
              <a:gd name="T86" fmla="*/ 2811 w 4902"/>
              <a:gd name="T87" fmla="*/ 803 h 1301"/>
              <a:gd name="T88" fmla="*/ 2975 w 4902"/>
              <a:gd name="T89" fmla="*/ 655 h 1301"/>
              <a:gd name="T90" fmla="*/ 3169 w 4902"/>
              <a:gd name="T91" fmla="*/ 486 h 1301"/>
              <a:gd name="T92" fmla="*/ 3403 w 4902"/>
              <a:gd name="T93" fmla="*/ 310 h 1301"/>
              <a:gd name="T94" fmla="*/ 3664 w 4902"/>
              <a:gd name="T95" fmla="*/ 154 h 1301"/>
              <a:gd name="T96" fmla="*/ 3951 w 4902"/>
              <a:gd name="T97" fmla="*/ 43 h 1301"/>
              <a:gd name="T98" fmla="*/ 4253 w 4902"/>
              <a:gd name="T99" fmla="*/ 0 h 1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02" h="1301">
                <a:moveTo>
                  <a:pt x="4253" y="0"/>
                </a:moveTo>
                <a:lnTo>
                  <a:pt x="4333" y="3"/>
                </a:lnTo>
                <a:lnTo>
                  <a:pt x="4415" y="13"/>
                </a:lnTo>
                <a:lnTo>
                  <a:pt x="4495" y="29"/>
                </a:lnTo>
                <a:lnTo>
                  <a:pt x="4577" y="55"/>
                </a:lnTo>
                <a:lnTo>
                  <a:pt x="4658" y="87"/>
                </a:lnTo>
                <a:lnTo>
                  <a:pt x="4740" y="129"/>
                </a:lnTo>
                <a:lnTo>
                  <a:pt x="4822" y="178"/>
                </a:lnTo>
                <a:lnTo>
                  <a:pt x="4902" y="238"/>
                </a:lnTo>
                <a:lnTo>
                  <a:pt x="4895" y="246"/>
                </a:lnTo>
                <a:lnTo>
                  <a:pt x="4814" y="188"/>
                </a:lnTo>
                <a:lnTo>
                  <a:pt x="4734" y="139"/>
                </a:lnTo>
                <a:lnTo>
                  <a:pt x="4654" y="98"/>
                </a:lnTo>
                <a:lnTo>
                  <a:pt x="4572" y="66"/>
                </a:lnTo>
                <a:lnTo>
                  <a:pt x="4492" y="41"/>
                </a:lnTo>
                <a:lnTo>
                  <a:pt x="4412" y="25"/>
                </a:lnTo>
                <a:lnTo>
                  <a:pt x="4333" y="14"/>
                </a:lnTo>
                <a:lnTo>
                  <a:pt x="4253" y="11"/>
                </a:lnTo>
                <a:lnTo>
                  <a:pt x="4152" y="16"/>
                </a:lnTo>
                <a:lnTo>
                  <a:pt x="4052" y="31"/>
                </a:lnTo>
                <a:lnTo>
                  <a:pt x="3954" y="55"/>
                </a:lnTo>
                <a:lnTo>
                  <a:pt x="3857" y="84"/>
                </a:lnTo>
                <a:lnTo>
                  <a:pt x="3762" y="121"/>
                </a:lnTo>
                <a:lnTo>
                  <a:pt x="3670" y="165"/>
                </a:lnTo>
                <a:lnTo>
                  <a:pt x="3580" y="214"/>
                </a:lnTo>
                <a:lnTo>
                  <a:pt x="3493" y="266"/>
                </a:lnTo>
                <a:lnTo>
                  <a:pt x="3409" y="321"/>
                </a:lnTo>
                <a:lnTo>
                  <a:pt x="3328" y="377"/>
                </a:lnTo>
                <a:lnTo>
                  <a:pt x="3251" y="437"/>
                </a:lnTo>
                <a:lnTo>
                  <a:pt x="3177" y="495"/>
                </a:lnTo>
                <a:lnTo>
                  <a:pt x="3109" y="553"/>
                </a:lnTo>
                <a:lnTo>
                  <a:pt x="3043" y="609"/>
                </a:lnTo>
                <a:lnTo>
                  <a:pt x="2982" y="664"/>
                </a:lnTo>
                <a:lnTo>
                  <a:pt x="2926" y="715"/>
                </a:lnTo>
                <a:lnTo>
                  <a:pt x="2875" y="761"/>
                </a:lnTo>
                <a:lnTo>
                  <a:pt x="2820" y="812"/>
                </a:lnTo>
                <a:lnTo>
                  <a:pt x="2761" y="865"/>
                </a:lnTo>
                <a:lnTo>
                  <a:pt x="2700" y="920"/>
                </a:lnTo>
                <a:lnTo>
                  <a:pt x="2635" y="977"/>
                </a:lnTo>
                <a:lnTo>
                  <a:pt x="2568" y="1032"/>
                </a:lnTo>
                <a:lnTo>
                  <a:pt x="2498" y="1085"/>
                </a:lnTo>
                <a:lnTo>
                  <a:pt x="2426" y="1134"/>
                </a:lnTo>
                <a:lnTo>
                  <a:pt x="2354" y="1181"/>
                </a:lnTo>
                <a:lnTo>
                  <a:pt x="2279" y="1221"/>
                </a:lnTo>
                <a:lnTo>
                  <a:pt x="2204" y="1255"/>
                </a:lnTo>
                <a:lnTo>
                  <a:pt x="2128" y="1280"/>
                </a:lnTo>
                <a:lnTo>
                  <a:pt x="2051" y="1297"/>
                </a:lnTo>
                <a:lnTo>
                  <a:pt x="1973" y="1301"/>
                </a:lnTo>
                <a:lnTo>
                  <a:pt x="1923" y="1300"/>
                </a:lnTo>
                <a:lnTo>
                  <a:pt x="1872" y="1291"/>
                </a:lnTo>
                <a:lnTo>
                  <a:pt x="1822" y="1277"/>
                </a:lnTo>
                <a:lnTo>
                  <a:pt x="1773" y="1258"/>
                </a:lnTo>
                <a:lnTo>
                  <a:pt x="1724" y="1231"/>
                </a:lnTo>
                <a:lnTo>
                  <a:pt x="1675" y="1198"/>
                </a:lnTo>
                <a:lnTo>
                  <a:pt x="1626" y="1158"/>
                </a:lnTo>
                <a:lnTo>
                  <a:pt x="1578" y="1111"/>
                </a:lnTo>
                <a:lnTo>
                  <a:pt x="1532" y="1056"/>
                </a:lnTo>
                <a:lnTo>
                  <a:pt x="1486" y="993"/>
                </a:lnTo>
                <a:lnTo>
                  <a:pt x="1441" y="922"/>
                </a:lnTo>
                <a:lnTo>
                  <a:pt x="1397" y="841"/>
                </a:lnTo>
                <a:lnTo>
                  <a:pt x="1346" y="746"/>
                </a:lnTo>
                <a:lnTo>
                  <a:pt x="1294" y="661"/>
                </a:lnTo>
                <a:lnTo>
                  <a:pt x="1242" y="586"/>
                </a:lnTo>
                <a:lnTo>
                  <a:pt x="1189" y="519"/>
                </a:lnTo>
                <a:lnTo>
                  <a:pt x="1137" y="461"/>
                </a:lnTo>
                <a:lnTo>
                  <a:pt x="1083" y="409"/>
                </a:lnTo>
                <a:lnTo>
                  <a:pt x="1030" y="365"/>
                </a:lnTo>
                <a:lnTo>
                  <a:pt x="976" y="331"/>
                </a:lnTo>
                <a:lnTo>
                  <a:pt x="923" y="301"/>
                </a:lnTo>
                <a:lnTo>
                  <a:pt x="869" y="281"/>
                </a:lnTo>
                <a:lnTo>
                  <a:pt x="816" y="266"/>
                </a:lnTo>
                <a:lnTo>
                  <a:pt x="762" y="257"/>
                </a:lnTo>
                <a:lnTo>
                  <a:pt x="709" y="254"/>
                </a:lnTo>
                <a:lnTo>
                  <a:pt x="633" y="260"/>
                </a:lnTo>
                <a:lnTo>
                  <a:pt x="559" y="275"/>
                </a:lnTo>
                <a:lnTo>
                  <a:pt x="486" y="301"/>
                </a:lnTo>
                <a:lnTo>
                  <a:pt x="413" y="336"/>
                </a:lnTo>
                <a:lnTo>
                  <a:pt x="342" y="379"/>
                </a:lnTo>
                <a:lnTo>
                  <a:pt x="272" y="428"/>
                </a:lnTo>
                <a:lnTo>
                  <a:pt x="202" y="484"/>
                </a:lnTo>
                <a:lnTo>
                  <a:pt x="137" y="547"/>
                </a:lnTo>
                <a:lnTo>
                  <a:pt x="71" y="612"/>
                </a:lnTo>
                <a:lnTo>
                  <a:pt x="9" y="684"/>
                </a:lnTo>
                <a:lnTo>
                  <a:pt x="0" y="676"/>
                </a:lnTo>
                <a:lnTo>
                  <a:pt x="56" y="611"/>
                </a:lnTo>
                <a:lnTo>
                  <a:pt x="116" y="550"/>
                </a:lnTo>
                <a:lnTo>
                  <a:pt x="177" y="492"/>
                </a:lnTo>
                <a:lnTo>
                  <a:pt x="239" y="438"/>
                </a:lnTo>
                <a:lnTo>
                  <a:pt x="303" y="391"/>
                </a:lnTo>
                <a:lnTo>
                  <a:pt x="367" y="348"/>
                </a:lnTo>
                <a:lnTo>
                  <a:pt x="434" y="312"/>
                </a:lnTo>
                <a:lnTo>
                  <a:pt x="501" y="282"/>
                </a:lnTo>
                <a:lnTo>
                  <a:pt x="569" y="260"/>
                </a:lnTo>
                <a:lnTo>
                  <a:pt x="639" y="246"/>
                </a:lnTo>
                <a:lnTo>
                  <a:pt x="709" y="242"/>
                </a:lnTo>
                <a:lnTo>
                  <a:pt x="764" y="245"/>
                </a:lnTo>
                <a:lnTo>
                  <a:pt x="819" y="254"/>
                </a:lnTo>
                <a:lnTo>
                  <a:pt x="872" y="269"/>
                </a:lnTo>
                <a:lnTo>
                  <a:pt x="927" y="291"/>
                </a:lnTo>
                <a:lnTo>
                  <a:pt x="982" y="321"/>
                </a:lnTo>
                <a:lnTo>
                  <a:pt x="1037" y="357"/>
                </a:lnTo>
                <a:lnTo>
                  <a:pt x="1091" y="400"/>
                </a:lnTo>
                <a:lnTo>
                  <a:pt x="1146" y="452"/>
                </a:lnTo>
                <a:lnTo>
                  <a:pt x="1199" y="511"/>
                </a:lnTo>
                <a:lnTo>
                  <a:pt x="1251" y="578"/>
                </a:lnTo>
                <a:lnTo>
                  <a:pt x="1305" y="655"/>
                </a:lnTo>
                <a:lnTo>
                  <a:pt x="1357" y="740"/>
                </a:lnTo>
                <a:lnTo>
                  <a:pt x="1407" y="835"/>
                </a:lnTo>
                <a:lnTo>
                  <a:pt x="1452" y="914"/>
                </a:lnTo>
                <a:lnTo>
                  <a:pt x="1496" y="986"/>
                </a:lnTo>
                <a:lnTo>
                  <a:pt x="1541" y="1048"/>
                </a:lnTo>
                <a:lnTo>
                  <a:pt x="1587" y="1103"/>
                </a:lnTo>
                <a:lnTo>
                  <a:pt x="1634" y="1149"/>
                </a:lnTo>
                <a:lnTo>
                  <a:pt x="1682" y="1188"/>
                </a:lnTo>
                <a:lnTo>
                  <a:pt x="1730" y="1221"/>
                </a:lnTo>
                <a:lnTo>
                  <a:pt x="1777" y="1246"/>
                </a:lnTo>
                <a:lnTo>
                  <a:pt x="1826" y="1265"/>
                </a:lnTo>
                <a:lnTo>
                  <a:pt x="1875" y="1279"/>
                </a:lnTo>
                <a:lnTo>
                  <a:pt x="1924" y="1288"/>
                </a:lnTo>
                <a:lnTo>
                  <a:pt x="1973" y="1289"/>
                </a:lnTo>
                <a:lnTo>
                  <a:pt x="2049" y="1285"/>
                </a:lnTo>
                <a:lnTo>
                  <a:pt x="2125" y="1268"/>
                </a:lnTo>
                <a:lnTo>
                  <a:pt x="2199" y="1243"/>
                </a:lnTo>
                <a:lnTo>
                  <a:pt x="2273" y="1210"/>
                </a:lnTo>
                <a:lnTo>
                  <a:pt x="2348" y="1170"/>
                </a:lnTo>
                <a:lnTo>
                  <a:pt x="2421" y="1125"/>
                </a:lnTo>
                <a:lnTo>
                  <a:pt x="2490" y="1075"/>
                </a:lnTo>
                <a:lnTo>
                  <a:pt x="2560" y="1023"/>
                </a:lnTo>
                <a:lnTo>
                  <a:pt x="2627" y="968"/>
                </a:lnTo>
                <a:lnTo>
                  <a:pt x="2691" y="911"/>
                </a:lnTo>
                <a:lnTo>
                  <a:pt x="2753" y="856"/>
                </a:lnTo>
                <a:lnTo>
                  <a:pt x="2811" y="803"/>
                </a:lnTo>
                <a:lnTo>
                  <a:pt x="2868" y="752"/>
                </a:lnTo>
                <a:lnTo>
                  <a:pt x="2918" y="706"/>
                </a:lnTo>
                <a:lnTo>
                  <a:pt x="2975" y="655"/>
                </a:lnTo>
                <a:lnTo>
                  <a:pt x="3034" y="600"/>
                </a:lnTo>
                <a:lnTo>
                  <a:pt x="3100" y="544"/>
                </a:lnTo>
                <a:lnTo>
                  <a:pt x="3169" y="486"/>
                </a:lnTo>
                <a:lnTo>
                  <a:pt x="3244" y="426"/>
                </a:lnTo>
                <a:lnTo>
                  <a:pt x="3321" y="368"/>
                </a:lnTo>
                <a:lnTo>
                  <a:pt x="3403" y="310"/>
                </a:lnTo>
                <a:lnTo>
                  <a:pt x="3486" y="255"/>
                </a:lnTo>
                <a:lnTo>
                  <a:pt x="3574" y="203"/>
                </a:lnTo>
                <a:lnTo>
                  <a:pt x="3664" y="154"/>
                </a:lnTo>
                <a:lnTo>
                  <a:pt x="3758" y="111"/>
                </a:lnTo>
                <a:lnTo>
                  <a:pt x="3853" y="74"/>
                </a:lnTo>
                <a:lnTo>
                  <a:pt x="3951" y="43"/>
                </a:lnTo>
                <a:lnTo>
                  <a:pt x="4049" y="19"/>
                </a:lnTo>
                <a:lnTo>
                  <a:pt x="4150" y="4"/>
                </a:lnTo>
                <a:lnTo>
                  <a:pt x="4253" y="0"/>
                </a:lnTo>
                <a:close/>
              </a:path>
            </a:pathLst>
          </a:custGeom>
          <a:solidFill>
            <a:srgbClr val="C00000"/>
          </a:solidFill>
          <a:ln w="0">
            <a:solidFill>
              <a:srgbClr val="C00000"/>
            </a:solidFill>
            <a:prstDash val="solid"/>
            <a:round/>
            <a:headEnd/>
            <a:tailEnd/>
          </a:ln>
          <a:effectLst>
            <a:outerShdw algn="tl" rotWithShape="0">
              <a:schemeClr val="bg1"/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29" name="Freeform 13"/>
          <p:cNvSpPr>
            <a:spLocks/>
          </p:cNvSpPr>
          <p:nvPr/>
        </p:nvSpPr>
        <p:spPr bwMode="auto">
          <a:xfrm>
            <a:off x="7306049" y="3524329"/>
            <a:ext cx="1792579" cy="461921"/>
          </a:xfrm>
          <a:custGeom>
            <a:avLst/>
            <a:gdLst>
              <a:gd name="T0" fmla="*/ 461 w 962"/>
              <a:gd name="T1" fmla="*/ 0 h 183"/>
              <a:gd name="T2" fmla="*/ 531 w 962"/>
              <a:gd name="T3" fmla="*/ 3 h 183"/>
              <a:gd name="T4" fmla="*/ 601 w 962"/>
              <a:gd name="T5" fmla="*/ 12 h 183"/>
              <a:gd name="T6" fmla="*/ 672 w 962"/>
              <a:gd name="T7" fmla="*/ 28 h 183"/>
              <a:gd name="T8" fmla="*/ 745 w 962"/>
              <a:gd name="T9" fmla="*/ 52 h 183"/>
              <a:gd name="T10" fmla="*/ 818 w 962"/>
              <a:gd name="T11" fmla="*/ 83 h 183"/>
              <a:gd name="T12" fmla="*/ 889 w 962"/>
              <a:gd name="T13" fmla="*/ 124 h 183"/>
              <a:gd name="T14" fmla="*/ 962 w 962"/>
              <a:gd name="T15" fmla="*/ 173 h 183"/>
              <a:gd name="T16" fmla="*/ 954 w 962"/>
              <a:gd name="T17" fmla="*/ 183 h 183"/>
              <a:gd name="T18" fmla="*/ 883 w 962"/>
              <a:gd name="T19" fmla="*/ 134 h 183"/>
              <a:gd name="T20" fmla="*/ 812 w 962"/>
              <a:gd name="T21" fmla="*/ 95 h 183"/>
              <a:gd name="T22" fmla="*/ 740 w 962"/>
              <a:gd name="T23" fmla="*/ 64 h 183"/>
              <a:gd name="T24" fmla="*/ 669 w 962"/>
              <a:gd name="T25" fmla="*/ 40 h 183"/>
              <a:gd name="T26" fmla="*/ 599 w 962"/>
              <a:gd name="T27" fmla="*/ 24 h 183"/>
              <a:gd name="T28" fmla="*/ 529 w 962"/>
              <a:gd name="T29" fmla="*/ 15 h 183"/>
              <a:gd name="T30" fmla="*/ 461 w 962"/>
              <a:gd name="T31" fmla="*/ 12 h 183"/>
              <a:gd name="T32" fmla="*/ 387 w 962"/>
              <a:gd name="T33" fmla="*/ 15 h 183"/>
              <a:gd name="T34" fmla="*/ 314 w 962"/>
              <a:gd name="T35" fmla="*/ 25 h 183"/>
              <a:gd name="T36" fmla="*/ 246 w 962"/>
              <a:gd name="T37" fmla="*/ 42 h 183"/>
              <a:gd name="T38" fmla="*/ 180 w 962"/>
              <a:gd name="T39" fmla="*/ 64 h 183"/>
              <a:gd name="T40" fmla="*/ 118 w 962"/>
              <a:gd name="T41" fmla="*/ 91 h 183"/>
              <a:gd name="T42" fmla="*/ 60 w 962"/>
              <a:gd name="T43" fmla="*/ 121 h 183"/>
              <a:gd name="T44" fmla="*/ 8 w 962"/>
              <a:gd name="T45" fmla="*/ 155 h 183"/>
              <a:gd name="T46" fmla="*/ 8 w 962"/>
              <a:gd name="T47" fmla="*/ 155 h 183"/>
              <a:gd name="T48" fmla="*/ 0 w 962"/>
              <a:gd name="T49" fmla="*/ 144 h 183"/>
              <a:gd name="T50" fmla="*/ 54 w 962"/>
              <a:gd name="T51" fmla="*/ 110 h 183"/>
              <a:gd name="T52" fmla="*/ 112 w 962"/>
              <a:gd name="T53" fmla="*/ 79 h 183"/>
              <a:gd name="T54" fmla="*/ 176 w 962"/>
              <a:gd name="T55" fmla="*/ 52 h 183"/>
              <a:gd name="T56" fmla="*/ 243 w 962"/>
              <a:gd name="T57" fmla="*/ 30 h 183"/>
              <a:gd name="T58" fmla="*/ 312 w 962"/>
              <a:gd name="T59" fmla="*/ 14 h 183"/>
              <a:gd name="T60" fmla="*/ 385 w 962"/>
              <a:gd name="T61" fmla="*/ 3 h 183"/>
              <a:gd name="T62" fmla="*/ 461 w 962"/>
              <a:gd name="T63" fmla="*/ 0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962" h="183">
                <a:moveTo>
                  <a:pt x="461" y="0"/>
                </a:moveTo>
                <a:lnTo>
                  <a:pt x="531" y="3"/>
                </a:lnTo>
                <a:lnTo>
                  <a:pt x="601" y="12"/>
                </a:lnTo>
                <a:lnTo>
                  <a:pt x="672" y="28"/>
                </a:lnTo>
                <a:lnTo>
                  <a:pt x="745" y="52"/>
                </a:lnTo>
                <a:lnTo>
                  <a:pt x="818" y="83"/>
                </a:lnTo>
                <a:lnTo>
                  <a:pt x="889" y="124"/>
                </a:lnTo>
                <a:lnTo>
                  <a:pt x="962" y="173"/>
                </a:lnTo>
                <a:lnTo>
                  <a:pt x="954" y="183"/>
                </a:lnTo>
                <a:lnTo>
                  <a:pt x="883" y="134"/>
                </a:lnTo>
                <a:lnTo>
                  <a:pt x="812" y="95"/>
                </a:lnTo>
                <a:lnTo>
                  <a:pt x="740" y="64"/>
                </a:lnTo>
                <a:lnTo>
                  <a:pt x="669" y="40"/>
                </a:lnTo>
                <a:lnTo>
                  <a:pt x="599" y="24"/>
                </a:lnTo>
                <a:lnTo>
                  <a:pt x="529" y="15"/>
                </a:lnTo>
                <a:lnTo>
                  <a:pt x="461" y="12"/>
                </a:lnTo>
                <a:lnTo>
                  <a:pt x="387" y="15"/>
                </a:lnTo>
                <a:lnTo>
                  <a:pt x="314" y="25"/>
                </a:lnTo>
                <a:lnTo>
                  <a:pt x="246" y="42"/>
                </a:lnTo>
                <a:lnTo>
                  <a:pt x="180" y="64"/>
                </a:lnTo>
                <a:lnTo>
                  <a:pt x="118" y="91"/>
                </a:lnTo>
                <a:lnTo>
                  <a:pt x="60" y="121"/>
                </a:lnTo>
                <a:lnTo>
                  <a:pt x="8" y="155"/>
                </a:lnTo>
                <a:lnTo>
                  <a:pt x="8" y="155"/>
                </a:lnTo>
                <a:lnTo>
                  <a:pt x="0" y="144"/>
                </a:lnTo>
                <a:lnTo>
                  <a:pt x="54" y="110"/>
                </a:lnTo>
                <a:lnTo>
                  <a:pt x="112" y="79"/>
                </a:lnTo>
                <a:lnTo>
                  <a:pt x="176" y="52"/>
                </a:lnTo>
                <a:lnTo>
                  <a:pt x="243" y="30"/>
                </a:lnTo>
                <a:lnTo>
                  <a:pt x="312" y="14"/>
                </a:lnTo>
                <a:lnTo>
                  <a:pt x="385" y="3"/>
                </a:lnTo>
                <a:lnTo>
                  <a:pt x="461" y="0"/>
                </a:lnTo>
                <a:close/>
              </a:path>
            </a:pathLst>
          </a:custGeom>
          <a:solidFill>
            <a:srgbClr val="C00000"/>
          </a:solidFill>
          <a:ln w="0">
            <a:solidFill>
              <a:srgbClr val="C00000"/>
            </a:solidFill>
            <a:prstDash val="solid"/>
            <a:round/>
            <a:headEnd/>
            <a:tailEnd/>
          </a:ln>
          <a:effectLst>
            <a:outerShdw algn="tl" rotWithShape="0">
              <a:schemeClr val="bg1"/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grpSp>
        <p:nvGrpSpPr>
          <p:cNvPr id="34" name="Group 19"/>
          <p:cNvGrpSpPr/>
          <p:nvPr/>
        </p:nvGrpSpPr>
        <p:grpSpPr>
          <a:xfrm>
            <a:off x="563528" y="3291767"/>
            <a:ext cx="2171962" cy="1237783"/>
            <a:chOff x="422646" y="2667382"/>
            <a:chExt cx="1628971" cy="928337"/>
          </a:xfrm>
        </p:grpSpPr>
        <p:sp>
          <p:nvSpPr>
            <p:cNvPr id="38" name="Rectangle 26"/>
            <p:cNvSpPr>
              <a:spLocks/>
            </p:cNvSpPr>
            <p:nvPr/>
          </p:nvSpPr>
          <p:spPr bwMode="auto">
            <a:xfrm>
              <a:off x="422646" y="2850300"/>
              <a:ext cx="1628971" cy="7454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>
                <a:lnSpc>
                  <a:spcPct val="114000"/>
                </a:lnSpc>
              </a:pP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200</a:t>
              </a: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字之内。</a:t>
              </a:r>
              <a:endParaRPr 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9" name="Rectangle 27"/>
            <p:cNvSpPr>
              <a:spLocks/>
            </p:cNvSpPr>
            <p:nvPr/>
          </p:nvSpPr>
          <p:spPr bwMode="auto">
            <a:xfrm>
              <a:off x="620524" y="2667382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ctr">
                <a:lnSpc>
                  <a:spcPct val="80000"/>
                </a:lnSpc>
              </a:pPr>
              <a:r>
                <a:rPr lang="zh-CN" altLang="en-US" sz="2133" b="1" dirty="0" smtClean="0">
                  <a:solidFill>
                    <a:srgbClr val="C00000"/>
                  </a:solidFill>
                  <a:cs typeface="+mn-ea"/>
                  <a:sym typeface="+mn-lt"/>
                </a:rPr>
                <a:t>添加文字</a:t>
              </a:r>
              <a:endParaRPr lang="en-US" sz="2133" b="1" dirty="0">
                <a:solidFill>
                  <a:srgbClr val="C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0" name="Freeform 13"/>
          <p:cNvSpPr>
            <a:spLocks/>
          </p:cNvSpPr>
          <p:nvPr/>
        </p:nvSpPr>
        <p:spPr bwMode="auto">
          <a:xfrm rot="5910658">
            <a:off x="8081223" y="2088166"/>
            <a:ext cx="1374541" cy="461921"/>
          </a:xfrm>
          <a:custGeom>
            <a:avLst/>
            <a:gdLst>
              <a:gd name="T0" fmla="*/ 461 w 962"/>
              <a:gd name="T1" fmla="*/ 0 h 183"/>
              <a:gd name="T2" fmla="*/ 531 w 962"/>
              <a:gd name="T3" fmla="*/ 3 h 183"/>
              <a:gd name="T4" fmla="*/ 601 w 962"/>
              <a:gd name="T5" fmla="*/ 12 h 183"/>
              <a:gd name="T6" fmla="*/ 672 w 962"/>
              <a:gd name="T7" fmla="*/ 28 h 183"/>
              <a:gd name="T8" fmla="*/ 745 w 962"/>
              <a:gd name="T9" fmla="*/ 52 h 183"/>
              <a:gd name="T10" fmla="*/ 818 w 962"/>
              <a:gd name="T11" fmla="*/ 83 h 183"/>
              <a:gd name="T12" fmla="*/ 889 w 962"/>
              <a:gd name="T13" fmla="*/ 124 h 183"/>
              <a:gd name="T14" fmla="*/ 962 w 962"/>
              <a:gd name="T15" fmla="*/ 173 h 183"/>
              <a:gd name="T16" fmla="*/ 954 w 962"/>
              <a:gd name="T17" fmla="*/ 183 h 183"/>
              <a:gd name="T18" fmla="*/ 883 w 962"/>
              <a:gd name="T19" fmla="*/ 134 h 183"/>
              <a:gd name="T20" fmla="*/ 812 w 962"/>
              <a:gd name="T21" fmla="*/ 95 h 183"/>
              <a:gd name="T22" fmla="*/ 740 w 962"/>
              <a:gd name="T23" fmla="*/ 64 h 183"/>
              <a:gd name="T24" fmla="*/ 669 w 962"/>
              <a:gd name="T25" fmla="*/ 40 h 183"/>
              <a:gd name="T26" fmla="*/ 599 w 962"/>
              <a:gd name="T27" fmla="*/ 24 h 183"/>
              <a:gd name="T28" fmla="*/ 529 w 962"/>
              <a:gd name="T29" fmla="*/ 15 h 183"/>
              <a:gd name="T30" fmla="*/ 461 w 962"/>
              <a:gd name="T31" fmla="*/ 12 h 183"/>
              <a:gd name="T32" fmla="*/ 387 w 962"/>
              <a:gd name="T33" fmla="*/ 15 h 183"/>
              <a:gd name="T34" fmla="*/ 314 w 962"/>
              <a:gd name="T35" fmla="*/ 25 h 183"/>
              <a:gd name="T36" fmla="*/ 246 w 962"/>
              <a:gd name="T37" fmla="*/ 42 h 183"/>
              <a:gd name="T38" fmla="*/ 180 w 962"/>
              <a:gd name="T39" fmla="*/ 64 h 183"/>
              <a:gd name="T40" fmla="*/ 118 w 962"/>
              <a:gd name="T41" fmla="*/ 91 h 183"/>
              <a:gd name="T42" fmla="*/ 60 w 962"/>
              <a:gd name="T43" fmla="*/ 121 h 183"/>
              <a:gd name="T44" fmla="*/ 8 w 962"/>
              <a:gd name="T45" fmla="*/ 155 h 183"/>
              <a:gd name="T46" fmla="*/ 8 w 962"/>
              <a:gd name="T47" fmla="*/ 155 h 183"/>
              <a:gd name="T48" fmla="*/ 0 w 962"/>
              <a:gd name="T49" fmla="*/ 144 h 183"/>
              <a:gd name="T50" fmla="*/ 54 w 962"/>
              <a:gd name="T51" fmla="*/ 110 h 183"/>
              <a:gd name="T52" fmla="*/ 112 w 962"/>
              <a:gd name="T53" fmla="*/ 79 h 183"/>
              <a:gd name="T54" fmla="*/ 176 w 962"/>
              <a:gd name="T55" fmla="*/ 52 h 183"/>
              <a:gd name="T56" fmla="*/ 243 w 962"/>
              <a:gd name="T57" fmla="*/ 30 h 183"/>
              <a:gd name="T58" fmla="*/ 312 w 962"/>
              <a:gd name="T59" fmla="*/ 14 h 183"/>
              <a:gd name="T60" fmla="*/ 385 w 962"/>
              <a:gd name="T61" fmla="*/ 3 h 183"/>
              <a:gd name="T62" fmla="*/ 461 w 962"/>
              <a:gd name="T63" fmla="*/ 0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962" h="183">
                <a:moveTo>
                  <a:pt x="461" y="0"/>
                </a:moveTo>
                <a:lnTo>
                  <a:pt x="531" y="3"/>
                </a:lnTo>
                <a:lnTo>
                  <a:pt x="601" y="12"/>
                </a:lnTo>
                <a:lnTo>
                  <a:pt x="672" y="28"/>
                </a:lnTo>
                <a:lnTo>
                  <a:pt x="745" y="52"/>
                </a:lnTo>
                <a:lnTo>
                  <a:pt x="818" y="83"/>
                </a:lnTo>
                <a:lnTo>
                  <a:pt x="889" y="124"/>
                </a:lnTo>
                <a:lnTo>
                  <a:pt x="962" y="173"/>
                </a:lnTo>
                <a:lnTo>
                  <a:pt x="954" y="183"/>
                </a:lnTo>
                <a:lnTo>
                  <a:pt x="883" y="134"/>
                </a:lnTo>
                <a:lnTo>
                  <a:pt x="812" y="95"/>
                </a:lnTo>
                <a:lnTo>
                  <a:pt x="740" y="64"/>
                </a:lnTo>
                <a:lnTo>
                  <a:pt x="669" y="40"/>
                </a:lnTo>
                <a:lnTo>
                  <a:pt x="599" y="24"/>
                </a:lnTo>
                <a:lnTo>
                  <a:pt x="529" y="15"/>
                </a:lnTo>
                <a:lnTo>
                  <a:pt x="461" y="12"/>
                </a:lnTo>
                <a:lnTo>
                  <a:pt x="387" y="15"/>
                </a:lnTo>
                <a:lnTo>
                  <a:pt x="314" y="25"/>
                </a:lnTo>
                <a:lnTo>
                  <a:pt x="246" y="42"/>
                </a:lnTo>
                <a:lnTo>
                  <a:pt x="180" y="64"/>
                </a:lnTo>
                <a:lnTo>
                  <a:pt x="118" y="91"/>
                </a:lnTo>
                <a:lnTo>
                  <a:pt x="60" y="121"/>
                </a:lnTo>
                <a:lnTo>
                  <a:pt x="8" y="155"/>
                </a:lnTo>
                <a:lnTo>
                  <a:pt x="8" y="155"/>
                </a:lnTo>
                <a:lnTo>
                  <a:pt x="0" y="144"/>
                </a:lnTo>
                <a:lnTo>
                  <a:pt x="54" y="110"/>
                </a:lnTo>
                <a:lnTo>
                  <a:pt x="112" y="79"/>
                </a:lnTo>
                <a:lnTo>
                  <a:pt x="176" y="52"/>
                </a:lnTo>
                <a:lnTo>
                  <a:pt x="243" y="30"/>
                </a:lnTo>
                <a:lnTo>
                  <a:pt x="312" y="14"/>
                </a:lnTo>
                <a:lnTo>
                  <a:pt x="385" y="3"/>
                </a:lnTo>
                <a:lnTo>
                  <a:pt x="461" y="0"/>
                </a:lnTo>
                <a:close/>
              </a:path>
            </a:pathLst>
          </a:custGeom>
          <a:solidFill>
            <a:srgbClr val="C00000"/>
          </a:solidFill>
          <a:ln w="0">
            <a:solidFill>
              <a:srgbClr val="C00000"/>
            </a:solidFill>
            <a:prstDash val="solid"/>
            <a:round/>
            <a:headEnd/>
            <a:tailEnd/>
          </a:ln>
          <a:effectLst>
            <a:outerShdw algn="tl" rotWithShape="0">
              <a:schemeClr val="bg1"/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grpSp>
        <p:nvGrpSpPr>
          <p:cNvPr id="41" name="Group 129"/>
          <p:cNvGrpSpPr/>
          <p:nvPr/>
        </p:nvGrpSpPr>
        <p:grpSpPr>
          <a:xfrm>
            <a:off x="2848189" y="2363319"/>
            <a:ext cx="1901428" cy="1042343"/>
            <a:chOff x="633598" y="2667382"/>
            <a:chExt cx="1426071" cy="781757"/>
          </a:xfrm>
        </p:grpSpPr>
        <p:sp>
          <p:nvSpPr>
            <p:cNvPr id="42" name="Rectangle 26"/>
            <p:cNvSpPr>
              <a:spLocks/>
            </p:cNvSpPr>
            <p:nvPr/>
          </p:nvSpPr>
          <p:spPr bwMode="auto">
            <a:xfrm>
              <a:off x="633598" y="2850301"/>
              <a:ext cx="1418019" cy="598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r">
                <a:lnSpc>
                  <a:spcPct val="114000"/>
                </a:lnSpc>
              </a:pP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此处添加详细文本描述，建议与标题相关并符合整体语言风格</a:t>
              </a:r>
              <a:endParaRPr 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4" name="Rectangle 27"/>
            <p:cNvSpPr>
              <a:spLocks/>
            </p:cNvSpPr>
            <p:nvPr/>
          </p:nvSpPr>
          <p:spPr bwMode="auto">
            <a:xfrm>
              <a:off x="696724" y="2667382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ctr">
                <a:lnSpc>
                  <a:spcPct val="80000"/>
                </a:lnSpc>
              </a:pPr>
              <a:r>
                <a:rPr lang="zh-CN" altLang="en-US" sz="2133" b="1" dirty="0" smtClean="0">
                  <a:solidFill>
                    <a:srgbClr val="C00000"/>
                  </a:solidFill>
                  <a:cs typeface="+mn-ea"/>
                  <a:sym typeface="+mn-lt"/>
                </a:rPr>
                <a:t>添加文字</a:t>
              </a:r>
              <a:endParaRPr lang="en-US" sz="2133" b="1" dirty="0">
                <a:solidFill>
                  <a:srgbClr val="C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5" name="Group 132"/>
          <p:cNvGrpSpPr/>
          <p:nvPr/>
        </p:nvGrpSpPr>
        <p:grpSpPr>
          <a:xfrm>
            <a:off x="6361221" y="1352634"/>
            <a:ext cx="2006013" cy="1042343"/>
            <a:chOff x="555159" y="2667382"/>
            <a:chExt cx="1504510" cy="781757"/>
          </a:xfrm>
        </p:grpSpPr>
        <p:sp>
          <p:nvSpPr>
            <p:cNvPr id="46" name="Rectangle 26"/>
            <p:cNvSpPr>
              <a:spLocks/>
            </p:cNvSpPr>
            <p:nvPr/>
          </p:nvSpPr>
          <p:spPr bwMode="auto">
            <a:xfrm>
              <a:off x="555159" y="2850301"/>
              <a:ext cx="1496458" cy="598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r">
                <a:lnSpc>
                  <a:spcPct val="114000"/>
                </a:lnSpc>
              </a:pP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此处添加详细文本描述，建议与标题相关并符合整体语言风格</a:t>
              </a:r>
              <a:endParaRPr 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7" name="Rectangle 27"/>
            <p:cNvSpPr>
              <a:spLocks/>
            </p:cNvSpPr>
            <p:nvPr/>
          </p:nvSpPr>
          <p:spPr bwMode="auto">
            <a:xfrm>
              <a:off x="696724" y="2667382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ctr">
                <a:lnSpc>
                  <a:spcPct val="80000"/>
                </a:lnSpc>
              </a:pPr>
              <a:r>
                <a:rPr lang="zh-CN" altLang="en-US" sz="2133" b="1" dirty="0" smtClean="0">
                  <a:solidFill>
                    <a:srgbClr val="C00000"/>
                  </a:solidFill>
                  <a:cs typeface="+mn-ea"/>
                  <a:sym typeface="+mn-lt"/>
                </a:rPr>
                <a:t>添加文字</a:t>
              </a:r>
              <a:endParaRPr lang="en-US" sz="2133" b="1" dirty="0">
                <a:solidFill>
                  <a:srgbClr val="C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8" name="Group 135"/>
          <p:cNvGrpSpPr/>
          <p:nvPr/>
        </p:nvGrpSpPr>
        <p:grpSpPr>
          <a:xfrm>
            <a:off x="5811316" y="5059566"/>
            <a:ext cx="1998987" cy="1031241"/>
            <a:chOff x="552376" y="2667382"/>
            <a:chExt cx="1499240" cy="773431"/>
          </a:xfrm>
        </p:grpSpPr>
        <p:sp>
          <p:nvSpPr>
            <p:cNvPr id="49" name="Rectangle 26"/>
            <p:cNvSpPr>
              <a:spLocks/>
            </p:cNvSpPr>
            <p:nvPr/>
          </p:nvSpPr>
          <p:spPr bwMode="auto">
            <a:xfrm>
              <a:off x="552376" y="2850300"/>
              <a:ext cx="1499240" cy="590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>
                <a:lnSpc>
                  <a:spcPct val="114000"/>
                </a:lnSpc>
              </a:pP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0" name="Rectangle 27"/>
            <p:cNvSpPr>
              <a:spLocks/>
            </p:cNvSpPr>
            <p:nvPr/>
          </p:nvSpPr>
          <p:spPr bwMode="auto">
            <a:xfrm>
              <a:off x="620524" y="2667382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ctr">
                <a:lnSpc>
                  <a:spcPct val="80000"/>
                </a:lnSpc>
              </a:pPr>
              <a:r>
                <a:rPr lang="zh-CN" altLang="en-US" sz="2133" b="1" dirty="0" smtClean="0">
                  <a:solidFill>
                    <a:srgbClr val="C00000"/>
                  </a:solidFill>
                  <a:cs typeface="+mn-ea"/>
                  <a:sym typeface="+mn-lt"/>
                </a:rPr>
                <a:t>添加文字</a:t>
              </a:r>
              <a:endParaRPr lang="en-US" sz="2133" b="1" dirty="0">
                <a:solidFill>
                  <a:srgbClr val="C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1" name="Group 138"/>
          <p:cNvGrpSpPr/>
          <p:nvPr/>
        </p:nvGrpSpPr>
        <p:grpSpPr>
          <a:xfrm>
            <a:off x="8186581" y="4447993"/>
            <a:ext cx="1998987" cy="1031241"/>
            <a:chOff x="552376" y="2667382"/>
            <a:chExt cx="1499240" cy="773431"/>
          </a:xfrm>
        </p:grpSpPr>
        <p:sp>
          <p:nvSpPr>
            <p:cNvPr id="52" name="Rectangle 26"/>
            <p:cNvSpPr>
              <a:spLocks/>
            </p:cNvSpPr>
            <p:nvPr/>
          </p:nvSpPr>
          <p:spPr bwMode="auto">
            <a:xfrm>
              <a:off x="552376" y="2850300"/>
              <a:ext cx="1499240" cy="590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>
                <a:lnSpc>
                  <a:spcPct val="114000"/>
                </a:lnSpc>
              </a:pP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3" name="Rectangle 27"/>
            <p:cNvSpPr>
              <a:spLocks/>
            </p:cNvSpPr>
            <p:nvPr/>
          </p:nvSpPr>
          <p:spPr bwMode="auto">
            <a:xfrm>
              <a:off x="620524" y="2667382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ctr">
                <a:lnSpc>
                  <a:spcPct val="80000"/>
                </a:lnSpc>
              </a:pPr>
              <a:r>
                <a:rPr lang="zh-CN" altLang="en-US" sz="2133" b="1" dirty="0" smtClean="0">
                  <a:solidFill>
                    <a:srgbClr val="C00000"/>
                  </a:solidFill>
                  <a:cs typeface="+mn-ea"/>
                  <a:sym typeface="+mn-lt"/>
                </a:rPr>
                <a:t>添加文字</a:t>
              </a:r>
              <a:endParaRPr lang="en-US" sz="2133" b="1" dirty="0">
                <a:solidFill>
                  <a:srgbClr val="C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4" name="Group 141"/>
          <p:cNvGrpSpPr/>
          <p:nvPr/>
        </p:nvGrpSpPr>
        <p:grpSpPr>
          <a:xfrm>
            <a:off x="9679329" y="2610630"/>
            <a:ext cx="1998987" cy="1031241"/>
            <a:chOff x="552376" y="2667382"/>
            <a:chExt cx="1499240" cy="773431"/>
          </a:xfrm>
        </p:grpSpPr>
        <p:sp>
          <p:nvSpPr>
            <p:cNvPr id="55" name="Rectangle 26"/>
            <p:cNvSpPr>
              <a:spLocks/>
            </p:cNvSpPr>
            <p:nvPr/>
          </p:nvSpPr>
          <p:spPr bwMode="auto">
            <a:xfrm>
              <a:off x="552376" y="2850300"/>
              <a:ext cx="1499240" cy="590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>
                <a:lnSpc>
                  <a:spcPct val="114000"/>
                </a:lnSpc>
              </a:pP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6" name="Rectangle 27"/>
            <p:cNvSpPr>
              <a:spLocks/>
            </p:cNvSpPr>
            <p:nvPr/>
          </p:nvSpPr>
          <p:spPr bwMode="auto">
            <a:xfrm>
              <a:off x="620524" y="2667382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ctr">
                <a:lnSpc>
                  <a:spcPct val="80000"/>
                </a:lnSpc>
              </a:pPr>
              <a:r>
                <a:rPr lang="zh-CN" altLang="en-US" sz="2133" b="1" dirty="0" smtClean="0">
                  <a:solidFill>
                    <a:srgbClr val="C00000"/>
                  </a:solidFill>
                  <a:cs typeface="+mn-ea"/>
                  <a:sym typeface="+mn-lt"/>
                </a:rPr>
                <a:t>添加文字</a:t>
              </a:r>
              <a:endParaRPr lang="en-US" sz="2133" b="1" dirty="0">
                <a:solidFill>
                  <a:srgbClr val="C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7" name="Group 15"/>
          <p:cNvGrpSpPr/>
          <p:nvPr/>
        </p:nvGrpSpPr>
        <p:grpSpPr>
          <a:xfrm>
            <a:off x="8787096" y="3654524"/>
            <a:ext cx="623064" cy="623064"/>
            <a:chOff x="6590322" y="2740893"/>
            <a:chExt cx="467298" cy="467298"/>
          </a:xfrm>
        </p:grpSpPr>
        <p:sp>
          <p:nvSpPr>
            <p:cNvPr id="58" name="Freeform 11"/>
            <p:cNvSpPr>
              <a:spLocks/>
            </p:cNvSpPr>
            <p:nvPr/>
          </p:nvSpPr>
          <p:spPr bwMode="auto">
            <a:xfrm>
              <a:off x="6590322" y="2740893"/>
              <a:ext cx="467298" cy="467298"/>
            </a:xfrm>
            <a:custGeom>
              <a:avLst/>
              <a:gdLst>
                <a:gd name="T0" fmla="*/ 103 w 204"/>
                <a:gd name="T1" fmla="*/ 0 h 204"/>
                <a:gd name="T2" fmla="*/ 130 w 204"/>
                <a:gd name="T3" fmla="*/ 3 h 204"/>
                <a:gd name="T4" fmla="*/ 153 w 204"/>
                <a:gd name="T5" fmla="*/ 13 h 204"/>
                <a:gd name="T6" fmla="*/ 174 w 204"/>
                <a:gd name="T7" fmla="*/ 30 h 204"/>
                <a:gd name="T8" fmla="*/ 191 w 204"/>
                <a:gd name="T9" fmla="*/ 51 h 204"/>
                <a:gd name="T10" fmla="*/ 201 w 204"/>
                <a:gd name="T11" fmla="*/ 74 h 204"/>
                <a:gd name="T12" fmla="*/ 204 w 204"/>
                <a:gd name="T13" fmla="*/ 101 h 204"/>
                <a:gd name="T14" fmla="*/ 201 w 204"/>
                <a:gd name="T15" fmla="*/ 128 h 204"/>
                <a:gd name="T16" fmla="*/ 191 w 204"/>
                <a:gd name="T17" fmla="*/ 153 h 204"/>
                <a:gd name="T18" fmla="*/ 174 w 204"/>
                <a:gd name="T19" fmla="*/ 174 h 204"/>
                <a:gd name="T20" fmla="*/ 153 w 204"/>
                <a:gd name="T21" fmla="*/ 189 h 204"/>
                <a:gd name="T22" fmla="*/ 130 w 204"/>
                <a:gd name="T23" fmla="*/ 199 h 204"/>
                <a:gd name="T24" fmla="*/ 103 w 204"/>
                <a:gd name="T25" fmla="*/ 204 h 204"/>
                <a:gd name="T26" fmla="*/ 76 w 204"/>
                <a:gd name="T27" fmla="*/ 199 h 204"/>
                <a:gd name="T28" fmla="*/ 51 w 204"/>
                <a:gd name="T29" fmla="*/ 189 h 204"/>
                <a:gd name="T30" fmla="*/ 30 w 204"/>
                <a:gd name="T31" fmla="*/ 174 h 204"/>
                <a:gd name="T32" fmla="*/ 15 w 204"/>
                <a:gd name="T33" fmla="*/ 153 h 204"/>
                <a:gd name="T34" fmla="*/ 5 w 204"/>
                <a:gd name="T35" fmla="*/ 128 h 204"/>
                <a:gd name="T36" fmla="*/ 0 w 204"/>
                <a:gd name="T37" fmla="*/ 101 h 204"/>
                <a:gd name="T38" fmla="*/ 5 w 204"/>
                <a:gd name="T39" fmla="*/ 74 h 204"/>
                <a:gd name="T40" fmla="*/ 15 w 204"/>
                <a:gd name="T41" fmla="*/ 51 h 204"/>
                <a:gd name="T42" fmla="*/ 30 w 204"/>
                <a:gd name="T43" fmla="*/ 30 h 204"/>
                <a:gd name="T44" fmla="*/ 51 w 204"/>
                <a:gd name="T45" fmla="*/ 13 h 204"/>
                <a:gd name="T46" fmla="*/ 76 w 204"/>
                <a:gd name="T47" fmla="*/ 3 h 204"/>
                <a:gd name="T48" fmla="*/ 103 w 204"/>
                <a:gd name="T49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4" h="204">
                  <a:moveTo>
                    <a:pt x="103" y="0"/>
                  </a:moveTo>
                  <a:lnTo>
                    <a:pt x="130" y="3"/>
                  </a:lnTo>
                  <a:lnTo>
                    <a:pt x="153" y="13"/>
                  </a:lnTo>
                  <a:lnTo>
                    <a:pt x="174" y="30"/>
                  </a:lnTo>
                  <a:lnTo>
                    <a:pt x="191" y="51"/>
                  </a:lnTo>
                  <a:lnTo>
                    <a:pt x="201" y="74"/>
                  </a:lnTo>
                  <a:lnTo>
                    <a:pt x="204" y="101"/>
                  </a:lnTo>
                  <a:lnTo>
                    <a:pt x="201" y="128"/>
                  </a:lnTo>
                  <a:lnTo>
                    <a:pt x="191" y="153"/>
                  </a:lnTo>
                  <a:lnTo>
                    <a:pt x="174" y="174"/>
                  </a:lnTo>
                  <a:lnTo>
                    <a:pt x="153" y="189"/>
                  </a:lnTo>
                  <a:lnTo>
                    <a:pt x="130" y="199"/>
                  </a:lnTo>
                  <a:lnTo>
                    <a:pt x="103" y="204"/>
                  </a:lnTo>
                  <a:lnTo>
                    <a:pt x="76" y="199"/>
                  </a:lnTo>
                  <a:lnTo>
                    <a:pt x="51" y="189"/>
                  </a:lnTo>
                  <a:lnTo>
                    <a:pt x="30" y="174"/>
                  </a:lnTo>
                  <a:lnTo>
                    <a:pt x="15" y="153"/>
                  </a:lnTo>
                  <a:lnTo>
                    <a:pt x="5" y="128"/>
                  </a:lnTo>
                  <a:lnTo>
                    <a:pt x="0" y="101"/>
                  </a:lnTo>
                  <a:lnTo>
                    <a:pt x="5" y="74"/>
                  </a:lnTo>
                  <a:lnTo>
                    <a:pt x="15" y="51"/>
                  </a:lnTo>
                  <a:lnTo>
                    <a:pt x="30" y="30"/>
                  </a:lnTo>
                  <a:lnTo>
                    <a:pt x="51" y="13"/>
                  </a:lnTo>
                  <a:lnTo>
                    <a:pt x="76" y="3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9" name="Freeform 6"/>
            <p:cNvSpPr>
              <a:spLocks noEditPoints="1"/>
            </p:cNvSpPr>
            <p:nvPr/>
          </p:nvSpPr>
          <p:spPr bwMode="auto">
            <a:xfrm>
              <a:off x="6661500" y="2865381"/>
              <a:ext cx="318518" cy="211972"/>
            </a:xfrm>
            <a:custGeom>
              <a:avLst/>
              <a:gdLst>
                <a:gd name="T0" fmla="*/ 176 w 176"/>
                <a:gd name="T1" fmla="*/ 99 h 117"/>
                <a:gd name="T2" fmla="*/ 176 w 176"/>
                <a:gd name="T3" fmla="*/ 108 h 117"/>
                <a:gd name="T4" fmla="*/ 161 w 176"/>
                <a:gd name="T5" fmla="*/ 117 h 117"/>
                <a:gd name="T6" fmla="*/ 15 w 176"/>
                <a:gd name="T7" fmla="*/ 117 h 117"/>
                <a:gd name="T8" fmla="*/ 0 w 176"/>
                <a:gd name="T9" fmla="*/ 108 h 117"/>
                <a:gd name="T10" fmla="*/ 0 w 176"/>
                <a:gd name="T11" fmla="*/ 99 h 117"/>
                <a:gd name="T12" fmla="*/ 15 w 176"/>
                <a:gd name="T13" fmla="*/ 99 h 117"/>
                <a:gd name="T14" fmla="*/ 161 w 176"/>
                <a:gd name="T15" fmla="*/ 99 h 117"/>
                <a:gd name="T16" fmla="*/ 176 w 176"/>
                <a:gd name="T17" fmla="*/ 99 h 117"/>
                <a:gd name="T18" fmla="*/ 24 w 176"/>
                <a:gd name="T19" fmla="*/ 79 h 117"/>
                <a:gd name="T20" fmla="*/ 24 w 176"/>
                <a:gd name="T21" fmla="*/ 14 h 117"/>
                <a:gd name="T22" fmla="*/ 38 w 176"/>
                <a:gd name="T23" fmla="*/ 0 h 117"/>
                <a:gd name="T24" fmla="*/ 138 w 176"/>
                <a:gd name="T25" fmla="*/ 0 h 117"/>
                <a:gd name="T26" fmla="*/ 152 w 176"/>
                <a:gd name="T27" fmla="*/ 14 h 117"/>
                <a:gd name="T28" fmla="*/ 152 w 176"/>
                <a:gd name="T29" fmla="*/ 79 h 117"/>
                <a:gd name="T30" fmla="*/ 138 w 176"/>
                <a:gd name="T31" fmla="*/ 93 h 117"/>
                <a:gd name="T32" fmla="*/ 38 w 176"/>
                <a:gd name="T33" fmla="*/ 93 h 117"/>
                <a:gd name="T34" fmla="*/ 24 w 176"/>
                <a:gd name="T35" fmla="*/ 79 h 117"/>
                <a:gd name="T36" fmla="*/ 35 w 176"/>
                <a:gd name="T37" fmla="*/ 79 h 117"/>
                <a:gd name="T38" fmla="*/ 38 w 176"/>
                <a:gd name="T39" fmla="*/ 82 h 117"/>
                <a:gd name="T40" fmla="*/ 138 w 176"/>
                <a:gd name="T41" fmla="*/ 82 h 117"/>
                <a:gd name="T42" fmla="*/ 141 w 176"/>
                <a:gd name="T43" fmla="*/ 79 h 117"/>
                <a:gd name="T44" fmla="*/ 141 w 176"/>
                <a:gd name="T45" fmla="*/ 14 h 117"/>
                <a:gd name="T46" fmla="*/ 138 w 176"/>
                <a:gd name="T47" fmla="*/ 11 h 117"/>
                <a:gd name="T48" fmla="*/ 38 w 176"/>
                <a:gd name="T49" fmla="*/ 11 h 117"/>
                <a:gd name="T50" fmla="*/ 35 w 176"/>
                <a:gd name="T51" fmla="*/ 14 h 117"/>
                <a:gd name="T52" fmla="*/ 35 w 176"/>
                <a:gd name="T53" fmla="*/ 79 h 117"/>
                <a:gd name="T54" fmla="*/ 97 w 176"/>
                <a:gd name="T55" fmla="*/ 107 h 117"/>
                <a:gd name="T56" fmla="*/ 95 w 176"/>
                <a:gd name="T57" fmla="*/ 105 h 117"/>
                <a:gd name="T58" fmla="*/ 81 w 176"/>
                <a:gd name="T59" fmla="*/ 105 h 117"/>
                <a:gd name="T60" fmla="*/ 79 w 176"/>
                <a:gd name="T61" fmla="*/ 107 h 117"/>
                <a:gd name="T62" fmla="*/ 81 w 176"/>
                <a:gd name="T63" fmla="*/ 108 h 117"/>
                <a:gd name="T64" fmla="*/ 95 w 176"/>
                <a:gd name="T65" fmla="*/ 108 h 117"/>
                <a:gd name="T66" fmla="*/ 97 w 176"/>
                <a:gd name="T67" fmla="*/ 10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6" h="117">
                  <a:moveTo>
                    <a:pt x="176" y="99"/>
                  </a:moveTo>
                  <a:cubicBezTo>
                    <a:pt x="176" y="108"/>
                    <a:pt x="176" y="108"/>
                    <a:pt x="176" y="108"/>
                  </a:cubicBezTo>
                  <a:cubicBezTo>
                    <a:pt x="176" y="113"/>
                    <a:pt x="169" y="117"/>
                    <a:pt x="161" y="117"/>
                  </a:cubicBezTo>
                  <a:cubicBezTo>
                    <a:pt x="15" y="117"/>
                    <a:pt x="15" y="117"/>
                    <a:pt x="15" y="117"/>
                  </a:cubicBezTo>
                  <a:cubicBezTo>
                    <a:pt x="7" y="117"/>
                    <a:pt x="0" y="113"/>
                    <a:pt x="0" y="108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15" y="99"/>
                    <a:pt x="15" y="99"/>
                    <a:pt x="15" y="99"/>
                  </a:cubicBezTo>
                  <a:cubicBezTo>
                    <a:pt x="161" y="99"/>
                    <a:pt x="161" y="99"/>
                    <a:pt x="161" y="99"/>
                  </a:cubicBezTo>
                  <a:lnTo>
                    <a:pt x="176" y="99"/>
                  </a:lnTo>
                  <a:close/>
                  <a:moveTo>
                    <a:pt x="24" y="79"/>
                  </a:moveTo>
                  <a:cubicBezTo>
                    <a:pt x="24" y="14"/>
                    <a:pt x="24" y="14"/>
                    <a:pt x="24" y="14"/>
                  </a:cubicBezTo>
                  <a:cubicBezTo>
                    <a:pt x="24" y="6"/>
                    <a:pt x="30" y="0"/>
                    <a:pt x="38" y="0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46" y="0"/>
                    <a:pt x="152" y="6"/>
                    <a:pt x="152" y="14"/>
                  </a:cubicBezTo>
                  <a:cubicBezTo>
                    <a:pt x="152" y="79"/>
                    <a:pt x="152" y="79"/>
                    <a:pt x="152" y="79"/>
                  </a:cubicBezTo>
                  <a:cubicBezTo>
                    <a:pt x="152" y="87"/>
                    <a:pt x="146" y="93"/>
                    <a:pt x="138" y="93"/>
                  </a:cubicBezTo>
                  <a:cubicBezTo>
                    <a:pt x="38" y="93"/>
                    <a:pt x="38" y="93"/>
                    <a:pt x="38" y="93"/>
                  </a:cubicBezTo>
                  <a:cubicBezTo>
                    <a:pt x="30" y="93"/>
                    <a:pt x="24" y="87"/>
                    <a:pt x="24" y="79"/>
                  </a:cubicBezTo>
                  <a:close/>
                  <a:moveTo>
                    <a:pt x="35" y="79"/>
                  </a:moveTo>
                  <a:cubicBezTo>
                    <a:pt x="35" y="80"/>
                    <a:pt x="37" y="82"/>
                    <a:pt x="38" y="82"/>
                  </a:cubicBezTo>
                  <a:cubicBezTo>
                    <a:pt x="138" y="82"/>
                    <a:pt x="138" y="82"/>
                    <a:pt x="138" y="82"/>
                  </a:cubicBezTo>
                  <a:cubicBezTo>
                    <a:pt x="139" y="82"/>
                    <a:pt x="141" y="80"/>
                    <a:pt x="141" y="79"/>
                  </a:cubicBezTo>
                  <a:cubicBezTo>
                    <a:pt x="141" y="14"/>
                    <a:pt x="141" y="14"/>
                    <a:pt x="141" y="14"/>
                  </a:cubicBezTo>
                  <a:cubicBezTo>
                    <a:pt x="141" y="13"/>
                    <a:pt x="139" y="11"/>
                    <a:pt x="138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7" y="11"/>
                    <a:pt x="35" y="13"/>
                    <a:pt x="35" y="14"/>
                  </a:cubicBezTo>
                  <a:lnTo>
                    <a:pt x="35" y="79"/>
                  </a:lnTo>
                  <a:close/>
                  <a:moveTo>
                    <a:pt x="97" y="107"/>
                  </a:moveTo>
                  <a:cubicBezTo>
                    <a:pt x="97" y="106"/>
                    <a:pt x="96" y="105"/>
                    <a:pt x="95" y="105"/>
                  </a:cubicBezTo>
                  <a:cubicBezTo>
                    <a:pt x="81" y="105"/>
                    <a:pt x="81" y="105"/>
                    <a:pt x="81" y="105"/>
                  </a:cubicBezTo>
                  <a:cubicBezTo>
                    <a:pt x="80" y="105"/>
                    <a:pt x="79" y="106"/>
                    <a:pt x="79" y="107"/>
                  </a:cubicBezTo>
                  <a:cubicBezTo>
                    <a:pt x="79" y="107"/>
                    <a:pt x="80" y="108"/>
                    <a:pt x="81" y="108"/>
                  </a:cubicBezTo>
                  <a:cubicBezTo>
                    <a:pt x="95" y="108"/>
                    <a:pt x="95" y="108"/>
                    <a:pt x="95" y="108"/>
                  </a:cubicBezTo>
                  <a:cubicBezTo>
                    <a:pt x="96" y="108"/>
                    <a:pt x="97" y="107"/>
                    <a:pt x="97" y="10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60" name="Group 1"/>
          <p:cNvGrpSpPr/>
          <p:nvPr/>
        </p:nvGrpSpPr>
        <p:grpSpPr>
          <a:xfrm>
            <a:off x="1421444" y="2424891"/>
            <a:ext cx="620009" cy="623064"/>
            <a:chOff x="1066082" y="1818668"/>
            <a:chExt cx="465007" cy="467298"/>
          </a:xfrm>
        </p:grpSpPr>
        <p:sp>
          <p:nvSpPr>
            <p:cNvPr id="61" name="Freeform 7"/>
            <p:cNvSpPr>
              <a:spLocks/>
            </p:cNvSpPr>
            <p:nvPr/>
          </p:nvSpPr>
          <p:spPr bwMode="auto">
            <a:xfrm>
              <a:off x="1066082" y="1818668"/>
              <a:ext cx="465007" cy="467298"/>
            </a:xfrm>
            <a:custGeom>
              <a:avLst/>
              <a:gdLst>
                <a:gd name="T0" fmla="*/ 102 w 203"/>
                <a:gd name="T1" fmla="*/ 0 h 204"/>
                <a:gd name="T2" fmla="*/ 129 w 203"/>
                <a:gd name="T3" fmla="*/ 3 h 204"/>
                <a:gd name="T4" fmla="*/ 153 w 203"/>
                <a:gd name="T5" fmla="*/ 13 h 204"/>
                <a:gd name="T6" fmla="*/ 174 w 203"/>
                <a:gd name="T7" fmla="*/ 30 h 204"/>
                <a:gd name="T8" fmla="*/ 190 w 203"/>
                <a:gd name="T9" fmla="*/ 50 h 204"/>
                <a:gd name="T10" fmla="*/ 200 w 203"/>
                <a:gd name="T11" fmla="*/ 74 h 204"/>
                <a:gd name="T12" fmla="*/ 203 w 203"/>
                <a:gd name="T13" fmla="*/ 102 h 204"/>
                <a:gd name="T14" fmla="*/ 200 w 203"/>
                <a:gd name="T15" fmla="*/ 129 h 204"/>
                <a:gd name="T16" fmla="*/ 190 w 203"/>
                <a:gd name="T17" fmla="*/ 153 h 204"/>
                <a:gd name="T18" fmla="*/ 174 w 203"/>
                <a:gd name="T19" fmla="*/ 174 h 204"/>
                <a:gd name="T20" fmla="*/ 153 w 203"/>
                <a:gd name="T21" fmla="*/ 190 h 204"/>
                <a:gd name="T22" fmla="*/ 129 w 203"/>
                <a:gd name="T23" fmla="*/ 201 h 204"/>
                <a:gd name="T24" fmla="*/ 102 w 203"/>
                <a:gd name="T25" fmla="*/ 204 h 204"/>
                <a:gd name="T26" fmla="*/ 74 w 203"/>
                <a:gd name="T27" fmla="*/ 201 h 204"/>
                <a:gd name="T28" fmla="*/ 50 w 203"/>
                <a:gd name="T29" fmla="*/ 190 h 204"/>
                <a:gd name="T30" fmla="*/ 30 w 203"/>
                <a:gd name="T31" fmla="*/ 174 h 204"/>
                <a:gd name="T32" fmla="*/ 13 w 203"/>
                <a:gd name="T33" fmla="*/ 153 h 204"/>
                <a:gd name="T34" fmla="*/ 3 w 203"/>
                <a:gd name="T35" fmla="*/ 129 h 204"/>
                <a:gd name="T36" fmla="*/ 0 w 203"/>
                <a:gd name="T37" fmla="*/ 102 h 204"/>
                <a:gd name="T38" fmla="*/ 3 w 203"/>
                <a:gd name="T39" fmla="*/ 74 h 204"/>
                <a:gd name="T40" fmla="*/ 13 w 203"/>
                <a:gd name="T41" fmla="*/ 50 h 204"/>
                <a:gd name="T42" fmla="*/ 30 w 203"/>
                <a:gd name="T43" fmla="*/ 30 h 204"/>
                <a:gd name="T44" fmla="*/ 50 w 203"/>
                <a:gd name="T45" fmla="*/ 13 h 204"/>
                <a:gd name="T46" fmla="*/ 74 w 203"/>
                <a:gd name="T47" fmla="*/ 3 h 204"/>
                <a:gd name="T48" fmla="*/ 102 w 203"/>
                <a:gd name="T49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3" h="204">
                  <a:moveTo>
                    <a:pt x="102" y="0"/>
                  </a:moveTo>
                  <a:lnTo>
                    <a:pt x="129" y="3"/>
                  </a:lnTo>
                  <a:lnTo>
                    <a:pt x="153" y="13"/>
                  </a:lnTo>
                  <a:lnTo>
                    <a:pt x="174" y="30"/>
                  </a:lnTo>
                  <a:lnTo>
                    <a:pt x="190" y="50"/>
                  </a:lnTo>
                  <a:lnTo>
                    <a:pt x="200" y="74"/>
                  </a:lnTo>
                  <a:lnTo>
                    <a:pt x="203" y="102"/>
                  </a:lnTo>
                  <a:lnTo>
                    <a:pt x="200" y="129"/>
                  </a:lnTo>
                  <a:lnTo>
                    <a:pt x="190" y="153"/>
                  </a:lnTo>
                  <a:lnTo>
                    <a:pt x="174" y="174"/>
                  </a:lnTo>
                  <a:lnTo>
                    <a:pt x="153" y="190"/>
                  </a:lnTo>
                  <a:lnTo>
                    <a:pt x="129" y="201"/>
                  </a:lnTo>
                  <a:lnTo>
                    <a:pt x="102" y="204"/>
                  </a:lnTo>
                  <a:lnTo>
                    <a:pt x="74" y="201"/>
                  </a:lnTo>
                  <a:lnTo>
                    <a:pt x="50" y="190"/>
                  </a:lnTo>
                  <a:lnTo>
                    <a:pt x="30" y="174"/>
                  </a:lnTo>
                  <a:lnTo>
                    <a:pt x="13" y="153"/>
                  </a:lnTo>
                  <a:lnTo>
                    <a:pt x="3" y="129"/>
                  </a:lnTo>
                  <a:lnTo>
                    <a:pt x="0" y="102"/>
                  </a:lnTo>
                  <a:lnTo>
                    <a:pt x="3" y="74"/>
                  </a:lnTo>
                  <a:lnTo>
                    <a:pt x="13" y="50"/>
                  </a:lnTo>
                  <a:lnTo>
                    <a:pt x="30" y="30"/>
                  </a:lnTo>
                  <a:lnTo>
                    <a:pt x="50" y="13"/>
                  </a:lnTo>
                  <a:lnTo>
                    <a:pt x="74" y="3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62" name="Freeform 7"/>
            <p:cNvSpPr>
              <a:spLocks noEditPoints="1"/>
            </p:cNvSpPr>
            <p:nvPr/>
          </p:nvSpPr>
          <p:spPr bwMode="auto">
            <a:xfrm>
              <a:off x="1145360" y="1919614"/>
              <a:ext cx="299574" cy="277578"/>
            </a:xfrm>
            <a:custGeom>
              <a:avLst/>
              <a:gdLst>
                <a:gd name="T0" fmla="*/ 31 w 177"/>
                <a:gd name="T1" fmla="*/ 94 h 164"/>
                <a:gd name="T2" fmla="*/ 19 w 177"/>
                <a:gd name="T3" fmla="*/ 94 h 164"/>
                <a:gd name="T4" fmla="*/ 1 w 177"/>
                <a:gd name="T5" fmla="*/ 79 h 164"/>
                <a:gd name="T6" fmla="*/ 12 w 177"/>
                <a:gd name="T7" fmla="*/ 47 h 164"/>
                <a:gd name="T8" fmla="*/ 36 w 177"/>
                <a:gd name="T9" fmla="*/ 55 h 164"/>
                <a:gd name="T10" fmla="*/ 48 w 177"/>
                <a:gd name="T11" fmla="*/ 52 h 164"/>
                <a:gd name="T12" fmla="*/ 48 w 177"/>
                <a:gd name="T13" fmla="*/ 59 h 164"/>
                <a:gd name="T14" fmla="*/ 55 w 177"/>
                <a:gd name="T15" fmla="*/ 82 h 164"/>
                <a:gd name="T16" fmla="*/ 31 w 177"/>
                <a:gd name="T17" fmla="*/ 94 h 164"/>
                <a:gd name="T18" fmla="*/ 36 w 177"/>
                <a:gd name="T19" fmla="*/ 47 h 164"/>
                <a:gd name="T20" fmla="*/ 12 w 177"/>
                <a:gd name="T21" fmla="*/ 23 h 164"/>
                <a:gd name="T22" fmla="*/ 36 w 177"/>
                <a:gd name="T23" fmla="*/ 0 h 164"/>
                <a:gd name="T24" fmla="*/ 59 w 177"/>
                <a:gd name="T25" fmla="*/ 23 h 164"/>
                <a:gd name="T26" fmla="*/ 36 w 177"/>
                <a:gd name="T27" fmla="*/ 47 h 164"/>
                <a:gd name="T28" fmla="*/ 129 w 177"/>
                <a:gd name="T29" fmla="*/ 164 h 164"/>
                <a:gd name="T30" fmla="*/ 49 w 177"/>
                <a:gd name="T31" fmla="*/ 164 h 164"/>
                <a:gd name="T32" fmla="*/ 24 w 177"/>
                <a:gd name="T33" fmla="*/ 140 h 164"/>
                <a:gd name="T34" fmla="*/ 56 w 177"/>
                <a:gd name="T35" fmla="*/ 88 h 164"/>
                <a:gd name="T36" fmla="*/ 89 w 177"/>
                <a:gd name="T37" fmla="*/ 101 h 164"/>
                <a:gd name="T38" fmla="*/ 121 w 177"/>
                <a:gd name="T39" fmla="*/ 88 h 164"/>
                <a:gd name="T40" fmla="*/ 153 w 177"/>
                <a:gd name="T41" fmla="*/ 140 h 164"/>
                <a:gd name="T42" fmla="*/ 129 w 177"/>
                <a:gd name="T43" fmla="*/ 164 h 164"/>
                <a:gd name="T44" fmla="*/ 89 w 177"/>
                <a:gd name="T45" fmla="*/ 94 h 164"/>
                <a:gd name="T46" fmla="*/ 53 w 177"/>
                <a:gd name="T47" fmla="*/ 59 h 164"/>
                <a:gd name="T48" fmla="*/ 89 w 177"/>
                <a:gd name="T49" fmla="*/ 23 h 164"/>
                <a:gd name="T50" fmla="*/ 124 w 177"/>
                <a:gd name="T51" fmla="*/ 59 h 164"/>
                <a:gd name="T52" fmla="*/ 89 w 177"/>
                <a:gd name="T53" fmla="*/ 94 h 164"/>
                <a:gd name="T54" fmla="*/ 141 w 177"/>
                <a:gd name="T55" fmla="*/ 47 h 164"/>
                <a:gd name="T56" fmla="*/ 118 w 177"/>
                <a:gd name="T57" fmla="*/ 23 h 164"/>
                <a:gd name="T58" fmla="*/ 141 w 177"/>
                <a:gd name="T59" fmla="*/ 0 h 164"/>
                <a:gd name="T60" fmla="*/ 165 w 177"/>
                <a:gd name="T61" fmla="*/ 23 h 164"/>
                <a:gd name="T62" fmla="*/ 141 w 177"/>
                <a:gd name="T63" fmla="*/ 47 h 164"/>
                <a:gd name="T64" fmla="*/ 159 w 177"/>
                <a:gd name="T65" fmla="*/ 94 h 164"/>
                <a:gd name="T66" fmla="*/ 146 w 177"/>
                <a:gd name="T67" fmla="*/ 94 h 164"/>
                <a:gd name="T68" fmla="*/ 122 w 177"/>
                <a:gd name="T69" fmla="*/ 82 h 164"/>
                <a:gd name="T70" fmla="*/ 130 w 177"/>
                <a:gd name="T71" fmla="*/ 59 h 164"/>
                <a:gd name="T72" fmla="*/ 129 w 177"/>
                <a:gd name="T73" fmla="*/ 52 h 164"/>
                <a:gd name="T74" fmla="*/ 141 w 177"/>
                <a:gd name="T75" fmla="*/ 55 h 164"/>
                <a:gd name="T76" fmla="*/ 165 w 177"/>
                <a:gd name="T77" fmla="*/ 47 h 164"/>
                <a:gd name="T78" fmla="*/ 177 w 177"/>
                <a:gd name="T79" fmla="*/ 79 h 164"/>
                <a:gd name="T80" fmla="*/ 159 w 177"/>
                <a:gd name="T81" fmla="*/ 9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77" h="164">
                  <a:moveTo>
                    <a:pt x="31" y="94"/>
                  </a:moveTo>
                  <a:cubicBezTo>
                    <a:pt x="19" y="94"/>
                    <a:pt x="19" y="94"/>
                    <a:pt x="19" y="94"/>
                  </a:cubicBezTo>
                  <a:cubicBezTo>
                    <a:pt x="9" y="94"/>
                    <a:pt x="1" y="89"/>
                    <a:pt x="1" y="79"/>
                  </a:cubicBezTo>
                  <a:cubicBezTo>
                    <a:pt x="1" y="72"/>
                    <a:pt x="0" y="47"/>
                    <a:pt x="12" y="47"/>
                  </a:cubicBezTo>
                  <a:cubicBezTo>
                    <a:pt x="14" y="47"/>
                    <a:pt x="24" y="55"/>
                    <a:pt x="36" y="55"/>
                  </a:cubicBezTo>
                  <a:cubicBezTo>
                    <a:pt x="40" y="55"/>
                    <a:pt x="44" y="54"/>
                    <a:pt x="48" y="52"/>
                  </a:cubicBezTo>
                  <a:cubicBezTo>
                    <a:pt x="48" y="54"/>
                    <a:pt x="48" y="57"/>
                    <a:pt x="48" y="59"/>
                  </a:cubicBezTo>
                  <a:cubicBezTo>
                    <a:pt x="48" y="67"/>
                    <a:pt x="50" y="75"/>
                    <a:pt x="55" y="82"/>
                  </a:cubicBezTo>
                  <a:cubicBezTo>
                    <a:pt x="46" y="82"/>
                    <a:pt x="37" y="86"/>
                    <a:pt x="31" y="94"/>
                  </a:cubicBezTo>
                  <a:close/>
                  <a:moveTo>
                    <a:pt x="36" y="47"/>
                  </a:moveTo>
                  <a:cubicBezTo>
                    <a:pt x="23" y="47"/>
                    <a:pt x="12" y="36"/>
                    <a:pt x="12" y="23"/>
                  </a:cubicBezTo>
                  <a:cubicBezTo>
                    <a:pt x="12" y="10"/>
                    <a:pt x="23" y="0"/>
                    <a:pt x="36" y="0"/>
                  </a:cubicBezTo>
                  <a:cubicBezTo>
                    <a:pt x="49" y="0"/>
                    <a:pt x="59" y="10"/>
                    <a:pt x="59" y="23"/>
                  </a:cubicBezTo>
                  <a:cubicBezTo>
                    <a:pt x="59" y="36"/>
                    <a:pt x="49" y="47"/>
                    <a:pt x="36" y="47"/>
                  </a:cubicBezTo>
                  <a:close/>
                  <a:moveTo>
                    <a:pt x="129" y="164"/>
                  </a:moveTo>
                  <a:cubicBezTo>
                    <a:pt x="49" y="164"/>
                    <a:pt x="49" y="164"/>
                    <a:pt x="49" y="164"/>
                  </a:cubicBezTo>
                  <a:cubicBezTo>
                    <a:pt x="34" y="164"/>
                    <a:pt x="24" y="155"/>
                    <a:pt x="24" y="140"/>
                  </a:cubicBezTo>
                  <a:cubicBezTo>
                    <a:pt x="24" y="120"/>
                    <a:pt x="29" y="88"/>
                    <a:pt x="56" y="88"/>
                  </a:cubicBezTo>
                  <a:cubicBezTo>
                    <a:pt x="59" y="88"/>
                    <a:pt x="70" y="101"/>
                    <a:pt x="89" y="101"/>
                  </a:cubicBezTo>
                  <a:cubicBezTo>
                    <a:pt x="107" y="101"/>
                    <a:pt x="118" y="88"/>
                    <a:pt x="121" y="88"/>
                  </a:cubicBezTo>
                  <a:cubicBezTo>
                    <a:pt x="148" y="88"/>
                    <a:pt x="153" y="120"/>
                    <a:pt x="153" y="140"/>
                  </a:cubicBezTo>
                  <a:cubicBezTo>
                    <a:pt x="153" y="155"/>
                    <a:pt x="143" y="164"/>
                    <a:pt x="129" y="164"/>
                  </a:cubicBezTo>
                  <a:close/>
                  <a:moveTo>
                    <a:pt x="89" y="94"/>
                  </a:moveTo>
                  <a:cubicBezTo>
                    <a:pt x="69" y="94"/>
                    <a:pt x="53" y="78"/>
                    <a:pt x="53" y="59"/>
                  </a:cubicBezTo>
                  <a:cubicBezTo>
                    <a:pt x="53" y="39"/>
                    <a:pt x="69" y="23"/>
                    <a:pt x="89" y="23"/>
                  </a:cubicBezTo>
                  <a:cubicBezTo>
                    <a:pt x="108" y="23"/>
                    <a:pt x="124" y="39"/>
                    <a:pt x="124" y="59"/>
                  </a:cubicBezTo>
                  <a:cubicBezTo>
                    <a:pt x="124" y="78"/>
                    <a:pt x="108" y="94"/>
                    <a:pt x="89" y="94"/>
                  </a:cubicBezTo>
                  <a:close/>
                  <a:moveTo>
                    <a:pt x="141" y="47"/>
                  </a:moveTo>
                  <a:cubicBezTo>
                    <a:pt x="128" y="47"/>
                    <a:pt x="118" y="36"/>
                    <a:pt x="118" y="23"/>
                  </a:cubicBezTo>
                  <a:cubicBezTo>
                    <a:pt x="118" y="10"/>
                    <a:pt x="128" y="0"/>
                    <a:pt x="141" y="0"/>
                  </a:cubicBezTo>
                  <a:cubicBezTo>
                    <a:pt x="154" y="0"/>
                    <a:pt x="165" y="10"/>
                    <a:pt x="165" y="23"/>
                  </a:cubicBezTo>
                  <a:cubicBezTo>
                    <a:pt x="165" y="36"/>
                    <a:pt x="154" y="47"/>
                    <a:pt x="141" y="47"/>
                  </a:cubicBezTo>
                  <a:close/>
                  <a:moveTo>
                    <a:pt x="159" y="94"/>
                  </a:moveTo>
                  <a:cubicBezTo>
                    <a:pt x="146" y="94"/>
                    <a:pt x="146" y="94"/>
                    <a:pt x="146" y="94"/>
                  </a:cubicBezTo>
                  <a:cubicBezTo>
                    <a:pt x="140" y="86"/>
                    <a:pt x="132" y="82"/>
                    <a:pt x="122" y="82"/>
                  </a:cubicBezTo>
                  <a:cubicBezTo>
                    <a:pt x="127" y="75"/>
                    <a:pt x="130" y="67"/>
                    <a:pt x="130" y="59"/>
                  </a:cubicBezTo>
                  <a:cubicBezTo>
                    <a:pt x="130" y="57"/>
                    <a:pt x="129" y="54"/>
                    <a:pt x="129" y="52"/>
                  </a:cubicBezTo>
                  <a:cubicBezTo>
                    <a:pt x="133" y="54"/>
                    <a:pt x="137" y="55"/>
                    <a:pt x="141" y="55"/>
                  </a:cubicBezTo>
                  <a:cubicBezTo>
                    <a:pt x="154" y="55"/>
                    <a:pt x="163" y="47"/>
                    <a:pt x="165" y="47"/>
                  </a:cubicBezTo>
                  <a:cubicBezTo>
                    <a:pt x="177" y="47"/>
                    <a:pt x="177" y="72"/>
                    <a:pt x="177" y="79"/>
                  </a:cubicBezTo>
                  <a:cubicBezTo>
                    <a:pt x="177" y="89"/>
                    <a:pt x="168" y="94"/>
                    <a:pt x="159" y="9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63" name="Group 2"/>
          <p:cNvGrpSpPr/>
          <p:nvPr/>
        </p:nvGrpSpPr>
        <p:grpSpPr>
          <a:xfrm>
            <a:off x="4847862" y="2433508"/>
            <a:ext cx="620009" cy="620009"/>
            <a:chOff x="3635896" y="1825130"/>
            <a:chExt cx="465007" cy="465007"/>
          </a:xfrm>
        </p:grpSpPr>
        <p:sp>
          <p:nvSpPr>
            <p:cNvPr id="64" name="Freeform 8"/>
            <p:cNvSpPr>
              <a:spLocks/>
            </p:cNvSpPr>
            <p:nvPr/>
          </p:nvSpPr>
          <p:spPr bwMode="auto">
            <a:xfrm>
              <a:off x="3635896" y="1825130"/>
              <a:ext cx="465007" cy="465007"/>
            </a:xfrm>
            <a:custGeom>
              <a:avLst/>
              <a:gdLst>
                <a:gd name="T0" fmla="*/ 101 w 203"/>
                <a:gd name="T1" fmla="*/ 0 h 203"/>
                <a:gd name="T2" fmla="*/ 129 w 203"/>
                <a:gd name="T3" fmla="*/ 2 h 203"/>
                <a:gd name="T4" fmla="*/ 153 w 203"/>
                <a:gd name="T5" fmla="*/ 13 h 203"/>
                <a:gd name="T6" fmla="*/ 173 w 203"/>
                <a:gd name="T7" fmla="*/ 29 h 203"/>
                <a:gd name="T8" fmla="*/ 190 w 203"/>
                <a:gd name="T9" fmla="*/ 50 h 203"/>
                <a:gd name="T10" fmla="*/ 200 w 203"/>
                <a:gd name="T11" fmla="*/ 74 h 203"/>
                <a:gd name="T12" fmla="*/ 203 w 203"/>
                <a:gd name="T13" fmla="*/ 101 h 203"/>
                <a:gd name="T14" fmla="*/ 200 w 203"/>
                <a:gd name="T15" fmla="*/ 129 h 203"/>
                <a:gd name="T16" fmla="*/ 190 w 203"/>
                <a:gd name="T17" fmla="*/ 153 h 203"/>
                <a:gd name="T18" fmla="*/ 173 w 203"/>
                <a:gd name="T19" fmla="*/ 174 h 203"/>
                <a:gd name="T20" fmla="*/ 153 w 203"/>
                <a:gd name="T21" fmla="*/ 190 h 203"/>
                <a:gd name="T22" fmla="*/ 129 w 203"/>
                <a:gd name="T23" fmla="*/ 200 h 203"/>
                <a:gd name="T24" fmla="*/ 101 w 203"/>
                <a:gd name="T25" fmla="*/ 203 h 203"/>
                <a:gd name="T26" fmla="*/ 74 w 203"/>
                <a:gd name="T27" fmla="*/ 200 h 203"/>
                <a:gd name="T28" fmla="*/ 50 w 203"/>
                <a:gd name="T29" fmla="*/ 190 h 203"/>
                <a:gd name="T30" fmla="*/ 29 w 203"/>
                <a:gd name="T31" fmla="*/ 174 h 203"/>
                <a:gd name="T32" fmla="*/ 13 w 203"/>
                <a:gd name="T33" fmla="*/ 153 h 203"/>
                <a:gd name="T34" fmla="*/ 3 w 203"/>
                <a:gd name="T35" fmla="*/ 129 h 203"/>
                <a:gd name="T36" fmla="*/ 0 w 203"/>
                <a:gd name="T37" fmla="*/ 101 h 203"/>
                <a:gd name="T38" fmla="*/ 3 w 203"/>
                <a:gd name="T39" fmla="*/ 74 h 203"/>
                <a:gd name="T40" fmla="*/ 13 w 203"/>
                <a:gd name="T41" fmla="*/ 50 h 203"/>
                <a:gd name="T42" fmla="*/ 29 w 203"/>
                <a:gd name="T43" fmla="*/ 29 h 203"/>
                <a:gd name="T44" fmla="*/ 50 w 203"/>
                <a:gd name="T45" fmla="*/ 13 h 203"/>
                <a:gd name="T46" fmla="*/ 74 w 203"/>
                <a:gd name="T47" fmla="*/ 2 h 203"/>
                <a:gd name="T48" fmla="*/ 101 w 203"/>
                <a:gd name="T4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3" h="203">
                  <a:moveTo>
                    <a:pt x="101" y="0"/>
                  </a:moveTo>
                  <a:lnTo>
                    <a:pt x="129" y="2"/>
                  </a:lnTo>
                  <a:lnTo>
                    <a:pt x="153" y="13"/>
                  </a:lnTo>
                  <a:lnTo>
                    <a:pt x="173" y="29"/>
                  </a:lnTo>
                  <a:lnTo>
                    <a:pt x="190" y="50"/>
                  </a:lnTo>
                  <a:lnTo>
                    <a:pt x="200" y="74"/>
                  </a:lnTo>
                  <a:lnTo>
                    <a:pt x="203" y="101"/>
                  </a:lnTo>
                  <a:lnTo>
                    <a:pt x="200" y="129"/>
                  </a:lnTo>
                  <a:lnTo>
                    <a:pt x="190" y="153"/>
                  </a:lnTo>
                  <a:lnTo>
                    <a:pt x="173" y="174"/>
                  </a:lnTo>
                  <a:lnTo>
                    <a:pt x="153" y="190"/>
                  </a:lnTo>
                  <a:lnTo>
                    <a:pt x="129" y="200"/>
                  </a:lnTo>
                  <a:lnTo>
                    <a:pt x="101" y="203"/>
                  </a:lnTo>
                  <a:lnTo>
                    <a:pt x="74" y="200"/>
                  </a:lnTo>
                  <a:lnTo>
                    <a:pt x="50" y="190"/>
                  </a:lnTo>
                  <a:lnTo>
                    <a:pt x="29" y="174"/>
                  </a:lnTo>
                  <a:lnTo>
                    <a:pt x="13" y="153"/>
                  </a:lnTo>
                  <a:lnTo>
                    <a:pt x="3" y="129"/>
                  </a:lnTo>
                  <a:lnTo>
                    <a:pt x="0" y="101"/>
                  </a:lnTo>
                  <a:lnTo>
                    <a:pt x="3" y="74"/>
                  </a:lnTo>
                  <a:lnTo>
                    <a:pt x="13" y="50"/>
                  </a:lnTo>
                  <a:lnTo>
                    <a:pt x="29" y="29"/>
                  </a:lnTo>
                  <a:lnTo>
                    <a:pt x="50" y="13"/>
                  </a:lnTo>
                  <a:lnTo>
                    <a:pt x="74" y="2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65" name="Freeform 8"/>
            <p:cNvSpPr>
              <a:spLocks noEditPoints="1"/>
            </p:cNvSpPr>
            <p:nvPr/>
          </p:nvSpPr>
          <p:spPr bwMode="auto">
            <a:xfrm>
              <a:off x="3788568" y="1901620"/>
              <a:ext cx="201914" cy="300866"/>
            </a:xfrm>
            <a:custGeom>
              <a:avLst/>
              <a:gdLst>
                <a:gd name="T0" fmla="*/ 85 w 94"/>
                <a:gd name="T1" fmla="*/ 44 h 140"/>
                <a:gd name="T2" fmla="*/ 45 w 94"/>
                <a:gd name="T3" fmla="*/ 90 h 140"/>
                <a:gd name="T4" fmla="*/ 26 w 94"/>
                <a:gd name="T5" fmla="*/ 105 h 140"/>
                <a:gd name="T6" fmla="*/ 26 w 94"/>
                <a:gd name="T7" fmla="*/ 108 h 140"/>
                <a:gd name="T8" fmla="*/ 35 w 94"/>
                <a:gd name="T9" fmla="*/ 123 h 140"/>
                <a:gd name="T10" fmla="*/ 17 w 94"/>
                <a:gd name="T11" fmla="*/ 140 h 140"/>
                <a:gd name="T12" fmla="*/ 0 w 94"/>
                <a:gd name="T13" fmla="*/ 123 h 140"/>
                <a:gd name="T14" fmla="*/ 9 w 94"/>
                <a:gd name="T15" fmla="*/ 108 h 140"/>
                <a:gd name="T16" fmla="*/ 9 w 94"/>
                <a:gd name="T17" fmla="*/ 33 h 140"/>
                <a:gd name="T18" fmla="*/ 0 w 94"/>
                <a:gd name="T19" fmla="*/ 17 h 140"/>
                <a:gd name="T20" fmla="*/ 17 w 94"/>
                <a:gd name="T21" fmla="*/ 0 h 140"/>
                <a:gd name="T22" fmla="*/ 35 w 94"/>
                <a:gd name="T23" fmla="*/ 17 h 140"/>
                <a:gd name="T24" fmla="*/ 26 w 94"/>
                <a:gd name="T25" fmla="*/ 33 h 140"/>
                <a:gd name="T26" fmla="*/ 26 w 94"/>
                <a:gd name="T27" fmla="*/ 78 h 140"/>
                <a:gd name="T28" fmla="*/ 40 w 94"/>
                <a:gd name="T29" fmla="*/ 73 h 140"/>
                <a:gd name="T30" fmla="*/ 67 w 94"/>
                <a:gd name="T31" fmla="*/ 44 h 140"/>
                <a:gd name="T32" fmla="*/ 58 w 94"/>
                <a:gd name="T33" fmla="*/ 29 h 140"/>
                <a:gd name="T34" fmla="*/ 76 w 94"/>
                <a:gd name="T35" fmla="*/ 11 h 140"/>
                <a:gd name="T36" fmla="*/ 94 w 94"/>
                <a:gd name="T37" fmla="*/ 29 h 140"/>
                <a:gd name="T38" fmla="*/ 85 w 94"/>
                <a:gd name="T39" fmla="*/ 44 h 140"/>
                <a:gd name="T40" fmla="*/ 17 w 94"/>
                <a:gd name="T41" fmla="*/ 9 h 140"/>
                <a:gd name="T42" fmla="*/ 9 w 94"/>
                <a:gd name="T43" fmla="*/ 17 h 140"/>
                <a:gd name="T44" fmla="*/ 17 w 94"/>
                <a:gd name="T45" fmla="*/ 26 h 140"/>
                <a:gd name="T46" fmla="*/ 26 w 94"/>
                <a:gd name="T47" fmla="*/ 17 h 140"/>
                <a:gd name="T48" fmla="*/ 17 w 94"/>
                <a:gd name="T49" fmla="*/ 9 h 140"/>
                <a:gd name="T50" fmla="*/ 17 w 94"/>
                <a:gd name="T51" fmla="*/ 114 h 140"/>
                <a:gd name="T52" fmla="*/ 9 w 94"/>
                <a:gd name="T53" fmla="*/ 123 h 140"/>
                <a:gd name="T54" fmla="*/ 17 w 94"/>
                <a:gd name="T55" fmla="*/ 132 h 140"/>
                <a:gd name="T56" fmla="*/ 26 w 94"/>
                <a:gd name="T57" fmla="*/ 123 h 140"/>
                <a:gd name="T58" fmla="*/ 17 w 94"/>
                <a:gd name="T59" fmla="*/ 114 h 140"/>
                <a:gd name="T60" fmla="*/ 76 w 94"/>
                <a:gd name="T61" fmla="*/ 20 h 140"/>
                <a:gd name="T62" fmla="*/ 67 w 94"/>
                <a:gd name="T63" fmla="*/ 29 h 140"/>
                <a:gd name="T64" fmla="*/ 76 w 94"/>
                <a:gd name="T65" fmla="*/ 38 h 140"/>
                <a:gd name="T66" fmla="*/ 85 w 94"/>
                <a:gd name="T67" fmla="*/ 29 h 140"/>
                <a:gd name="T68" fmla="*/ 76 w 94"/>
                <a:gd name="T69" fmla="*/ 2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4" h="140">
                  <a:moveTo>
                    <a:pt x="85" y="44"/>
                  </a:moveTo>
                  <a:cubicBezTo>
                    <a:pt x="84" y="77"/>
                    <a:pt x="61" y="85"/>
                    <a:pt x="45" y="90"/>
                  </a:cubicBezTo>
                  <a:cubicBezTo>
                    <a:pt x="31" y="94"/>
                    <a:pt x="26" y="96"/>
                    <a:pt x="26" y="105"/>
                  </a:cubicBezTo>
                  <a:cubicBezTo>
                    <a:pt x="26" y="108"/>
                    <a:pt x="26" y="108"/>
                    <a:pt x="26" y="108"/>
                  </a:cubicBezTo>
                  <a:cubicBezTo>
                    <a:pt x="31" y="111"/>
                    <a:pt x="35" y="116"/>
                    <a:pt x="35" y="123"/>
                  </a:cubicBezTo>
                  <a:cubicBezTo>
                    <a:pt x="35" y="132"/>
                    <a:pt x="27" y="140"/>
                    <a:pt x="17" y="140"/>
                  </a:cubicBezTo>
                  <a:cubicBezTo>
                    <a:pt x="8" y="140"/>
                    <a:pt x="0" y="132"/>
                    <a:pt x="0" y="123"/>
                  </a:cubicBezTo>
                  <a:cubicBezTo>
                    <a:pt x="0" y="116"/>
                    <a:pt x="3" y="111"/>
                    <a:pt x="9" y="108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3" y="29"/>
                    <a:pt x="0" y="24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7" y="0"/>
                    <a:pt x="35" y="8"/>
                    <a:pt x="35" y="17"/>
                  </a:cubicBezTo>
                  <a:cubicBezTo>
                    <a:pt x="35" y="24"/>
                    <a:pt x="31" y="29"/>
                    <a:pt x="26" y="33"/>
                  </a:cubicBezTo>
                  <a:cubicBezTo>
                    <a:pt x="26" y="78"/>
                    <a:pt x="26" y="78"/>
                    <a:pt x="26" y="78"/>
                  </a:cubicBezTo>
                  <a:cubicBezTo>
                    <a:pt x="31" y="76"/>
                    <a:pt x="36" y="74"/>
                    <a:pt x="40" y="73"/>
                  </a:cubicBezTo>
                  <a:cubicBezTo>
                    <a:pt x="57" y="67"/>
                    <a:pt x="67" y="63"/>
                    <a:pt x="67" y="44"/>
                  </a:cubicBezTo>
                  <a:cubicBezTo>
                    <a:pt x="62" y="41"/>
                    <a:pt x="58" y="36"/>
                    <a:pt x="58" y="29"/>
                  </a:cubicBezTo>
                  <a:cubicBezTo>
                    <a:pt x="58" y="19"/>
                    <a:pt x="66" y="11"/>
                    <a:pt x="76" y="11"/>
                  </a:cubicBezTo>
                  <a:cubicBezTo>
                    <a:pt x="86" y="11"/>
                    <a:pt x="94" y="19"/>
                    <a:pt x="94" y="29"/>
                  </a:cubicBezTo>
                  <a:cubicBezTo>
                    <a:pt x="94" y="36"/>
                    <a:pt x="90" y="41"/>
                    <a:pt x="85" y="44"/>
                  </a:cubicBezTo>
                  <a:close/>
                  <a:moveTo>
                    <a:pt x="17" y="9"/>
                  </a:moveTo>
                  <a:cubicBezTo>
                    <a:pt x="13" y="9"/>
                    <a:pt x="9" y="12"/>
                    <a:pt x="9" y="17"/>
                  </a:cubicBezTo>
                  <a:cubicBezTo>
                    <a:pt x="9" y="22"/>
                    <a:pt x="13" y="26"/>
                    <a:pt x="17" y="26"/>
                  </a:cubicBezTo>
                  <a:cubicBezTo>
                    <a:pt x="22" y="26"/>
                    <a:pt x="26" y="22"/>
                    <a:pt x="26" y="17"/>
                  </a:cubicBezTo>
                  <a:cubicBezTo>
                    <a:pt x="26" y="12"/>
                    <a:pt x="22" y="9"/>
                    <a:pt x="17" y="9"/>
                  </a:cubicBezTo>
                  <a:close/>
                  <a:moveTo>
                    <a:pt x="17" y="114"/>
                  </a:moveTo>
                  <a:cubicBezTo>
                    <a:pt x="13" y="114"/>
                    <a:pt x="9" y="118"/>
                    <a:pt x="9" y="123"/>
                  </a:cubicBezTo>
                  <a:cubicBezTo>
                    <a:pt x="9" y="128"/>
                    <a:pt x="13" y="132"/>
                    <a:pt x="17" y="132"/>
                  </a:cubicBezTo>
                  <a:cubicBezTo>
                    <a:pt x="22" y="132"/>
                    <a:pt x="26" y="128"/>
                    <a:pt x="26" y="123"/>
                  </a:cubicBezTo>
                  <a:cubicBezTo>
                    <a:pt x="26" y="118"/>
                    <a:pt x="22" y="114"/>
                    <a:pt x="17" y="114"/>
                  </a:cubicBezTo>
                  <a:close/>
                  <a:moveTo>
                    <a:pt x="76" y="20"/>
                  </a:moveTo>
                  <a:cubicBezTo>
                    <a:pt x="71" y="20"/>
                    <a:pt x="67" y="24"/>
                    <a:pt x="67" y="29"/>
                  </a:cubicBezTo>
                  <a:cubicBezTo>
                    <a:pt x="67" y="34"/>
                    <a:pt x="71" y="38"/>
                    <a:pt x="76" y="38"/>
                  </a:cubicBezTo>
                  <a:cubicBezTo>
                    <a:pt x="81" y="38"/>
                    <a:pt x="85" y="34"/>
                    <a:pt x="85" y="29"/>
                  </a:cubicBezTo>
                  <a:cubicBezTo>
                    <a:pt x="85" y="24"/>
                    <a:pt x="81" y="20"/>
                    <a:pt x="76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66" name="Group 17"/>
          <p:cNvGrpSpPr/>
          <p:nvPr/>
        </p:nvGrpSpPr>
        <p:grpSpPr>
          <a:xfrm>
            <a:off x="8487177" y="1316766"/>
            <a:ext cx="623064" cy="620009"/>
            <a:chOff x="6365383" y="987574"/>
            <a:chExt cx="467298" cy="465007"/>
          </a:xfrm>
        </p:grpSpPr>
        <p:sp>
          <p:nvSpPr>
            <p:cNvPr id="67" name="Freeform 10"/>
            <p:cNvSpPr>
              <a:spLocks/>
            </p:cNvSpPr>
            <p:nvPr/>
          </p:nvSpPr>
          <p:spPr bwMode="auto">
            <a:xfrm>
              <a:off x="6365383" y="987574"/>
              <a:ext cx="467298" cy="465007"/>
            </a:xfrm>
            <a:custGeom>
              <a:avLst/>
              <a:gdLst>
                <a:gd name="T0" fmla="*/ 101 w 204"/>
                <a:gd name="T1" fmla="*/ 0 h 203"/>
                <a:gd name="T2" fmla="*/ 130 w 204"/>
                <a:gd name="T3" fmla="*/ 3 h 203"/>
                <a:gd name="T4" fmla="*/ 153 w 204"/>
                <a:gd name="T5" fmla="*/ 13 h 203"/>
                <a:gd name="T6" fmla="*/ 174 w 204"/>
                <a:gd name="T7" fmla="*/ 29 h 203"/>
                <a:gd name="T8" fmla="*/ 191 w 204"/>
                <a:gd name="T9" fmla="*/ 50 h 203"/>
                <a:gd name="T10" fmla="*/ 201 w 204"/>
                <a:gd name="T11" fmla="*/ 74 h 203"/>
                <a:gd name="T12" fmla="*/ 204 w 204"/>
                <a:gd name="T13" fmla="*/ 102 h 203"/>
                <a:gd name="T14" fmla="*/ 201 w 204"/>
                <a:gd name="T15" fmla="*/ 129 h 203"/>
                <a:gd name="T16" fmla="*/ 191 w 204"/>
                <a:gd name="T17" fmla="*/ 153 h 203"/>
                <a:gd name="T18" fmla="*/ 174 w 204"/>
                <a:gd name="T19" fmla="*/ 174 h 203"/>
                <a:gd name="T20" fmla="*/ 153 w 204"/>
                <a:gd name="T21" fmla="*/ 190 h 203"/>
                <a:gd name="T22" fmla="*/ 130 w 204"/>
                <a:gd name="T23" fmla="*/ 200 h 203"/>
                <a:gd name="T24" fmla="*/ 101 w 204"/>
                <a:gd name="T25" fmla="*/ 203 h 203"/>
                <a:gd name="T26" fmla="*/ 75 w 204"/>
                <a:gd name="T27" fmla="*/ 200 h 203"/>
                <a:gd name="T28" fmla="*/ 51 w 204"/>
                <a:gd name="T29" fmla="*/ 190 h 203"/>
                <a:gd name="T30" fmla="*/ 30 w 204"/>
                <a:gd name="T31" fmla="*/ 174 h 203"/>
                <a:gd name="T32" fmla="*/ 14 w 204"/>
                <a:gd name="T33" fmla="*/ 153 h 203"/>
                <a:gd name="T34" fmla="*/ 3 w 204"/>
                <a:gd name="T35" fmla="*/ 129 h 203"/>
                <a:gd name="T36" fmla="*/ 0 w 204"/>
                <a:gd name="T37" fmla="*/ 102 h 203"/>
                <a:gd name="T38" fmla="*/ 3 w 204"/>
                <a:gd name="T39" fmla="*/ 74 h 203"/>
                <a:gd name="T40" fmla="*/ 14 w 204"/>
                <a:gd name="T41" fmla="*/ 50 h 203"/>
                <a:gd name="T42" fmla="*/ 30 w 204"/>
                <a:gd name="T43" fmla="*/ 29 h 203"/>
                <a:gd name="T44" fmla="*/ 51 w 204"/>
                <a:gd name="T45" fmla="*/ 13 h 203"/>
                <a:gd name="T46" fmla="*/ 75 w 204"/>
                <a:gd name="T47" fmla="*/ 3 h 203"/>
                <a:gd name="T48" fmla="*/ 101 w 204"/>
                <a:gd name="T4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4" h="203">
                  <a:moveTo>
                    <a:pt x="101" y="0"/>
                  </a:moveTo>
                  <a:lnTo>
                    <a:pt x="130" y="3"/>
                  </a:lnTo>
                  <a:lnTo>
                    <a:pt x="153" y="13"/>
                  </a:lnTo>
                  <a:lnTo>
                    <a:pt x="174" y="29"/>
                  </a:lnTo>
                  <a:lnTo>
                    <a:pt x="191" y="50"/>
                  </a:lnTo>
                  <a:lnTo>
                    <a:pt x="201" y="74"/>
                  </a:lnTo>
                  <a:lnTo>
                    <a:pt x="204" y="102"/>
                  </a:lnTo>
                  <a:lnTo>
                    <a:pt x="201" y="129"/>
                  </a:lnTo>
                  <a:lnTo>
                    <a:pt x="191" y="153"/>
                  </a:lnTo>
                  <a:lnTo>
                    <a:pt x="174" y="174"/>
                  </a:lnTo>
                  <a:lnTo>
                    <a:pt x="153" y="190"/>
                  </a:lnTo>
                  <a:lnTo>
                    <a:pt x="130" y="200"/>
                  </a:lnTo>
                  <a:lnTo>
                    <a:pt x="101" y="203"/>
                  </a:lnTo>
                  <a:lnTo>
                    <a:pt x="75" y="200"/>
                  </a:lnTo>
                  <a:lnTo>
                    <a:pt x="51" y="190"/>
                  </a:lnTo>
                  <a:lnTo>
                    <a:pt x="30" y="174"/>
                  </a:lnTo>
                  <a:lnTo>
                    <a:pt x="14" y="153"/>
                  </a:lnTo>
                  <a:lnTo>
                    <a:pt x="3" y="129"/>
                  </a:lnTo>
                  <a:lnTo>
                    <a:pt x="0" y="102"/>
                  </a:lnTo>
                  <a:lnTo>
                    <a:pt x="3" y="74"/>
                  </a:lnTo>
                  <a:lnTo>
                    <a:pt x="14" y="50"/>
                  </a:lnTo>
                  <a:lnTo>
                    <a:pt x="30" y="29"/>
                  </a:lnTo>
                  <a:lnTo>
                    <a:pt x="51" y="13"/>
                  </a:lnTo>
                  <a:lnTo>
                    <a:pt x="75" y="3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68" name="Freeform 9"/>
            <p:cNvSpPr>
              <a:spLocks noEditPoints="1"/>
            </p:cNvSpPr>
            <p:nvPr/>
          </p:nvSpPr>
          <p:spPr bwMode="auto">
            <a:xfrm>
              <a:off x="6458481" y="1121413"/>
              <a:ext cx="263683" cy="197326"/>
            </a:xfrm>
            <a:custGeom>
              <a:avLst/>
              <a:gdLst>
                <a:gd name="T0" fmla="*/ 302 w 302"/>
                <a:gd name="T1" fmla="*/ 226 h 226"/>
                <a:gd name="T2" fmla="*/ 0 w 302"/>
                <a:gd name="T3" fmla="*/ 226 h 226"/>
                <a:gd name="T4" fmla="*/ 0 w 302"/>
                <a:gd name="T5" fmla="*/ 0 h 226"/>
                <a:gd name="T6" fmla="*/ 17 w 302"/>
                <a:gd name="T7" fmla="*/ 0 h 226"/>
                <a:gd name="T8" fmla="*/ 17 w 302"/>
                <a:gd name="T9" fmla="*/ 206 h 226"/>
                <a:gd name="T10" fmla="*/ 302 w 302"/>
                <a:gd name="T11" fmla="*/ 206 h 226"/>
                <a:gd name="T12" fmla="*/ 302 w 302"/>
                <a:gd name="T13" fmla="*/ 226 h 226"/>
                <a:gd name="T14" fmla="*/ 282 w 302"/>
                <a:gd name="T15" fmla="*/ 188 h 226"/>
                <a:gd name="T16" fmla="*/ 37 w 302"/>
                <a:gd name="T17" fmla="*/ 188 h 226"/>
                <a:gd name="T18" fmla="*/ 37 w 302"/>
                <a:gd name="T19" fmla="*/ 103 h 226"/>
                <a:gd name="T20" fmla="*/ 103 w 302"/>
                <a:gd name="T21" fmla="*/ 17 h 226"/>
                <a:gd name="T22" fmla="*/ 189 w 302"/>
                <a:gd name="T23" fmla="*/ 103 h 226"/>
                <a:gd name="T24" fmla="*/ 245 w 302"/>
                <a:gd name="T25" fmla="*/ 56 h 226"/>
                <a:gd name="T26" fmla="*/ 282 w 302"/>
                <a:gd name="T27" fmla="*/ 188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2" h="226">
                  <a:moveTo>
                    <a:pt x="302" y="226"/>
                  </a:moveTo>
                  <a:lnTo>
                    <a:pt x="0" y="226"/>
                  </a:lnTo>
                  <a:lnTo>
                    <a:pt x="0" y="0"/>
                  </a:lnTo>
                  <a:lnTo>
                    <a:pt x="17" y="0"/>
                  </a:lnTo>
                  <a:lnTo>
                    <a:pt x="17" y="206"/>
                  </a:lnTo>
                  <a:lnTo>
                    <a:pt x="302" y="206"/>
                  </a:lnTo>
                  <a:lnTo>
                    <a:pt x="302" y="226"/>
                  </a:lnTo>
                  <a:close/>
                  <a:moveTo>
                    <a:pt x="282" y="188"/>
                  </a:moveTo>
                  <a:lnTo>
                    <a:pt x="37" y="188"/>
                  </a:lnTo>
                  <a:lnTo>
                    <a:pt x="37" y="103"/>
                  </a:lnTo>
                  <a:lnTo>
                    <a:pt x="103" y="17"/>
                  </a:lnTo>
                  <a:lnTo>
                    <a:pt x="189" y="103"/>
                  </a:lnTo>
                  <a:lnTo>
                    <a:pt x="245" y="56"/>
                  </a:lnTo>
                  <a:lnTo>
                    <a:pt x="282" y="1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69" name="Group 3"/>
          <p:cNvGrpSpPr/>
          <p:nvPr/>
        </p:nvGrpSpPr>
        <p:grpSpPr>
          <a:xfrm>
            <a:off x="6361220" y="4121229"/>
            <a:ext cx="620009" cy="626119"/>
            <a:chOff x="4770914" y="3090921"/>
            <a:chExt cx="465007" cy="469589"/>
          </a:xfrm>
        </p:grpSpPr>
        <p:sp>
          <p:nvSpPr>
            <p:cNvPr id="70" name="Freeform 9"/>
            <p:cNvSpPr>
              <a:spLocks/>
            </p:cNvSpPr>
            <p:nvPr/>
          </p:nvSpPr>
          <p:spPr bwMode="auto">
            <a:xfrm>
              <a:off x="4770914" y="3090921"/>
              <a:ext cx="465007" cy="469589"/>
            </a:xfrm>
            <a:custGeom>
              <a:avLst/>
              <a:gdLst>
                <a:gd name="T0" fmla="*/ 102 w 203"/>
                <a:gd name="T1" fmla="*/ 0 h 205"/>
                <a:gd name="T2" fmla="*/ 129 w 203"/>
                <a:gd name="T3" fmla="*/ 4 h 205"/>
                <a:gd name="T4" fmla="*/ 153 w 203"/>
                <a:gd name="T5" fmla="*/ 14 h 205"/>
                <a:gd name="T6" fmla="*/ 174 w 203"/>
                <a:gd name="T7" fmla="*/ 29 h 205"/>
                <a:gd name="T8" fmla="*/ 190 w 203"/>
                <a:gd name="T9" fmla="*/ 50 h 205"/>
                <a:gd name="T10" fmla="*/ 200 w 203"/>
                <a:gd name="T11" fmla="*/ 75 h 205"/>
                <a:gd name="T12" fmla="*/ 203 w 203"/>
                <a:gd name="T13" fmla="*/ 102 h 205"/>
                <a:gd name="T14" fmla="*/ 200 w 203"/>
                <a:gd name="T15" fmla="*/ 129 h 205"/>
                <a:gd name="T16" fmla="*/ 190 w 203"/>
                <a:gd name="T17" fmla="*/ 154 h 205"/>
                <a:gd name="T18" fmla="*/ 174 w 203"/>
                <a:gd name="T19" fmla="*/ 174 h 205"/>
                <a:gd name="T20" fmla="*/ 153 w 203"/>
                <a:gd name="T21" fmla="*/ 190 h 205"/>
                <a:gd name="T22" fmla="*/ 129 w 203"/>
                <a:gd name="T23" fmla="*/ 200 h 205"/>
                <a:gd name="T24" fmla="*/ 102 w 203"/>
                <a:gd name="T25" fmla="*/ 205 h 205"/>
                <a:gd name="T26" fmla="*/ 76 w 203"/>
                <a:gd name="T27" fmla="*/ 200 h 205"/>
                <a:gd name="T28" fmla="*/ 50 w 203"/>
                <a:gd name="T29" fmla="*/ 190 h 205"/>
                <a:gd name="T30" fmla="*/ 29 w 203"/>
                <a:gd name="T31" fmla="*/ 174 h 205"/>
                <a:gd name="T32" fmla="*/ 15 w 203"/>
                <a:gd name="T33" fmla="*/ 154 h 205"/>
                <a:gd name="T34" fmla="*/ 4 w 203"/>
                <a:gd name="T35" fmla="*/ 129 h 205"/>
                <a:gd name="T36" fmla="*/ 0 w 203"/>
                <a:gd name="T37" fmla="*/ 102 h 205"/>
                <a:gd name="T38" fmla="*/ 4 w 203"/>
                <a:gd name="T39" fmla="*/ 75 h 205"/>
                <a:gd name="T40" fmla="*/ 15 w 203"/>
                <a:gd name="T41" fmla="*/ 50 h 205"/>
                <a:gd name="T42" fmla="*/ 29 w 203"/>
                <a:gd name="T43" fmla="*/ 29 h 205"/>
                <a:gd name="T44" fmla="*/ 50 w 203"/>
                <a:gd name="T45" fmla="*/ 14 h 205"/>
                <a:gd name="T46" fmla="*/ 76 w 203"/>
                <a:gd name="T47" fmla="*/ 4 h 205"/>
                <a:gd name="T48" fmla="*/ 102 w 203"/>
                <a:gd name="T49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3" h="205">
                  <a:moveTo>
                    <a:pt x="102" y="0"/>
                  </a:moveTo>
                  <a:lnTo>
                    <a:pt x="129" y="4"/>
                  </a:lnTo>
                  <a:lnTo>
                    <a:pt x="153" y="14"/>
                  </a:lnTo>
                  <a:lnTo>
                    <a:pt x="174" y="29"/>
                  </a:lnTo>
                  <a:lnTo>
                    <a:pt x="190" y="50"/>
                  </a:lnTo>
                  <a:lnTo>
                    <a:pt x="200" y="75"/>
                  </a:lnTo>
                  <a:lnTo>
                    <a:pt x="203" y="102"/>
                  </a:lnTo>
                  <a:lnTo>
                    <a:pt x="200" y="129"/>
                  </a:lnTo>
                  <a:lnTo>
                    <a:pt x="190" y="154"/>
                  </a:lnTo>
                  <a:lnTo>
                    <a:pt x="174" y="174"/>
                  </a:lnTo>
                  <a:lnTo>
                    <a:pt x="153" y="190"/>
                  </a:lnTo>
                  <a:lnTo>
                    <a:pt x="129" y="200"/>
                  </a:lnTo>
                  <a:lnTo>
                    <a:pt x="102" y="205"/>
                  </a:lnTo>
                  <a:lnTo>
                    <a:pt x="76" y="200"/>
                  </a:lnTo>
                  <a:lnTo>
                    <a:pt x="50" y="190"/>
                  </a:lnTo>
                  <a:lnTo>
                    <a:pt x="29" y="174"/>
                  </a:lnTo>
                  <a:lnTo>
                    <a:pt x="15" y="154"/>
                  </a:lnTo>
                  <a:lnTo>
                    <a:pt x="4" y="129"/>
                  </a:lnTo>
                  <a:lnTo>
                    <a:pt x="0" y="102"/>
                  </a:lnTo>
                  <a:lnTo>
                    <a:pt x="4" y="75"/>
                  </a:lnTo>
                  <a:lnTo>
                    <a:pt x="15" y="50"/>
                  </a:lnTo>
                  <a:lnTo>
                    <a:pt x="29" y="29"/>
                  </a:lnTo>
                  <a:lnTo>
                    <a:pt x="50" y="14"/>
                  </a:lnTo>
                  <a:lnTo>
                    <a:pt x="76" y="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71" name="Freeform 10"/>
            <p:cNvSpPr>
              <a:spLocks noEditPoints="1"/>
            </p:cNvSpPr>
            <p:nvPr/>
          </p:nvSpPr>
          <p:spPr bwMode="auto">
            <a:xfrm>
              <a:off x="4870438" y="3218381"/>
              <a:ext cx="260899" cy="203797"/>
            </a:xfrm>
            <a:custGeom>
              <a:avLst/>
              <a:gdLst>
                <a:gd name="T0" fmla="*/ 164 w 164"/>
                <a:gd name="T1" fmla="*/ 114 h 128"/>
                <a:gd name="T2" fmla="*/ 149 w 164"/>
                <a:gd name="T3" fmla="*/ 128 h 128"/>
                <a:gd name="T4" fmla="*/ 15 w 164"/>
                <a:gd name="T5" fmla="*/ 128 h 128"/>
                <a:gd name="T6" fmla="*/ 0 w 164"/>
                <a:gd name="T7" fmla="*/ 114 h 128"/>
                <a:gd name="T8" fmla="*/ 0 w 164"/>
                <a:gd name="T9" fmla="*/ 14 h 128"/>
                <a:gd name="T10" fmla="*/ 15 w 164"/>
                <a:gd name="T11" fmla="*/ 0 h 128"/>
                <a:gd name="T12" fmla="*/ 149 w 164"/>
                <a:gd name="T13" fmla="*/ 0 h 128"/>
                <a:gd name="T14" fmla="*/ 164 w 164"/>
                <a:gd name="T15" fmla="*/ 14 h 128"/>
                <a:gd name="T16" fmla="*/ 164 w 164"/>
                <a:gd name="T17" fmla="*/ 114 h 128"/>
                <a:gd name="T18" fmla="*/ 149 w 164"/>
                <a:gd name="T19" fmla="*/ 11 h 128"/>
                <a:gd name="T20" fmla="*/ 15 w 164"/>
                <a:gd name="T21" fmla="*/ 11 h 128"/>
                <a:gd name="T22" fmla="*/ 12 w 164"/>
                <a:gd name="T23" fmla="*/ 14 h 128"/>
                <a:gd name="T24" fmla="*/ 25 w 164"/>
                <a:gd name="T25" fmla="*/ 40 h 128"/>
                <a:gd name="T26" fmla="*/ 62 w 164"/>
                <a:gd name="T27" fmla="*/ 69 h 128"/>
                <a:gd name="T28" fmla="*/ 82 w 164"/>
                <a:gd name="T29" fmla="*/ 82 h 128"/>
                <a:gd name="T30" fmla="*/ 82 w 164"/>
                <a:gd name="T31" fmla="*/ 82 h 128"/>
                <a:gd name="T32" fmla="*/ 82 w 164"/>
                <a:gd name="T33" fmla="*/ 82 h 128"/>
                <a:gd name="T34" fmla="*/ 102 w 164"/>
                <a:gd name="T35" fmla="*/ 69 h 128"/>
                <a:gd name="T36" fmla="*/ 139 w 164"/>
                <a:gd name="T37" fmla="*/ 40 h 128"/>
                <a:gd name="T38" fmla="*/ 152 w 164"/>
                <a:gd name="T39" fmla="*/ 18 h 128"/>
                <a:gd name="T40" fmla="*/ 149 w 164"/>
                <a:gd name="T41" fmla="*/ 11 h 128"/>
                <a:gd name="T42" fmla="*/ 152 w 164"/>
                <a:gd name="T43" fmla="*/ 43 h 128"/>
                <a:gd name="T44" fmla="*/ 146 w 164"/>
                <a:gd name="T45" fmla="*/ 50 h 128"/>
                <a:gd name="T46" fmla="*/ 107 w 164"/>
                <a:gd name="T47" fmla="*/ 80 h 128"/>
                <a:gd name="T48" fmla="*/ 82 w 164"/>
                <a:gd name="T49" fmla="*/ 93 h 128"/>
                <a:gd name="T50" fmla="*/ 82 w 164"/>
                <a:gd name="T51" fmla="*/ 93 h 128"/>
                <a:gd name="T52" fmla="*/ 82 w 164"/>
                <a:gd name="T53" fmla="*/ 93 h 128"/>
                <a:gd name="T54" fmla="*/ 57 w 164"/>
                <a:gd name="T55" fmla="*/ 80 h 128"/>
                <a:gd name="T56" fmla="*/ 18 w 164"/>
                <a:gd name="T57" fmla="*/ 50 h 128"/>
                <a:gd name="T58" fmla="*/ 12 w 164"/>
                <a:gd name="T59" fmla="*/ 43 h 128"/>
                <a:gd name="T60" fmla="*/ 12 w 164"/>
                <a:gd name="T61" fmla="*/ 114 h 128"/>
                <a:gd name="T62" fmla="*/ 15 w 164"/>
                <a:gd name="T63" fmla="*/ 117 h 128"/>
                <a:gd name="T64" fmla="*/ 149 w 164"/>
                <a:gd name="T65" fmla="*/ 117 h 128"/>
                <a:gd name="T66" fmla="*/ 152 w 164"/>
                <a:gd name="T67" fmla="*/ 114 h 128"/>
                <a:gd name="T68" fmla="*/ 152 w 164"/>
                <a:gd name="T69" fmla="*/ 43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" h="128">
                  <a:moveTo>
                    <a:pt x="164" y="114"/>
                  </a:moveTo>
                  <a:cubicBezTo>
                    <a:pt x="164" y="122"/>
                    <a:pt x="157" y="128"/>
                    <a:pt x="149" y="128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7" y="128"/>
                    <a:pt x="0" y="122"/>
                    <a:pt x="0" y="1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7" y="0"/>
                    <a:pt x="15" y="0"/>
                  </a:cubicBezTo>
                  <a:cubicBezTo>
                    <a:pt x="149" y="0"/>
                    <a:pt x="149" y="0"/>
                    <a:pt x="149" y="0"/>
                  </a:cubicBezTo>
                  <a:cubicBezTo>
                    <a:pt x="157" y="0"/>
                    <a:pt x="164" y="6"/>
                    <a:pt x="164" y="14"/>
                  </a:cubicBezTo>
                  <a:lnTo>
                    <a:pt x="164" y="114"/>
                  </a:lnTo>
                  <a:close/>
                  <a:moveTo>
                    <a:pt x="149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3" y="11"/>
                    <a:pt x="12" y="13"/>
                    <a:pt x="12" y="14"/>
                  </a:cubicBezTo>
                  <a:cubicBezTo>
                    <a:pt x="12" y="25"/>
                    <a:pt x="17" y="34"/>
                    <a:pt x="25" y="40"/>
                  </a:cubicBezTo>
                  <a:cubicBezTo>
                    <a:pt x="37" y="50"/>
                    <a:pt x="50" y="59"/>
                    <a:pt x="62" y="69"/>
                  </a:cubicBezTo>
                  <a:cubicBezTo>
                    <a:pt x="67" y="73"/>
                    <a:pt x="76" y="82"/>
                    <a:pt x="82" y="82"/>
                  </a:cubicBezTo>
                  <a:cubicBezTo>
                    <a:pt x="82" y="82"/>
                    <a:pt x="82" y="82"/>
                    <a:pt x="82" y="82"/>
                  </a:cubicBezTo>
                  <a:cubicBezTo>
                    <a:pt x="82" y="82"/>
                    <a:pt x="82" y="82"/>
                    <a:pt x="82" y="82"/>
                  </a:cubicBezTo>
                  <a:cubicBezTo>
                    <a:pt x="89" y="82"/>
                    <a:pt x="97" y="73"/>
                    <a:pt x="102" y="69"/>
                  </a:cubicBezTo>
                  <a:cubicBezTo>
                    <a:pt x="114" y="59"/>
                    <a:pt x="127" y="50"/>
                    <a:pt x="139" y="40"/>
                  </a:cubicBezTo>
                  <a:cubicBezTo>
                    <a:pt x="145" y="36"/>
                    <a:pt x="152" y="25"/>
                    <a:pt x="152" y="18"/>
                  </a:cubicBezTo>
                  <a:cubicBezTo>
                    <a:pt x="152" y="15"/>
                    <a:pt x="153" y="11"/>
                    <a:pt x="149" y="11"/>
                  </a:cubicBezTo>
                  <a:close/>
                  <a:moveTo>
                    <a:pt x="152" y="43"/>
                  </a:moveTo>
                  <a:cubicBezTo>
                    <a:pt x="150" y="46"/>
                    <a:pt x="148" y="48"/>
                    <a:pt x="146" y="50"/>
                  </a:cubicBezTo>
                  <a:cubicBezTo>
                    <a:pt x="133" y="60"/>
                    <a:pt x="120" y="70"/>
                    <a:pt x="107" y="80"/>
                  </a:cubicBezTo>
                  <a:cubicBezTo>
                    <a:pt x="100" y="86"/>
                    <a:pt x="92" y="93"/>
                    <a:pt x="82" y="93"/>
                  </a:cubicBezTo>
                  <a:cubicBezTo>
                    <a:pt x="82" y="93"/>
                    <a:pt x="82" y="93"/>
                    <a:pt x="82" y="93"/>
                  </a:cubicBezTo>
                  <a:cubicBezTo>
                    <a:pt x="82" y="93"/>
                    <a:pt x="82" y="93"/>
                    <a:pt x="82" y="93"/>
                  </a:cubicBezTo>
                  <a:cubicBezTo>
                    <a:pt x="72" y="93"/>
                    <a:pt x="64" y="86"/>
                    <a:pt x="57" y="80"/>
                  </a:cubicBezTo>
                  <a:cubicBezTo>
                    <a:pt x="44" y="70"/>
                    <a:pt x="31" y="60"/>
                    <a:pt x="18" y="50"/>
                  </a:cubicBezTo>
                  <a:cubicBezTo>
                    <a:pt x="16" y="48"/>
                    <a:pt x="14" y="46"/>
                    <a:pt x="12" y="43"/>
                  </a:cubicBezTo>
                  <a:cubicBezTo>
                    <a:pt x="12" y="114"/>
                    <a:pt x="12" y="114"/>
                    <a:pt x="12" y="114"/>
                  </a:cubicBezTo>
                  <a:cubicBezTo>
                    <a:pt x="12" y="115"/>
                    <a:pt x="13" y="117"/>
                    <a:pt x="15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51" y="117"/>
                    <a:pt x="152" y="115"/>
                    <a:pt x="152" y="114"/>
                  </a:cubicBezTo>
                  <a:lnTo>
                    <a:pt x="152" y="4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72" name="Group 18"/>
          <p:cNvGrpSpPr/>
          <p:nvPr/>
        </p:nvGrpSpPr>
        <p:grpSpPr>
          <a:xfrm>
            <a:off x="10467704" y="1784709"/>
            <a:ext cx="623064" cy="623064"/>
            <a:chOff x="7850778" y="1338532"/>
            <a:chExt cx="467298" cy="467298"/>
          </a:xfrm>
        </p:grpSpPr>
        <p:sp>
          <p:nvSpPr>
            <p:cNvPr id="73" name="Freeform 12"/>
            <p:cNvSpPr>
              <a:spLocks/>
            </p:cNvSpPr>
            <p:nvPr/>
          </p:nvSpPr>
          <p:spPr bwMode="auto">
            <a:xfrm>
              <a:off x="7850778" y="1338532"/>
              <a:ext cx="467298" cy="467298"/>
            </a:xfrm>
            <a:custGeom>
              <a:avLst/>
              <a:gdLst>
                <a:gd name="T0" fmla="*/ 101 w 204"/>
                <a:gd name="T1" fmla="*/ 0 h 204"/>
                <a:gd name="T2" fmla="*/ 129 w 204"/>
                <a:gd name="T3" fmla="*/ 3 h 204"/>
                <a:gd name="T4" fmla="*/ 153 w 204"/>
                <a:gd name="T5" fmla="*/ 13 h 204"/>
                <a:gd name="T6" fmla="*/ 174 w 204"/>
                <a:gd name="T7" fmla="*/ 30 h 204"/>
                <a:gd name="T8" fmla="*/ 190 w 204"/>
                <a:gd name="T9" fmla="*/ 51 h 204"/>
                <a:gd name="T10" fmla="*/ 201 w 204"/>
                <a:gd name="T11" fmla="*/ 74 h 204"/>
                <a:gd name="T12" fmla="*/ 204 w 204"/>
                <a:gd name="T13" fmla="*/ 101 h 204"/>
                <a:gd name="T14" fmla="*/ 201 w 204"/>
                <a:gd name="T15" fmla="*/ 128 h 204"/>
                <a:gd name="T16" fmla="*/ 190 w 204"/>
                <a:gd name="T17" fmla="*/ 153 h 204"/>
                <a:gd name="T18" fmla="*/ 174 w 204"/>
                <a:gd name="T19" fmla="*/ 174 h 204"/>
                <a:gd name="T20" fmla="*/ 153 w 204"/>
                <a:gd name="T21" fmla="*/ 189 h 204"/>
                <a:gd name="T22" fmla="*/ 129 w 204"/>
                <a:gd name="T23" fmla="*/ 199 h 204"/>
                <a:gd name="T24" fmla="*/ 101 w 204"/>
                <a:gd name="T25" fmla="*/ 204 h 204"/>
                <a:gd name="T26" fmla="*/ 74 w 204"/>
                <a:gd name="T27" fmla="*/ 199 h 204"/>
                <a:gd name="T28" fmla="*/ 51 w 204"/>
                <a:gd name="T29" fmla="*/ 189 h 204"/>
                <a:gd name="T30" fmla="*/ 30 w 204"/>
                <a:gd name="T31" fmla="*/ 174 h 204"/>
                <a:gd name="T32" fmla="*/ 13 w 204"/>
                <a:gd name="T33" fmla="*/ 153 h 204"/>
                <a:gd name="T34" fmla="*/ 3 w 204"/>
                <a:gd name="T35" fmla="*/ 128 h 204"/>
                <a:gd name="T36" fmla="*/ 0 w 204"/>
                <a:gd name="T37" fmla="*/ 101 h 204"/>
                <a:gd name="T38" fmla="*/ 3 w 204"/>
                <a:gd name="T39" fmla="*/ 74 h 204"/>
                <a:gd name="T40" fmla="*/ 13 w 204"/>
                <a:gd name="T41" fmla="*/ 51 h 204"/>
                <a:gd name="T42" fmla="*/ 30 w 204"/>
                <a:gd name="T43" fmla="*/ 30 h 204"/>
                <a:gd name="T44" fmla="*/ 51 w 204"/>
                <a:gd name="T45" fmla="*/ 13 h 204"/>
                <a:gd name="T46" fmla="*/ 74 w 204"/>
                <a:gd name="T47" fmla="*/ 3 h 204"/>
                <a:gd name="T48" fmla="*/ 101 w 204"/>
                <a:gd name="T49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4" h="204">
                  <a:moveTo>
                    <a:pt x="101" y="0"/>
                  </a:moveTo>
                  <a:lnTo>
                    <a:pt x="129" y="3"/>
                  </a:lnTo>
                  <a:lnTo>
                    <a:pt x="153" y="13"/>
                  </a:lnTo>
                  <a:lnTo>
                    <a:pt x="174" y="30"/>
                  </a:lnTo>
                  <a:lnTo>
                    <a:pt x="190" y="51"/>
                  </a:lnTo>
                  <a:lnTo>
                    <a:pt x="201" y="74"/>
                  </a:lnTo>
                  <a:lnTo>
                    <a:pt x="204" y="101"/>
                  </a:lnTo>
                  <a:lnTo>
                    <a:pt x="201" y="128"/>
                  </a:lnTo>
                  <a:lnTo>
                    <a:pt x="190" y="153"/>
                  </a:lnTo>
                  <a:lnTo>
                    <a:pt x="174" y="174"/>
                  </a:lnTo>
                  <a:lnTo>
                    <a:pt x="153" y="189"/>
                  </a:lnTo>
                  <a:lnTo>
                    <a:pt x="129" y="199"/>
                  </a:lnTo>
                  <a:lnTo>
                    <a:pt x="101" y="204"/>
                  </a:lnTo>
                  <a:lnTo>
                    <a:pt x="74" y="199"/>
                  </a:lnTo>
                  <a:lnTo>
                    <a:pt x="51" y="189"/>
                  </a:lnTo>
                  <a:lnTo>
                    <a:pt x="30" y="174"/>
                  </a:lnTo>
                  <a:lnTo>
                    <a:pt x="13" y="153"/>
                  </a:lnTo>
                  <a:lnTo>
                    <a:pt x="3" y="128"/>
                  </a:lnTo>
                  <a:lnTo>
                    <a:pt x="0" y="101"/>
                  </a:lnTo>
                  <a:lnTo>
                    <a:pt x="3" y="74"/>
                  </a:lnTo>
                  <a:lnTo>
                    <a:pt x="13" y="51"/>
                  </a:lnTo>
                  <a:lnTo>
                    <a:pt x="30" y="30"/>
                  </a:lnTo>
                  <a:lnTo>
                    <a:pt x="51" y="13"/>
                  </a:lnTo>
                  <a:lnTo>
                    <a:pt x="74" y="3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74" name="Freeform 11"/>
            <p:cNvSpPr>
              <a:spLocks noEditPoints="1"/>
            </p:cNvSpPr>
            <p:nvPr/>
          </p:nvSpPr>
          <p:spPr bwMode="auto">
            <a:xfrm>
              <a:off x="7954681" y="1439214"/>
              <a:ext cx="254730" cy="253695"/>
            </a:xfrm>
            <a:custGeom>
              <a:avLst/>
              <a:gdLst>
                <a:gd name="T0" fmla="*/ 141 w 152"/>
                <a:gd name="T1" fmla="*/ 152 h 152"/>
                <a:gd name="T2" fmla="*/ 132 w 152"/>
                <a:gd name="T3" fmla="*/ 148 h 152"/>
                <a:gd name="T4" fmla="*/ 101 w 152"/>
                <a:gd name="T5" fmla="*/ 117 h 152"/>
                <a:gd name="T6" fmla="*/ 65 w 152"/>
                <a:gd name="T7" fmla="*/ 128 h 152"/>
                <a:gd name="T8" fmla="*/ 0 w 152"/>
                <a:gd name="T9" fmla="*/ 64 h 152"/>
                <a:gd name="T10" fmla="*/ 65 w 152"/>
                <a:gd name="T11" fmla="*/ 0 h 152"/>
                <a:gd name="T12" fmla="*/ 129 w 152"/>
                <a:gd name="T13" fmla="*/ 64 h 152"/>
                <a:gd name="T14" fmla="*/ 118 w 152"/>
                <a:gd name="T15" fmla="*/ 100 h 152"/>
                <a:gd name="T16" fmla="*/ 149 w 152"/>
                <a:gd name="T17" fmla="*/ 132 h 152"/>
                <a:gd name="T18" fmla="*/ 152 w 152"/>
                <a:gd name="T19" fmla="*/ 140 h 152"/>
                <a:gd name="T20" fmla="*/ 141 w 152"/>
                <a:gd name="T21" fmla="*/ 152 h 152"/>
                <a:gd name="T22" fmla="*/ 65 w 152"/>
                <a:gd name="T23" fmla="*/ 23 h 152"/>
                <a:gd name="T24" fmla="*/ 24 w 152"/>
                <a:gd name="T25" fmla="*/ 64 h 152"/>
                <a:gd name="T26" fmla="*/ 65 w 152"/>
                <a:gd name="T27" fmla="*/ 105 h 152"/>
                <a:gd name="T28" fmla="*/ 106 w 152"/>
                <a:gd name="T29" fmla="*/ 64 h 152"/>
                <a:gd name="T30" fmla="*/ 65 w 152"/>
                <a:gd name="T31" fmla="*/ 2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2" h="152">
                  <a:moveTo>
                    <a:pt x="141" y="152"/>
                  </a:moveTo>
                  <a:cubicBezTo>
                    <a:pt x="138" y="152"/>
                    <a:pt x="135" y="151"/>
                    <a:pt x="132" y="148"/>
                  </a:cubicBezTo>
                  <a:cubicBezTo>
                    <a:pt x="101" y="117"/>
                    <a:pt x="101" y="117"/>
                    <a:pt x="101" y="117"/>
                  </a:cubicBezTo>
                  <a:cubicBezTo>
                    <a:pt x="90" y="124"/>
                    <a:pt x="78" y="128"/>
                    <a:pt x="65" y="128"/>
                  </a:cubicBezTo>
                  <a:cubicBezTo>
                    <a:pt x="29" y="128"/>
                    <a:pt x="0" y="100"/>
                    <a:pt x="0" y="64"/>
                  </a:cubicBezTo>
                  <a:cubicBezTo>
                    <a:pt x="0" y="28"/>
                    <a:pt x="29" y="0"/>
                    <a:pt x="65" y="0"/>
                  </a:cubicBezTo>
                  <a:cubicBezTo>
                    <a:pt x="100" y="0"/>
                    <a:pt x="129" y="28"/>
                    <a:pt x="129" y="64"/>
                  </a:cubicBezTo>
                  <a:cubicBezTo>
                    <a:pt x="129" y="77"/>
                    <a:pt x="125" y="90"/>
                    <a:pt x="118" y="100"/>
                  </a:cubicBezTo>
                  <a:cubicBezTo>
                    <a:pt x="149" y="132"/>
                    <a:pt x="149" y="132"/>
                    <a:pt x="149" y="132"/>
                  </a:cubicBezTo>
                  <a:cubicBezTo>
                    <a:pt x="151" y="134"/>
                    <a:pt x="152" y="137"/>
                    <a:pt x="152" y="140"/>
                  </a:cubicBezTo>
                  <a:cubicBezTo>
                    <a:pt x="152" y="147"/>
                    <a:pt x="147" y="152"/>
                    <a:pt x="141" y="152"/>
                  </a:cubicBezTo>
                  <a:close/>
                  <a:moveTo>
                    <a:pt x="65" y="23"/>
                  </a:moveTo>
                  <a:cubicBezTo>
                    <a:pt x="42" y="23"/>
                    <a:pt x="24" y="41"/>
                    <a:pt x="24" y="64"/>
                  </a:cubicBezTo>
                  <a:cubicBezTo>
                    <a:pt x="24" y="87"/>
                    <a:pt x="42" y="105"/>
                    <a:pt x="65" y="105"/>
                  </a:cubicBezTo>
                  <a:cubicBezTo>
                    <a:pt x="87" y="105"/>
                    <a:pt x="106" y="87"/>
                    <a:pt x="106" y="64"/>
                  </a:cubicBezTo>
                  <a:cubicBezTo>
                    <a:pt x="106" y="41"/>
                    <a:pt x="87" y="23"/>
                    <a:pt x="65" y="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pPr/>
              <a:t>12</a:t>
            </a:fld>
            <a:endParaRPr lang="zh-CN" altLang="en-US" dirty="0"/>
          </a:p>
        </p:txBody>
      </p:sp>
      <p:sp>
        <p:nvSpPr>
          <p:cNvPr id="76" name="Rectangle 4_1"/>
          <p:cNvSpPr/>
          <p:nvPr/>
        </p:nvSpPr>
        <p:spPr>
          <a:xfrm>
            <a:off x="142350" y="158720"/>
            <a:ext cx="2852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</p:spTree>
    <p:extLst>
      <p:ext uri="{BB962C8B-B14F-4D97-AF65-F5344CB8AC3E}">
        <p14:creationId xmlns:p14="http://schemas.microsoft.com/office/powerpoint/2010/main" val="1945572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8" grpId="0" animBg="1"/>
      <p:bldP spid="29" grpId="0" animBg="1"/>
      <p:bldP spid="4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/>
          </p:cNvSpPr>
          <p:nvPr/>
        </p:nvSpPr>
        <p:spPr bwMode="auto">
          <a:xfrm>
            <a:off x="1114426" y="2657475"/>
            <a:ext cx="3448050" cy="1543050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857829" y="2921168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过渡</a:t>
            </a:r>
            <a:endParaRPr lang="zh-CN" altLang="en-US" sz="6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Freeform 5"/>
          <p:cNvSpPr>
            <a:spLocks/>
          </p:cNvSpPr>
          <p:nvPr/>
        </p:nvSpPr>
        <p:spPr bwMode="auto">
          <a:xfrm>
            <a:off x="4999793" y="1828800"/>
            <a:ext cx="1002888" cy="676274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093112" y="1828800"/>
            <a:ext cx="816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146800" y="1905000"/>
            <a:ext cx="4394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  <p:sp>
        <p:nvSpPr>
          <p:cNvPr id="10" name="Freeform 5"/>
          <p:cNvSpPr>
            <a:spLocks/>
          </p:cNvSpPr>
          <p:nvPr/>
        </p:nvSpPr>
        <p:spPr bwMode="auto">
          <a:xfrm>
            <a:off x="4999793" y="2749552"/>
            <a:ext cx="1002888" cy="676274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093112" y="2749552"/>
            <a:ext cx="816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146800" y="2825752"/>
            <a:ext cx="4394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  <p:sp>
        <p:nvSpPr>
          <p:cNvPr id="13" name="Freeform 5"/>
          <p:cNvSpPr>
            <a:spLocks/>
          </p:cNvSpPr>
          <p:nvPr/>
        </p:nvSpPr>
        <p:spPr bwMode="auto">
          <a:xfrm>
            <a:off x="4999793" y="3698742"/>
            <a:ext cx="1002888" cy="676274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rgbClr val="C00000"/>
          </a:solidFill>
          <a:ln w="19050">
            <a:solidFill>
              <a:srgbClr val="C00000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093112" y="3698742"/>
            <a:ext cx="816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4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146800" y="3774942"/>
            <a:ext cx="4394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  <p:sp>
        <p:nvSpPr>
          <p:cNvPr id="16" name="Freeform 5"/>
          <p:cNvSpPr>
            <a:spLocks/>
          </p:cNvSpPr>
          <p:nvPr/>
        </p:nvSpPr>
        <p:spPr bwMode="auto">
          <a:xfrm>
            <a:off x="4999793" y="4647932"/>
            <a:ext cx="1002888" cy="676274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5093112" y="4647932"/>
            <a:ext cx="816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146800" y="4724132"/>
            <a:ext cx="4394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pPr/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95899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图表 24"/>
          <p:cNvGraphicFramePr/>
          <p:nvPr>
            <p:extLst>
              <p:ext uri="{D42A27DB-BD31-4B8C-83A1-F6EECF244321}">
                <p14:modId xmlns:p14="http://schemas.microsoft.com/office/powerpoint/2010/main" val="1305716977"/>
              </p:ext>
            </p:extLst>
          </p:nvPr>
        </p:nvGraphicFramePr>
        <p:xfrm>
          <a:off x="533400" y="1993900"/>
          <a:ext cx="6565900" cy="38523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直接连接符 27"/>
          <p:cNvCxnSpPr/>
          <p:nvPr/>
        </p:nvCxnSpPr>
        <p:spPr>
          <a:xfrm>
            <a:off x="6751970" y="1969722"/>
            <a:ext cx="0" cy="398305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"/>
          <p:cNvSpPr txBox="1">
            <a:spLocks/>
          </p:cNvSpPr>
          <p:nvPr/>
        </p:nvSpPr>
        <p:spPr>
          <a:xfrm>
            <a:off x="6887832" y="1933034"/>
            <a:ext cx="3300218" cy="344393"/>
          </a:xfrm>
          <a:prstGeom prst="rect">
            <a:avLst/>
          </a:prstGeom>
          <a:ln>
            <a:noFill/>
          </a:ln>
        </p:spPr>
        <p:txBody>
          <a:bodyPr vert="horz" lIns="121920" tIns="60960" rIns="121920" bIns="6096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</a:t>
            </a:r>
            <a:r>
              <a:rPr lang="zh-CN" altLang="en-US" sz="1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1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6887832" y="2959351"/>
            <a:ext cx="3300218" cy="330297"/>
          </a:xfrm>
          <a:prstGeom prst="rect">
            <a:avLst/>
          </a:prstGeom>
          <a:ln>
            <a:noFill/>
          </a:ln>
        </p:spPr>
        <p:txBody>
          <a:bodyPr vert="horz" lIns="121920" tIns="60960" rIns="121920" bIns="6096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</a:t>
            </a:r>
            <a:r>
              <a:rPr lang="zh-CN" altLang="en-US" sz="1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1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Content Placeholder 2"/>
          <p:cNvSpPr txBox="1">
            <a:spLocks/>
          </p:cNvSpPr>
          <p:nvPr/>
        </p:nvSpPr>
        <p:spPr>
          <a:xfrm>
            <a:off x="6887832" y="3991336"/>
            <a:ext cx="3300218" cy="344393"/>
          </a:xfrm>
          <a:prstGeom prst="rect">
            <a:avLst/>
          </a:prstGeom>
          <a:ln>
            <a:noFill/>
          </a:ln>
        </p:spPr>
        <p:txBody>
          <a:bodyPr vert="horz" lIns="121920" tIns="60960" rIns="121920" bIns="6096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</a:t>
            </a:r>
            <a:r>
              <a:rPr lang="zh-CN" altLang="en-US" sz="1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1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Content Placeholder 2"/>
          <p:cNvSpPr txBox="1">
            <a:spLocks/>
          </p:cNvSpPr>
          <p:nvPr/>
        </p:nvSpPr>
        <p:spPr>
          <a:xfrm>
            <a:off x="6887832" y="4994214"/>
            <a:ext cx="3300218" cy="406625"/>
          </a:xfrm>
          <a:prstGeom prst="rect">
            <a:avLst/>
          </a:prstGeom>
          <a:ln>
            <a:noFill/>
          </a:ln>
        </p:spPr>
        <p:txBody>
          <a:bodyPr vert="horz" lIns="121920" tIns="60960" rIns="121920" bIns="6096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</a:t>
            </a:r>
            <a:r>
              <a:rPr lang="zh-CN" altLang="en-US" sz="1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1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Rectangle 37"/>
          <p:cNvSpPr>
            <a:spLocks/>
          </p:cNvSpPr>
          <p:nvPr/>
        </p:nvSpPr>
        <p:spPr bwMode="auto">
          <a:xfrm>
            <a:off x="7024971" y="2311006"/>
            <a:ext cx="4423793" cy="688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l">
              <a:lnSpc>
                <a:spcPct val="125000"/>
              </a:lnSpc>
            </a:pP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分钟之内。</a:t>
            </a:r>
            <a:endParaRPr lang="en-US" sz="1067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1" name="Rectangle 37"/>
          <p:cNvSpPr>
            <a:spLocks/>
          </p:cNvSpPr>
          <p:nvPr/>
        </p:nvSpPr>
        <p:spPr bwMode="auto">
          <a:xfrm>
            <a:off x="7024971" y="3340953"/>
            <a:ext cx="4423793" cy="688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l">
              <a:lnSpc>
                <a:spcPct val="125000"/>
              </a:lnSpc>
            </a:pP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分钟之内。</a:t>
            </a:r>
            <a:endParaRPr lang="en-US" sz="1067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Rectangle 37"/>
          <p:cNvSpPr>
            <a:spLocks/>
          </p:cNvSpPr>
          <p:nvPr/>
        </p:nvSpPr>
        <p:spPr bwMode="auto">
          <a:xfrm>
            <a:off x="7024971" y="4384669"/>
            <a:ext cx="4423793" cy="688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l">
              <a:lnSpc>
                <a:spcPct val="125000"/>
              </a:lnSpc>
            </a:pP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分钟之内。</a:t>
            </a:r>
            <a:endParaRPr lang="en-US" sz="1067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4" name="Rectangle 37"/>
          <p:cNvSpPr>
            <a:spLocks/>
          </p:cNvSpPr>
          <p:nvPr/>
        </p:nvSpPr>
        <p:spPr bwMode="auto">
          <a:xfrm>
            <a:off x="7024971" y="5400839"/>
            <a:ext cx="4423793" cy="688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l">
              <a:lnSpc>
                <a:spcPct val="125000"/>
              </a:lnSpc>
            </a:pP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分钟之内。</a:t>
            </a:r>
            <a:endParaRPr lang="en-US" sz="1067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pPr/>
              <a:t>14</a:t>
            </a:fld>
            <a:endParaRPr lang="zh-CN" altLang="en-US" dirty="0"/>
          </a:p>
        </p:txBody>
      </p:sp>
      <p:sp>
        <p:nvSpPr>
          <p:cNvPr id="18" name="Rectangle 4_1"/>
          <p:cNvSpPr/>
          <p:nvPr/>
        </p:nvSpPr>
        <p:spPr>
          <a:xfrm>
            <a:off x="142350" y="158720"/>
            <a:ext cx="2852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</p:spTree>
    <p:extLst>
      <p:ext uri="{BB962C8B-B14F-4D97-AF65-F5344CB8AC3E}">
        <p14:creationId xmlns:p14="http://schemas.microsoft.com/office/powerpoint/2010/main" val="2720734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>
                                                <p:graphicEl>
                                                  <a:chart seriesIdx="-3" categoryIdx="-3" bldStep="gridLegend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5">
                                                <p:graphicEl>
                                                  <a:chart seriesIdx="-3" categoryIdx="-3" bldStep="gridLegend"/>
                                                </p:graphicEl>
                                              </p:spTgt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5">
                                                <p:graphicEl>
                                                  <a:chart seriesIdx="-3" categoryIdx="-3" bldStep="gridLegend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25">
                                                <p:graphicEl>
                                                  <a:chart seriesIdx="-3" categoryIdx="-3" bldStep="gridLegend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42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>
                                                <p:graphicEl>
                                                  <a:chart seriesIdx="-4" categoryIdx="0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25">
                                                <p:graphicEl>
                                                  <a:chart seriesIdx="-4" categoryIdx="0" bldStep="category"/>
                                                </p:graphicEl>
                                              </p:spTgt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25">
                                                <p:graphicEl>
                                                  <a:chart seriesIdx="-4" categoryIdx="0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25">
                                                <p:graphicEl>
                                                  <a:chart seriesIdx="-4" categoryIdx="0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42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>
                                                <p:graphicEl>
                                                  <a:chart seriesIdx="-4" categoryIdx="1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25">
                                                <p:graphicEl>
                                                  <a:chart seriesIdx="-4" categoryIdx="1" bldStep="category"/>
                                                </p:graphicEl>
                                              </p:spTgt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1000" fill="hold"/>
                                            <p:tgtEl>
                                              <p:spTgt spid="25">
                                                <p:graphicEl>
                                                  <a:chart seriesIdx="-4" categoryIdx="1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25">
                                                <p:graphicEl>
                                                  <a:chart seriesIdx="-4" categoryIdx="1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4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>
                                                <p:graphicEl>
                                                  <a:chart seriesIdx="-4" categoryIdx="2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1000"/>
                                            <p:tgtEl>
                                              <p:spTgt spid="25">
                                                <p:graphicEl>
                                                  <a:chart seriesIdx="-4" categoryIdx="2" bldStep="category"/>
                                                </p:graphicEl>
                                              </p:spTgt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3" dur="1000" fill="hold"/>
                                            <p:tgtEl>
                                              <p:spTgt spid="25">
                                                <p:graphicEl>
                                                  <a:chart seriesIdx="-4" categoryIdx="2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1000" fill="hold"/>
                                            <p:tgtEl>
                                              <p:spTgt spid="25">
                                                <p:graphicEl>
                                                  <a:chart seriesIdx="-4" categoryIdx="2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42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>
                                                <p:graphicEl>
                                                  <a:chart seriesIdx="-4" categoryIdx="3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000"/>
                                            <p:tgtEl>
                                              <p:spTgt spid="25">
                                                <p:graphicEl>
                                                  <a:chart seriesIdx="-4" categoryIdx="3" bldStep="category"/>
                                                </p:graphicEl>
                                              </p:spTgt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25">
                                                <p:graphicEl>
                                                  <a:chart seriesIdx="-4" categoryIdx="3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25">
                                                <p:graphicEl>
                                                  <a:chart seriesIdx="-4" categoryIdx="3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grpId="0" nodeType="withEffect" p14:presetBounceEnd="69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9000">
                                          <p:cBhvr additive="base">
                                            <p:cTn id="32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9000">
                                          <p:cBhvr additive="base">
                                            <p:cTn id="33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 p14:presetBounceEnd="69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9000">
                                          <p:cBhvr additive="base">
                                            <p:cTn id="39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9000">
                                          <p:cBhvr additive="base">
                                            <p:cTn id="40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" presetClass="entr" presetSubtype="2" fill="hold" grpId="0" nodeType="withEffect" p14:presetBounceEnd="69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9000">
                                          <p:cBhvr additive="base">
                                            <p:cTn id="46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9000">
                                          <p:cBhvr additive="base">
                                            <p:cTn id="47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2" fill="hold" grpId="0" nodeType="withEffect" p14:presetBounceEnd="69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9000">
                                          <p:cBhvr additive="base">
                                            <p:cTn id="53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9000">
                                          <p:cBhvr additive="base">
                                            <p:cTn id="54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Graphic spid="25" grpId="0">
            <p:bldSub>
              <a:bldChart bld="category"/>
            </p:bldSub>
          </p:bldGraphic>
          <p:bldP spid="29" grpId="0"/>
          <p:bldP spid="34" grpId="0"/>
          <p:bldP spid="38" grpId="0"/>
          <p:bldP spid="39" grpId="0"/>
          <p:bldP spid="40" grpId="0"/>
          <p:bldP spid="41" grpId="0"/>
          <p:bldP spid="42" grpId="0"/>
          <p:bldP spid="4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>
                                                <p:graphicEl>
                                                  <a:chart seriesIdx="-3" categoryIdx="-3" bldStep="gridLegend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5">
                                                <p:graphicEl>
                                                  <a:chart seriesIdx="-3" categoryIdx="-3" bldStep="gridLegend"/>
                                                </p:graphicEl>
                                              </p:spTgt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5">
                                                <p:graphicEl>
                                                  <a:chart seriesIdx="-3" categoryIdx="-3" bldStep="gridLegend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25">
                                                <p:graphicEl>
                                                  <a:chart seriesIdx="-3" categoryIdx="-3" bldStep="gridLegend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42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>
                                                <p:graphicEl>
                                                  <a:chart seriesIdx="-4" categoryIdx="0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25">
                                                <p:graphicEl>
                                                  <a:chart seriesIdx="-4" categoryIdx="0" bldStep="category"/>
                                                </p:graphicEl>
                                              </p:spTgt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25">
                                                <p:graphicEl>
                                                  <a:chart seriesIdx="-4" categoryIdx="0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25">
                                                <p:graphicEl>
                                                  <a:chart seriesIdx="-4" categoryIdx="0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42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>
                                                <p:graphicEl>
                                                  <a:chart seriesIdx="-4" categoryIdx="1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25">
                                                <p:graphicEl>
                                                  <a:chart seriesIdx="-4" categoryIdx="1" bldStep="category"/>
                                                </p:graphicEl>
                                              </p:spTgt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1000" fill="hold"/>
                                            <p:tgtEl>
                                              <p:spTgt spid="25">
                                                <p:graphicEl>
                                                  <a:chart seriesIdx="-4" categoryIdx="1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25">
                                                <p:graphicEl>
                                                  <a:chart seriesIdx="-4" categoryIdx="1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4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>
                                                <p:graphicEl>
                                                  <a:chart seriesIdx="-4" categoryIdx="2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1000"/>
                                            <p:tgtEl>
                                              <p:spTgt spid="25">
                                                <p:graphicEl>
                                                  <a:chart seriesIdx="-4" categoryIdx="2" bldStep="category"/>
                                                </p:graphicEl>
                                              </p:spTgt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3" dur="1000" fill="hold"/>
                                            <p:tgtEl>
                                              <p:spTgt spid="25">
                                                <p:graphicEl>
                                                  <a:chart seriesIdx="-4" categoryIdx="2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1000" fill="hold"/>
                                            <p:tgtEl>
                                              <p:spTgt spid="25">
                                                <p:graphicEl>
                                                  <a:chart seriesIdx="-4" categoryIdx="2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42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>
                                                <p:graphicEl>
                                                  <a:chart seriesIdx="-4" categoryIdx="3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000"/>
                                            <p:tgtEl>
                                              <p:spTgt spid="25">
                                                <p:graphicEl>
                                                  <a:chart seriesIdx="-4" categoryIdx="3" bldStep="category"/>
                                                </p:graphicEl>
                                              </p:spTgt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25">
                                                <p:graphicEl>
                                                  <a:chart seriesIdx="-4" categoryIdx="3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25">
                                                <p:graphicEl>
                                                  <a:chart seriesIdx="-4" categoryIdx="3" bldStep="category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2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Graphic spid="25" grpId="0">
            <p:bldSub>
              <a:bldChart bld="category"/>
            </p:bldSub>
          </p:bldGraphic>
          <p:bldP spid="29" grpId="0"/>
          <p:bldP spid="34" grpId="0"/>
          <p:bldP spid="38" grpId="0"/>
          <p:bldP spid="39" grpId="0"/>
          <p:bldP spid="40" grpId="0"/>
          <p:bldP spid="41" grpId="0"/>
          <p:bldP spid="42" grpId="0"/>
          <p:bldP spid="44" grpId="0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ardrop 2"/>
          <p:cNvSpPr/>
          <p:nvPr/>
        </p:nvSpPr>
        <p:spPr bwMode="auto">
          <a:xfrm rot="8100000">
            <a:off x="1670033" y="2226515"/>
            <a:ext cx="1728104" cy="1728104"/>
          </a:xfrm>
          <a:prstGeom prst="teardrop">
            <a:avLst/>
          </a:prstGeom>
          <a:blipFill dpi="0" rotWithShape="0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endParaRPr lang="en-US" sz="7466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28" name="Teardrop 51"/>
          <p:cNvSpPr/>
          <p:nvPr/>
        </p:nvSpPr>
        <p:spPr bwMode="auto">
          <a:xfrm rot="8100000">
            <a:off x="4037551" y="2226515"/>
            <a:ext cx="1728104" cy="1728104"/>
          </a:xfrm>
          <a:prstGeom prst="teardrop">
            <a:avLst/>
          </a:prstGeom>
          <a:blipFill dpi="0" rotWithShape="0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endParaRPr lang="en-US" sz="7466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29" name="Teardrop 57"/>
          <p:cNvSpPr/>
          <p:nvPr/>
        </p:nvSpPr>
        <p:spPr bwMode="auto">
          <a:xfrm rot="8100000">
            <a:off x="6405067" y="2226515"/>
            <a:ext cx="1728104" cy="1728104"/>
          </a:xfrm>
          <a:prstGeom prst="teardrop">
            <a:avLst/>
          </a:prstGeom>
          <a:blipFill dpi="0" rotWithShape="0"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endParaRPr lang="en-US" sz="7466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34" name="Teardrop 63"/>
          <p:cNvSpPr/>
          <p:nvPr/>
        </p:nvSpPr>
        <p:spPr bwMode="auto">
          <a:xfrm rot="8100000">
            <a:off x="8786761" y="2226515"/>
            <a:ext cx="1728104" cy="1728104"/>
          </a:xfrm>
          <a:prstGeom prst="teardrop">
            <a:avLst/>
          </a:prstGeom>
          <a:blipFill dpi="0" rotWithShape="0"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endParaRPr lang="en-US" sz="7466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38" name="Rectangle 4"/>
          <p:cNvSpPr>
            <a:spLocks/>
          </p:cNvSpPr>
          <p:nvPr/>
        </p:nvSpPr>
        <p:spPr bwMode="auto">
          <a:xfrm>
            <a:off x="1579952" y="4498453"/>
            <a:ext cx="1944873" cy="1473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ctr"/>
            <a:r>
              <a:rPr lang="zh-CN" altLang="en-US" sz="2133" b="1" dirty="0">
                <a:solidFill>
                  <a:srgbClr val="C00000"/>
                </a:solidFill>
                <a:cs typeface="+mn-ea"/>
                <a:sym typeface="+mn-lt"/>
              </a:rPr>
              <a:t>无名氏</a:t>
            </a:r>
            <a:endParaRPr lang="en-US" sz="2133" b="1" dirty="0">
              <a:solidFill>
                <a:srgbClr val="C00000"/>
              </a:solidFill>
              <a:cs typeface="+mn-ea"/>
              <a:sym typeface="+mn-lt"/>
            </a:endParaRPr>
          </a:p>
          <a:p>
            <a:pPr algn="ctr"/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高级项目经理</a:t>
            </a:r>
            <a:endParaRPr lang="en-US" sz="1067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ctr"/>
            <a:endParaRPr lang="en-US" sz="1067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>
              <a:lnSpc>
                <a:spcPct val="125000"/>
              </a:lnSpc>
            </a:pP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</a:t>
            </a:r>
            <a:r>
              <a:rPr 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  <p:sp>
        <p:nvSpPr>
          <p:cNvPr id="39" name="Rectangle 4"/>
          <p:cNvSpPr>
            <a:spLocks/>
          </p:cNvSpPr>
          <p:nvPr/>
        </p:nvSpPr>
        <p:spPr bwMode="auto">
          <a:xfrm>
            <a:off x="3931053" y="4498453"/>
            <a:ext cx="1944873" cy="1473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ctr"/>
            <a:r>
              <a:rPr lang="zh-CN" altLang="en-US" sz="2133" b="1" dirty="0">
                <a:solidFill>
                  <a:srgbClr val="C00000"/>
                </a:solidFill>
                <a:cs typeface="+mn-ea"/>
                <a:sym typeface="+mn-lt"/>
              </a:rPr>
              <a:t>无名氏</a:t>
            </a:r>
            <a:endParaRPr lang="en-US" sz="2133" b="1" dirty="0">
              <a:solidFill>
                <a:srgbClr val="C00000"/>
              </a:solidFill>
              <a:cs typeface="+mn-ea"/>
              <a:sym typeface="+mn-lt"/>
            </a:endParaRPr>
          </a:p>
          <a:p>
            <a:pPr algn="ctr"/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高级项目经理</a:t>
            </a:r>
            <a:endParaRPr lang="en-US" sz="1067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ctr"/>
            <a:endParaRPr lang="en-US" sz="1067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>
              <a:lnSpc>
                <a:spcPct val="125000"/>
              </a:lnSpc>
            </a:pP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  <p:sp>
        <p:nvSpPr>
          <p:cNvPr id="40" name="Rectangle 4"/>
          <p:cNvSpPr>
            <a:spLocks/>
          </p:cNvSpPr>
          <p:nvPr/>
        </p:nvSpPr>
        <p:spPr bwMode="auto">
          <a:xfrm>
            <a:off x="6289256" y="4498453"/>
            <a:ext cx="1944873" cy="1473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ctr"/>
            <a:r>
              <a:rPr lang="zh-CN" altLang="en-US" sz="2133" b="1" dirty="0">
                <a:solidFill>
                  <a:srgbClr val="C00000"/>
                </a:solidFill>
                <a:cs typeface="+mn-ea"/>
                <a:sym typeface="+mn-lt"/>
              </a:rPr>
              <a:t>无名氏</a:t>
            </a:r>
            <a:endParaRPr lang="en-US" sz="2133" b="1" dirty="0">
              <a:solidFill>
                <a:srgbClr val="C00000"/>
              </a:solidFill>
              <a:cs typeface="+mn-ea"/>
              <a:sym typeface="+mn-lt"/>
            </a:endParaRPr>
          </a:p>
          <a:p>
            <a:pPr algn="ctr"/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高级项目经理</a:t>
            </a:r>
            <a:endParaRPr lang="en-US" sz="1067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ctr"/>
            <a:endParaRPr lang="en-US" sz="1067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>
              <a:lnSpc>
                <a:spcPct val="125000"/>
              </a:lnSpc>
            </a:pP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</a:t>
            </a:r>
            <a:endParaRPr lang="en-US" sz="1067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1" name="Rectangle 4"/>
          <p:cNvSpPr>
            <a:spLocks/>
          </p:cNvSpPr>
          <p:nvPr/>
        </p:nvSpPr>
        <p:spPr bwMode="auto">
          <a:xfrm>
            <a:off x="8750300" y="4498453"/>
            <a:ext cx="1891358" cy="1473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ctr"/>
            <a:r>
              <a:rPr lang="zh-CN" altLang="en-US" sz="2133" b="1" dirty="0">
                <a:solidFill>
                  <a:srgbClr val="C00000"/>
                </a:solidFill>
                <a:cs typeface="+mn-ea"/>
                <a:sym typeface="+mn-lt"/>
              </a:rPr>
              <a:t>无名氏</a:t>
            </a:r>
            <a:endParaRPr lang="en-US" sz="2133" b="1" dirty="0">
              <a:solidFill>
                <a:srgbClr val="C00000"/>
              </a:solidFill>
              <a:cs typeface="+mn-ea"/>
              <a:sym typeface="+mn-lt"/>
            </a:endParaRPr>
          </a:p>
          <a:p>
            <a:pPr algn="ctr"/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高级项目经理</a:t>
            </a:r>
            <a:endParaRPr lang="en-US" sz="1067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ctr"/>
            <a:endParaRPr lang="en-US" sz="1067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>
              <a:lnSpc>
                <a:spcPct val="125000"/>
              </a:lnSpc>
            </a:pP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pPr/>
              <a:t>15</a:t>
            </a:fld>
            <a:endParaRPr lang="zh-CN" altLang="en-US" dirty="0"/>
          </a:p>
        </p:txBody>
      </p:sp>
      <p:sp>
        <p:nvSpPr>
          <p:cNvPr id="16" name="Rectangle 4_1"/>
          <p:cNvSpPr/>
          <p:nvPr/>
        </p:nvSpPr>
        <p:spPr>
          <a:xfrm>
            <a:off x="142350" y="158720"/>
            <a:ext cx="2852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</p:spTree>
    <p:extLst>
      <p:ext uri="{BB962C8B-B14F-4D97-AF65-F5344CB8AC3E}">
        <p14:creationId xmlns:p14="http://schemas.microsoft.com/office/powerpoint/2010/main" val="677770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7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8" grpId="0" animBg="1"/>
      <p:bldP spid="29" grpId="0" animBg="1"/>
      <p:bldP spid="34" grpId="0" animBg="1"/>
      <p:bldP spid="38" grpId="0"/>
      <p:bldP spid="39" grpId="0"/>
      <p:bldP spid="40" grpId="0"/>
      <p:bldP spid="4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Rectangle 22"/>
          <p:cNvSpPr/>
          <p:nvPr/>
        </p:nvSpPr>
        <p:spPr>
          <a:xfrm>
            <a:off x="909459" y="1243986"/>
            <a:ext cx="2693272" cy="4566851"/>
          </a:xfrm>
          <a:prstGeom prst="rect">
            <a:avLst/>
          </a:pr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cs typeface="+mn-ea"/>
              <a:sym typeface="+mn-lt"/>
            </a:endParaRPr>
          </a:p>
        </p:txBody>
      </p:sp>
      <p:sp>
        <p:nvSpPr>
          <p:cNvPr id="129" name="Rectangle 23"/>
          <p:cNvSpPr/>
          <p:nvPr/>
        </p:nvSpPr>
        <p:spPr>
          <a:xfrm>
            <a:off x="4005424" y="2552097"/>
            <a:ext cx="2160001" cy="2160000"/>
          </a:xfrm>
          <a:prstGeom prst="rect">
            <a:avLst/>
          </a:prstGeom>
          <a:blipFill>
            <a:blip r:embed="rId5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cs typeface="+mn-ea"/>
              <a:sym typeface="+mn-lt"/>
            </a:endParaRPr>
          </a:p>
        </p:txBody>
      </p:sp>
      <p:sp>
        <p:nvSpPr>
          <p:cNvPr id="130" name="Rectangle 24"/>
          <p:cNvSpPr/>
          <p:nvPr/>
        </p:nvSpPr>
        <p:spPr>
          <a:xfrm>
            <a:off x="6568117" y="2552097"/>
            <a:ext cx="2160001" cy="2160000"/>
          </a:xfrm>
          <a:prstGeom prst="rect">
            <a:avLst/>
          </a:prstGeom>
          <a:blipFill>
            <a:blip r:embed="rId5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cs typeface="+mn-ea"/>
              <a:sym typeface="+mn-lt"/>
            </a:endParaRPr>
          </a:p>
        </p:txBody>
      </p:sp>
      <p:sp>
        <p:nvSpPr>
          <p:cNvPr id="131" name="Rectangle 25"/>
          <p:cNvSpPr/>
          <p:nvPr/>
        </p:nvSpPr>
        <p:spPr>
          <a:xfrm>
            <a:off x="9130811" y="2552097"/>
            <a:ext cx="2160001" cy="2160000"/>
          </a:xfrm>
          <a:prstGeom prst="rect">
            <a:avLst/>
          </a:prstGeom>
          <a:blipFill>
            <a:blip r:embed="rId5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cs typeface="+mn-ea"/>
              <a:sym typeface="+mn-lt"/>
            </a:endParaRPr>
          </a:p>
        </p:txBody>
      </p:sp>
      <p:sp>
        <p:nvSpPr>
          <p:cNvPr id="132" name="TextBox 14"/>
          <p:cNvSpPr txBox="1"/>
          <p:nvPr/>
        </p:nvSpPr>
        <p:spPr>
          <a:xfrm>
            <a:off x="3847232" y="1156431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C00000"/>
                </a:solidFill>
                <a:cs typeface="+mn-ea"/>
                <a:sym typeface="+mn-lt"/>
              </a:rPr>
              <a:t>添加文本</a:t>
            </a:r>
          </a:p>
        </p:txBody>
      </p:sp>
      <p:sp>
        <p:nvSpPr>
          <p:cNvPr id="133" name="Rectangle 15"/>
          <p:cNvSpPr/>
          <p:nvPr/>
        </p:nvSpPr>
        <p:spPr>
          <a:xfrm>
            <a:off x="3847232" y="1525763"/>
            <a:ext cx="6968776" cy="9771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3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点击此处添加你需要的内容，可以是一定篇幅的文本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。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ts val="23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点击此处添加你需要的内容，可以是一定篇幅的文本。</a:t>
            </a:r>
          </a:p>
          <a:p>
            <a:pPr>
              <a:lnSpc>
                <a:spcPts val="23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点击此处添加你需要的内容，可以是一定篇幅的文本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34" name="Group 3"/>
          <p:cNvGrpSpPr/>
          <p:nvPr/>
        </p:nvGrpSpPr>
        <p:grpSpPr>
          <a:xfrm>
            <a:off x="4051449" y="4827746"/>
            <a:ext cx="2067951" cy="983091"/>
            <a:chOff x="3965641" y="5281536"/>
            <a:chExt cx="2067951" cy="983091"/>
          </a:xfrm>
        </p:grpSpPr>
        <p:sp>
          <p:nvSpPr>
            <p:cNvPr id="135" name="TextBox 16"/>
            <p:cNvSpPr txBox="1"/>
            <p:nvPr/>
          </p:nvSpPr>
          <p:spPr>
            <a:xfrm>
              <a:off x="4445620" y="528153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rgbClr val="C00000"/>
                  </a:solidFill>
                  <a:cs typeface="+mn-ea"/>
                  <a:sym typeface="+mn-lt"/>
                </a:rPr>
                <a:t>添加文本</a:t>
              </a:r>
            </a:p>
          </p:txBody>
        </p:sp>
        <p:sp>
          <p:nvSpPr>
            <p:cNvPr id="136" name="Rectangle 19"/>
            <p:cNvSpPr/>
            <p:nvPr/>
          </p:nvSpPr>
          <p:spPr>
            <a:xfrm>
              <a:off x="3965641" y="5615026"/>
              <a:ext cx="2067951" cy="6496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2300"/>
                </a:lnSpc>
              </a:pPr>
              <a:r>
                <a:rPr lang="zh-CN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点击此处添加你需要的内容，可以是一定篇幅的文本。</a:t>
              </a:r>
            </a:p>
          </p:txBody>
        </p:sp>
      </p:grpSp>
      <p:grpSp>
        <p:nvGrpSpPr>
          <p:cNvPr id="137" name="Group 5"/>
          <p:cNvGrpSpPr/>
          <p:nvPr/>
        </p:nvGrpSpPr>
        <p:grpSpPr>
          <a:xfrm>
            <a:off x="6614143" y="4827746"/>
            <a:ext cx="2067951" cy="983091"/>
            <a:chOff x="6528335" y="5281536"/>
            <a:chExt cx="2067951" cy="983091"/>
          </a:xfrm>
        </p:grpSpPr>
        <p:sp>
          <p:nvSpPr>
            <p:cNvPr id="138" name="TextBox 17"/>
            <p:cNvSpPr txBox="1"/>
            <p:nvPr/>
          </p:nvSpPr>
          <p:spPr>
            <a:xfrm>
              <a:off x="7008314" y="528153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rgbClr val="C00000"/>
                  </a:solidFill>
                  <a:cs typeface="+mn-ea"/>
                  <a:sym typeface="+mn-lt"/>
                </a:rPr>
                <a:t>添加文本</a:t>
              </a:r>
            </a:p>
          </p:txBody>
        </p:sp>
        <p:sp>
          <p:nvSpPr>
            <p:cNvPr id="139" name="Rectangle 20"/>
            <p:cNvSpPr/>
            <p:nvPr/>
          </p:nvSpPr>
          <p:spPr>
            <a:xfrm>
              <a:off x="6528335" y="5615026"/>
              <a:ext cx="2067951" cy="6496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lnSpc>
                  <a:spcPts val="2300"/>
                </a:lnSpc>
              </a:pPr>
              <a:r>
                <a:rPr lang="zh-CN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点击此处添加你需要的内容，可以是一定篇幅的文本。</a:t>
              </a:r>
            </a:p>
          </p:txBody>
        </p:sp>
      </p:grpSp>
      <p:grpSp>
        <p:nvGrpSpPr>
          <p:cNvPr id="140" name="Group 6"/>
          <p:cNvGrpSpPr/>
          <p:nvPr/>
        </p:nvGrpSpPr>
        <p:grpSpPr>
          <a:xfrm>
            <a:off x="9176837" y="4827746"/>
            <a:ext cx="2067951" cy="983091"/>
            <a:chOff x="9091029" y="5281536"/>
            <a:chExt cx="2067951" cy="983091"/>
          </a:xfrm>
        </p:grpSpPr>
        <p:sp>
          <p:nvSpPr>
            <p:cNvPr id="141" name="TextBox 18"/>
            <p:cNvSpPr txBox="1"/>
            <p:nvPr/>
          </p:nvSpPr>
          <p:spPr>
            <a:xfrm>
              <a:off x="9571008" y="528153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rgbClr val="C00000"/>
                  </a:solidFill>
                  <a:cs typeface="+mn-ea"/>
                  <a:sym typeface="+mn-lt"/>
                </a:rPr>
                <a:t>添加文本</a:t>
              </a:r>
            </a:p>
          </p:txBody>
        </p:sp>
        <p:sp>
          <p:nvSpPr>
            <p:cNvPr id="142" name="Rectangle 21"/>
            <p:cNvSpPr/>
            <p:nvPr/>
          </p:nvSpPr>
          <p:spPr>
            <a:xfrm>
              <a:off x="9091029" y="5615026"/>
              <a:ext cx="2067951" cy="6496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lnSpc>
                  <a:spcPts val="2300"/>
                </a:lnSpc>
              </a:pPr>
              <a:r>
                <a:rPr lang="zh-CN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点击此处添加你需要的内容，可以是一定篇幅的文本。</a:t>
              </a:r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pPr/>
              <a:t>16</a:t>
            </a:fld>
            <a:endParaRPr lang="zh-CN" altLang="en-US" dirty="0"/>
          </a:p>
        </p:txBody>
      </p:sp>
      <p:sp>
        <p:nvSpPr>
          <p:cNvPr id="23" name="Rectangle 4_1"/>
          <p:cNvSpPr/>
          <p:nvPr/>
        </p:nvSpPr>
        <p:spPr>
          <a:xfrm>
            <a:off x="142350" y="158720"/>
            <a:ext cx="2852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</p:spTree>
    <p:extLst>
      <p:ext uri="{BB962C8B-B14F-4D97-AF65-F5344CB8AC3E}">
        <p14:creationId xmlns:p14="http://schemas.microsoft.com/office/powerpoint/2010/main" val="3162296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/>
      <p:bldP spid="13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ular Callout 3"/>
          <p:cNvSpPr/>
          <p:nvPr/>
        </p:nvSpPr>
        <p:spPr>
          <a:xfrm>
            <a:off x="3059593" y="1838213"/>
            <a:ext cx="6389892" cy="1066406"/>
          </a:xfrm>
          <a:prstGeom prst="wedgeRectCallout">
            <a:avLst>
              <a:gd name="adj1" fmla="val -55714"/>
              <a:gd name="adj2" fmla="val -3286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点击此处添加你需要的内容，可以是一定篇幅的文本</a:t>
            </a:r>
            <a:r>
              <a:rPr lang="en-US" altLang="zh-CN" sz="1200" dirty="0">
                <a:solidFill>
                  <a:schemeClr val="bg1"/>
                </a:solidFill>
              </a:rPr>
              <a:t>.</a:t>
            </a:r>
            <a:r>
              <a:rPr lang="zh-CN" altLang="en-US" sz="1200" dirty="0">
                <a:solidFill>
                  <a:schemeClr val="bg1"/>
                </a:solidFill>
              </a:rPr>
              <a:t>点击此处添加你需要的内容，可以是一定篇幅的文本</a:t>
            </a:r>
            <a:r>
              <a:rPr lang="en-US" altLang="zh-CN" sz="1200" dirty="0" smtClean="0">
                <a:solidFill>
                  <a:schemeClr val="bg1"/>
                </a:solidFill>
              </a:rPr>
              <a:t>.</a:t>
            </a:r>
            <a:r>
              <a:rPr lang="zh-CN" altLang="en-US" sz="1200" dirty="0">
                <a:solidFill>
                  <a:schemeClr val="bg1"/>
                </a:solidFill>
              </a:rPr>
              <a:t>点击此处添加你需要的内容，可以是一定篇幅的文本</a:t>
            </a:r>
            <a:r>
              <a:rPr lang="en-US" altLang="zh-CN" sz="1200" dirty="0">
                <a:solidFill>
                  <a:schemeClr val="bg1"/>
                </a:solidFill>
              </a:rPr>
              <a:t>.</a:t>
            </a:r>
            <a:r>
              <a:rPr lang="zh-CN" altLang="en-US" sz="1200" dirty="0">
                <a:solidFill>
                  <a:schemeClr val="bg1"/>
                </a:solidFill>
              </a:rPr>
              <a:t>点击此处添加你需要的内容，可以是一定篇幅的文本</a:t>
            </a:r>
            <a:r>
              <a:rPr lang="en-US" altLang="zh-CN" sz="1200" dirty="0">
                <a:solidFill>
                  <a:schemeClr val="bg1"/>
                </a:solidFill>
              </a:rPr>
              <a:t>.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8" name="Rectangular Callout 13"/>
          <p:cNvSpPr/>
          <p:nvPr/>
        </p:nvSpPr>
        <p:spPr>
          <a:xfrm>
            <a:off x="3059593" y="3135940"/>
            <a:ext cx="6389892" cy="1066406"/>
          </a:xfrm>
          <a:prstGeom prst="wedgeRectCallout">
            <a:avLst>
              <a:gd name="adj1" fmla="val 56680"/>
              <a:gd name="adj2" fmla="val -33489"/>
            </a:avLst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点击此处添加你需要的内容，可以是一定篇幅的文本</a:t>
            </a:r>
            <a:r>
              <a:rPr lang="en-US" altLang="zh-CN" sz="1200" dirty="0">
                <a:solidFill>
                  <a:schemeClr val="bg1"/>
                </a:solidFill>
              </a:rPr>
              <a:t>.</a:t>
            </a:r>
            <a:r>
              <a:rPr lang="zh-CN" altLang="en-US" sz="1200" dirty="0">
                <a:solidFill>
                  <a:schemeClr val="bg1"/>
                </a:solidFill>
              </a:rPr>
              <a:t>点击此处添加你需要的内容，可以是一定篇幅的文本</a:t>
            </a:r>
            <a:r>
              <a:rPr lang="en-US" altLang="zh-CN" sz="1200" dirty="0">
                <a:solidFill>
                  <a:schemeClr val="bg1"/>
                </a:solidFill>
              </a:rPr>
              <a:t>.</a:t>
            </a:r>
            <a:r>
              <a:rPr lang="zh-CN" altLang="en-US" sz="1200" dirty="0">
                <a:solidFill>
                  <a:schemeClr val="bg1"/>
                </a:solidFill>
              </a:rPr>
              <a:t>点击此处添加你需要的内容，可以是一定篇幅的文本</a:t>
            </a:r>
            <a:r>
              <a:rPr lang="en-US" altLang="zh-CN" sz="1200" dirty="0">
                <a:solidFill>
                  <a:schemeClr val="bg1"/>
                </a:solidFill>
              </a:rPr>
              <a:t>.</a:t>
            </a:r>
            <a:r>
              <a:rPr lang="zh-CN" altLang="en-US" sz="1200" dirty="0">
                <a:solidFill>
                  <a:schemeClr val="bg1"/>
                </a:solidFill>
              </a:rPr>
              <a:t>点击此处添加你需要的内容，可以是一定篇幅的文本</a:t>
            </a:r>
            <a:r>
              <a:rPr lang="en-US" altLang="zh-CN" sz="1200" dirty="0">
                <a:solidFill>
                  <a:schemeClr val="bg1"/>
                </a:solidFill>
              </a:rPr>
              <a:t>.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9" name="Rectangular Callout 14"/>
          <p:cNvSpPr/>
          <p:nvPr/>
        </p:nvSpPr>
        <p:spPr>
          <a:xfrm>
            <a:off x="3059593" y="4463341"/>
            <a:ext cx="6389892" cy="1066406"/>
          </a:xfrm>
          <a:prstGeom prst="wedgeRectCallout">
            <a:avLst>
              <a:gd name="adj1" fmla="val -56012"/>
              <a:gd name="adj2" fmla="val -32861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点击此处添加你需要的内容，可以是一定篇幅的文本</a:t>
            </a:r>
            <a:r>
              <a:rPr lang="en-US" altLang="zh-CN" sz="1200" dirty="0">
                <a:solidFill>
                  <a:schemeClr val="bg1"/>
                </a:solidFill>
              </a:rPr>
              <a:t>.</a:t>
            </a:r>
            <a:r>
              <a:rPr lang="zh-CN" altLang="en-US" sz="1200" dirty="0">
                <a:solidFill>
                  <a:schemeClr val="bg1"/>
                </a:solidFill>
              </a:rPr>
              <a:t>点击此处添加你需要的内容，可以是一定篇幅的文本</a:t>
            </a:r>
            <a:r>
              <a:rPr lang="en-US" altLang="zh-CN" sz="1200" dirty="0">
                <a:solidFill>
                  <a:schemeClr val="bg1"/>
                </a:solidFill>
              </a:rPr>
              <a:t>.</a:t>
            </a:r>
            <a:r>
              <a:rPr lang="zh-CN" altLang="en-US" sz="1200" dirty="0">
                <a:solidFill>
                  <a:schemeClr val="bg1"/>
                </a:solidFill>
              </a:rPr>
              <a:t>点击此处添加你需要的内容，可以是一定篇幅的文本</a:t>
            </a:r>
            <a:r>
              <a:rPr lang="en-US" altLang="zh-CN" sz="1200" dirty="0">
                <a:solidFill>
                  <a:schemeClr val="bg1"/>
                </a:solidFill>
              </a:rPr>
              <a:t>.</a:t>
            </a:r>
            <a:r>
              <a:rPr lang="zh-CN" altLang="en-US" sz="1200" dirty="0">
                <a:solidFill>
                  <a:schemeClr val="bg1"/>
                </a:solidFill>
              </a:rPr>
              <a:t>点击此处添加你需要的内容，可以是一定篇幅的文本</a:t>
            </a:r>
            <a:r>
              <a:rPr lang="en-US" altLang="zh-CN" sz="1200" dirty="0">
                <a:solidFill>
                  <a:schemeClr val="bg1"/>
                </a:solidFill>
              </a:rPr>
              <a:t>.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076325" y="530646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点</a:t>
            </a:r>
            <a:r>
              <a:rPr lang="zh-CN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此添加姓名</a:t>
            </a:r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1076325" y="5696868"/>
            <a:ext cx="13131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此添加人物介绍</a:t>
            </a: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0010775" y="3876165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</a:rPr>
              <a:t>点</a:t>
            </a:r>
            <a:r>
              <a:rPr lang="zh-CN" altLang="en-US" b="1" dirty="0" smtClean="0">
                <a:solidFill>
                  <a:srgbClr val="C00000"/>
                </a:solidFill>
              </a:rPr>
              <a:t>此添加姓名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0010775" y="4245497"/>
            <a:ext cx="13131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此添加人物介绍</a:t>
            </a: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1" name="Freeform 14"/>
          <p:cNvSpPr>
            <a:spLocks/>
          </p:cNvSpPr>
          <p:nvPr/>
        </p:nvSpPr>
        <p:spPr bwMode="auto">
          <a:xfrm>
            <a:off x="1459326" y="4317559"/>
            <a:ext cx="851802" cy="967833"/>
          </a:xfrm>
          <a:custGeom>
            <a:avLst/>
            <a:gdLst>
              <a:gd name="T0" fmla="*/ 264 w 264"/>
              <a:gd name="T1" fmla="*/ 214 h 300"/>
              <a:gd name="T2" fmla="*/ 254 w 264"/>
              <a:gd name="T3" fmla="*/ 232 h 300"/>
              <a:gd name="T4" fmla="*/ 142 w 264"/>
              <a:gd name="T5" fmla="*/ 296 h 300"/>
              <a:gd name="T6" fmla="*/ 122 w 264"/>
              <a:gd name="T7" fmla="*/ 296 h 300"/>
              <a:gd name="T8" fmla="*/ 10 w 264"/>
              <a:gd name="T9" fmla="*/ 232 h 300"/>
              <a:gd name="T10" fmla="*/ 0 w 264"/>
              <a:gd name="T11" fmla="*/ 214 h 300"/>
              <a:gd name="T12" fmla="*/ 0 w 264"/>
              <a:gd name="T13" fmla="*/ 85 h 300"/>
              <a:gd name="T14" fmla="*/ 10 w 264"/>
              <a:gd name="T15" fmla="*/ 68 h 300"/>
              <a:gd name="T16" fmla="*/ 122 w 264"/>
              <a:gd name="T17" fmla="*/ 3 h 300"/>
              <a:gd name="T18" fmla="*/ 142 w 264"/>
              <a:gd name="T19" fmla="*/ 3 h 300"/>
              <a:gd name="T20" fmla="*/ 254 w 264"/>
              <a:gd name="T21" fmla="*/ 68 h 300"/>
              <a:gd name="T22" fmla="*/ 264 w 264"/>
              <a:gd name="T23" fmla="*/ 85 h 300"/>
              <a:gd name="T24" fmla="*/ 264 w 264"/>
              <a:gd name="T25" fmla="*/ 214 h 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64" h="300">
                <a:moveTo>
                  <a:pt x="264" y="214"/>
                </a:moveTo>
                <a:cubicBezTo>
                  <a:pt x="264" y="221"/>
                  <a:pt x="259" y="228"/>
                  <a:pt x="254" y="232"/>
                </a:cubicBezTo>
                <a:cubicBezTo>
                  <a:pt x="142" y="296"/>
                  <a:pt x="142" y="296"/>
                  <a:pt x="142" y="296"/>
                </a:cubicBezTo>
                <a:cubicBezTo>
                  <a:pt x="136" y="300"/>
                  <a:pt x="127" y="300"/>
                  <a:pt x="122" y="296"/>
                </a:cubicBezTo>
                <a:cubicBezTo>
                  <a:pt x="10" y="232"/>
                  <a:pt x="10" y="232"/>
                  <a:pt x="10" y="232"/>
                </a:cubicBezTo>
                <a:cubicBezTo>
                  <a:pt x="4" y="228"/>
                  <a:pt x="0" y="221"/>
                  <a:pt x="0" y="214"/>
                </a:cubicBezTo>
                <a:cubicBezTo>
                  <a:pt x="0" y="85"/>
                  <a:pt x="0" y="85"/>
                  <a:pt x="0" y="85"/>
                </a:cubicBezTo>
                <a:cubicBezTo>
                  <a:pt x="0" y="78"/>
                  <a:pt x="4" y="71"/>
                  <a:pt x="10" y="68"/>
                </a:cubicBezTo>
                <a:cubicBezTo>
                  <a:pt x="122" y="3"/>
                  <a:pt x="122" y="3"/>
                  <a:pt x="122" y="3"/>
                </a:cubicBezTo>
                <a:cubicBezTo>
                  <a:pt x="127" y="0"/>
                  <a:pt x="136" y="0"/>
                  <a:pt x="142" y="3"/>
                </a:cubicBezTo>
                <a:cubicBezTo>
                  <a:pt x="254" y="68"/>
                  <a:pt x="254" y="68"/>
                  <a:pt x="254" y="68"/>
                </a:cubicBezTo>
                <a:cubicBezTo>
                  <a:pt x="259" y="71"/>
                  <a:pt x="264" y="78"/>
                  <a:pt x="264" y="85"/>
                </a:cubicBezTo>
                <a:lnTo>
                  <a:pt x="264" y="214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pic>
        <p:nvPicPr>
          <p:cNvPr id="42" name="Picture 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3662" y="4493119"/>
            <a:ext cx="660400" cy="8699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4" name="Freeform 14"/>
          <p:cNvSpPr>
            <a:spLocks/>
          </p:cNvSpPr>
          <p:nvPr/>
        </p:nvSpPr>
        <p:spPr bwMode="auto">
          <a:xfrm>
            <a:off x="10298526" y="2908332"/>
            <a:ext cx="851802" cy="967833"/>
          </a:xfrm>
          <a:custGeom>
            <a:avLst/>
            <a:gdLst>
              <a:gd name="T0" fmla="*/ 264 w 264"/>
              <a:gd name="T1" fmla="*/ 214 h 300"/>
              <a:gd name="T2" fmla="*/ 254 w 264"/>
              <a:gd name="T3" fmla="*/ 232 h 300"/>
              <a:gd name="T4" fmla="*/ 142 w 264"/>
              <a:gd name="T5" fmla="*/ 296 h 300"/>
              <a:gd name="T6" fmla="*/ 122 w 264"/>
              <a:gd name="T7" fmla="*/ 296 h 300"/>
              <a:gd name="T8" fmla="*/ 10 w 264"/>
              <a:gd name="T9" fmla="*/ 232 h 300"/>
              <a:gd name="T10" fmla="*/ 0 w 264"/>
              <a:gd name="T11" fmla="*/ 214 h 300"/>
              <a:gd name="T12" fmla="*/ 0 w 264"/>
              <a:gd name="T13" fmla="*/ 85 h 300"/>
              <a:gd name="T14" fmla="*/ 10 w 264"/>
              <a:gd name="T15" fmla="*/ 68 h 300"/>
              <a:gd name="T16" fmla="*/ 122 w 264"/>
              <a:gd name="T17" fmla="*/ 3 h 300"/>
              <a:gd name="T18" fmla="*/ 142 w 264"/>
              <a:gd name="T19" fmla="*/ 3 h 300"/>
              <a:gd name="T20" fmla="*/ 254 w 264"/>
              <a:gd name="T21" fmla="*/ 68 h 300"/>
              <a:gd name="T22" fmla="*/ 264 w 264"/>
              <a:gd name="T23" fmla="*/ 85 h 300"/>
              <a:gd name="T24" fmla="*/ 264 w 264"/>
              <a:gd name="T25" fmla="*/ 214 h 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64" h="300">
                <a:moveTo>
                  <a:pt x="264" y="214"/>
                </a:moveTo>
                <a:cubicBezTo>
                  <a:pt x="264" y="221"/>
                  <a:pt x="259" y="228"/>
                  <a:pt x="254" y="232"/>
                </a:cubicBezTo>
                <a:cubicBezTo>
                  <a:pt x="142" y="296"/>
                  <a:pt x="142" y="296"/>
                  <a:pt x="142" y="296"/>
                </a:cubicBezTo>
                <a:cubicBezTo>
                  <a:pt x="136" y="300"/>
                  <a:pt x="127" y="300"/>
                  <a:pt x="122" y="296"/>
                </a:cubicBezTo>
                <a:cubicBezTo>
                  <a:pt x="10" y="232"/>
                  <a:pt x="10" y="232"/>
                  <a:pt x="10" y="232"/>
                </a:cubicBezTo>
                <a:cubicBezTo>
                  <a:pt x="4" y="228"/>
                  <a:pt x="0" y="221"/>
                  <a:pt x="0" y="214"/>
                </a:cubicBezTo>
                <a:cubicBezTo>
                  <a:pt x="0" y="85"/>
                  <a:pt x="0" y="85"/>
                  <a:pt x="0" y="85"/>
                </a:cubicBezTo>
                <a:cubicBezTo>
                  <a:pt x="0" y="78"/>
                  <a:pt x="4" y="71"/>
                  <a:pt x="10" y="68"/>
                </a:cubicBezTo>
                <a:cubicBezTo>
                  <a:pt x="122" y="3"/>
                  <a:pt x="122" y="3"/>
                  <a:pt x="122" y="3"/>
                </a:cubicBezTo>
                <a:cubicBezTo>
                  <a:pt x="127" y="0"/>
                  <a:pt x="136" y="0"/>
                  <a:pt x="142" y="3"/>
                </a:cubicBezTo>
                <a:cubicBezTo>
                  <a:pt x="254" y="68"/>
                  <a:pt x="254" y="68"/>
                  <a:pt x="254" y="68"/>
                </a:cubicBezTo>
                <a:cubicBezTo>
                  <a:pt x="259" y="71"/>
                  <a:pt x="264" y="78"/>
                  <a:pt x="264" y="85"/>
                </a:cubicBezTo>
                <a:lnTo>
                  <a:pt x="264" y="214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pic>
        <p:nvPicPr>
          <p:cNvPr id="45" name="Picture 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2862" y="3083892"/>
            <a:ext cx="660400" cy="8699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6" name="文本框 45"/>
          <p:cNvSpPr txBox="1"/>
          <p:nvPr/>
        </p:nvSpPr>
        <p:spPr>
          <a:xfrm>
            <a:off x="1076325" y="2601209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</a:t>
            </a:r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此添加姓名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076325" y="2970541"/>
            <a:ext cx="13131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此添加人物介绍</a:t>
            </a: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8" name="Freeform 14"/>
          <p:cNvSpPr>
            <a:spLocks/>
          </p:cNvSpPr>
          <p:nvPr/>
        </p:nvSpPr>
        <p:spPr bwMode="auto">
          <a:xfrm>
            <a:off x="1459326" y="1612304"/>
            <a:ext cx="851802" cy="967833"/>
          </a:xfrm>
          <a:custGeom>
            <a:avLst/>
            <a:gdLst>
              <a:gd name="T0" fmla="*/ 264 w 264"/>
              <a:gd name="T1" fmla="*/ 214 h 300"/>
              <a:gd name="T2" fmla="*/ 254 w 264"/>
              <a:gd name="T3" fmla="*/ 232 h 300"/>
              <a:gd name="T4" fmla="*/ 142 w 264"/>
              <a:gd name="T5" fmla="*/ 296 h 300"/>
              <a:gd name="T6" fmla="*/ 122 w 264"/>
              <a:gd name="T7" fmla="*/ 296 h 300"/>
              <a:gd name="T8" fmla="*/ 10 w 264"/>
              <a:gd name="T9" fmla="*/ 232 h 300"/>
              <a:gd name="T10" fmla="*/ 0 w 264"/>
              <a:gd name="T11" fmla="*/ 214 h 300"/>
              <a:gd name="T12" fmla="*/ 0 w 264"/>
              <a:gd name="T13" fmla="*/ 85 h 300"/>
              <a:gd name="T14" fmla="*/ 10 w 264"/>
              <a:gd name="T15" fmla="*/ 68 h 300"/>
              <a:gd name="T16" fmla="*/ 122 w 264"/>
              <a:gd name="T17" fmla="*/ 3 h 300"/>
              <a:gd name="T18" fmla="*/ 142 w 264"/>
              <a:gd name="T19" fmla="*/ 3 h 300"/>
              <a:gd name="T20" fmla="*/ 254 w 264"/>
              <a:gd name="T21" fmla="*/ 68 h 300"/>
              <a:gd name="T22" fmla="*/ 264 w 264"/>
              <a:gd name="T23" fmla="*/ 85 h 300"/>
              <a:gd name="T24" fmla="*/ 264 w 264"/>
              <a:gd name="T25" fmla="*/ 214 h 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64" h="300">
                <a:moveTo>
                  <a:pt x="264" y="214"/>
                </a:moveTo>
                <a:cubicBezTo>
                  <a:pt x="264" y="221"/>
                  <a:pt x="259" y="228"/>
                  <a:pt x="254" y="232"/>
                </a:cubicBezTo>
                <a:cubicBezTo>
                  <a:pt x="142" y="296"/>
                  <a:pt x="142" y="296"/>
                  <a:pt x="142" y="296"/>
                </a:cubicBezTo>
                <a:cubicBezTo>
                  <a:pt x="136" y="300"/>
                  <a:pt x="127" y="300"/>
                  <a:pt x="122" y="296"/>
                </a:cubicBezTo>
                <a:cubicBezTo>
                  <a:pt x="10" y="232"/>
                  <a:pt x="10" y="232"/>
                  <a:pt x="10" y="232"/>
                </a:cubicBezTo>
                <a:cubicBezTo>
                  <a:pt x="4" y="228"/>
                  <a:pt x="0" y="221"/>
                  <a:pt x="0" y="214"/>
                </a:cubicBezTo>
                <a:cubicBezTo>
                  <a:pt x="0" y="85"/>
                  <a:pt x="0" y="85"/>
                  <a:pt x="0" y="85"/>
                </a:cubicBezTo>
                <a:cubicBezTo>
                  <a:pt x="0" y="78"/>
                  <a:pt x="4" y="71"/>
                  <a:pt x="10" y="68"/>
                </a:cubicBezTo>
                <a:cubicBezTo>
                  <a:pt x="122" y="3"/>
                  <a:pt x="122" y="3"/>
                  <a:pt x="122" y="3"/>
                </a:cubicBezTo>
                <a:cubicBezTo>
                  <a:pt x="127" y="0"/>
                  <a:pt x="136" y="0"/>
                  <a:pt x="142" y="3"/>
                </a:cubicBezTo>
                <a:cubicBezTo>
                  <a:pt x="254" y="68"/>
                  <a:pt x="254" y="68"/>
                  <a:pt x="254" y="68"/>
                </a:cubicBezTo>
                <a:cubicBezTo>
                  <a:pt x="259" y="71"/>
                  <a:pt x="264" y="78"/>
                  <a:pt x="264" y="85"/>
                </a:cubicBezTo>
                <a:lnTo>
                  <a:pt x="264" y="214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pic>
        <p:nvPicPr>
          <p:cNvPr id="49" name="Picture 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3662" y="1787864"/>
            <a:ext cx="660400" cy="8699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pPr/>
              <a:t>17</a:t>
            </a:fld>
            <a:endParaRPr lang="zh-CN" altLang="en-US" dirty="0"/>
          </a:p>
        </p:txBody>
      </p:sp>
      <p:sp>
        <p:nvSpPr>
          <p:cNvPr id="23" name="Rectangle 4_1"/>
          <p:cNvSpPr/>
          <p:nvPr/>
        </p:nvSpPr>
        <p:spPr>
          <a:xfrm>
            <a:off x="142350" y="158720"/>
            <a:ext cx="2852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</p:spTree>
    <p:extLst>
      <p:ext uri="{BB962C8B-B14F-4D97-AF65-F5344CB8AC3E}">
        <p14:creationId xmlns:p14="http://schemas.microsoft.com/office/powerpoint/2010/main" val="1018911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8" grpId="0" animBg="1"/>
      <p:bldP spid="2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/>
          </p:cNvSpPr>
          <p:nvPr/>
        </p:nvSpPr>
        <p:spPr bwMode="auto">
          <a:xfrm>
            <a:off x="1114426" y="2657475"/>
            <a:ext cx="3448050" cy="1543050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857829" y="2921168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过渡</a:t>
            </a:r>
            <a:endParaRPr lang="zh-CN" altLang="en-US" sz="6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Freeform 5"/>
          <p:cNvSpPr>
            <a:spLocks/>
          </p:cNvSpPr>
          <p:nvPr/>
        </p:nvSpPr>
        <p:spPr bwMode="auto">
          <a:xfrm>
            <a:off x="4999793" y="1828800"/>
            <a:ext cx="1002888" cy="676274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093112" y="1828800"/>
            <a:ext cx="816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146800" y="1905000"/>
            <a:ext cx="4394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  <p:sp>
        <p:nvSpPr>
          <p:cNvPr id="10" name="Freeform 5"/>
          <p:cNvSpPr>
            <a:spLocks/>
          </p:cNvSpPr>
          <p:nvPr/>
        </p:nvSpPr>
        <p:spPr bwMode="auto">
          <a:xfrm>
            <a:off x="4999793" y="2749552"/>
            <a:ext cx="1002888" cy="676274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093112" y="2749552"/>
            <a:ext cx="816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146800" y="2825752"/>
            <a:ext cx="4394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  <p:sp>
        <p:nvSpPr>
          <p:cNvPr id="13" name="Freeform 5"/>
          <p:cNvSpPr>
            <a:spLocks/>
          </p:cNvSpPr>
          <p:nvPr/>
        </p:nvSpPr>
        <p:spPr bwMode="auto">
          <a:xfrm>
            <a:off x="4999793" y="3698742"/>
            <a:ext cx="1002888" cy="676274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093112" y="3698742"/>
            <a:ext cx="816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146800" y="3774942"/>
            <a:ext cx="4394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  <p:sp>
        <p:nvSpPr>
          <p:cNvPr id="16" name="Freeform 5"/>
          <p:cNvSpPr>
            <a:spLocks/>
          </p:cNvSpPr>
          <p:nvPr/>
        </p:nvSpPr>
        <p:spPr bwMode="auto">
          <a:xfrm>
            <a:off x="4999793" y="4647932"/>
            <a:ext cx="1002888" cy="676274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rgbClr val="C00000"/>
          </a:solidFill>
          <a:ln w="19050">
            <a:solidFill>
              <a:srgbClr val="C00000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093112" y="4647932"/>
            <a:ext cx="816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4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146800" y="4724132"/>
            <a:ext cx="4394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pPr/>
              <a:t>18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926829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30163" y="2649538"/>
            <a:ext cx="4619625" cy="4237037"/>
            <a:chOff x="30163" y="2649538"/>
            <a:chExt cx="4619625" cy="4237037"/>
          </a:xfrm>
        </p:grpSpPr>
        <p:sp>
          <p:nvSpPr>
            <p:cNvPr id="28" name="Freeform 5"/>
            <p:cNvSpPr>
              <a:spLocks/>
            </p:cNvSpPr>
            <p:nvPr/>
          </p:nvSpPr>
          <p:spPr bwMode="auto">
            <a:xfrm>
              <a:off x="1684338" y="2649538"/>
              <a:ext cx="1293813" cy="739775"/>
            </a:xfrm>
            <a:custGeom>
              <a:avLst/>
              <a:gdLst>
                <a:gd name="T0" fmla="*/ 815 w 815"/>
                <a:gd name="T1" fmla="*/ 466 h 466"/>
                <a:gd name="T2" fmla="*/ 0 w 815"/>
                <a:gd name="T3" fmla="*/ 466 h 466"/>
                <a:gd name="T4" fmla="*/ 0 w 815"/>
                <a:gd name="T5" fmla="*/ 0 h 466"/>
                <a:gd name="T6" fmla="*/ 815 w 815"/>
                <a:gd name="T7" fmla="*/ 0 h 466"/>
                <a:gd name="T8" fmla="*/ 582 w 815"/>
                <a:gd name="T9" fmla="*/ 233 h 466"/>
                <a:gd name="T10" fmla="*/ 815 w 815"/>
                <a:gd name="T11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5" h="466">
                  <a:moveTo>
                    <a:pt x="815" y="466"/>
                  </a:moveTo>
                  <a:lnTo>
                    <a:pt x="0" y="466"/>
                  </a:lnTo>
                  <a:lnTo>
                    <a:pt x="0" y="0"/>
                  </a:lnTo>
                  <a:lnTo>
                    <a:pt x="815" y="0"/>
                  </a:lnTo>
                  <a:lnTo>
                    <a:pt x="582" y="233"/>
                  </a:lnTo>
                  <a:lnTo>
                    <a:pt x="815" y="466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6"/>
            <p:cNvSpPr>
              <a:spLocks/>
            </p:cNvSpPr>
            <p:nvPr/>
          </p:nvSpPr>
          <p:spPr bwMode="auto">
            <a:xfrm>
              <a:off x="2513013" y="4911725"/>
              <a:ext cx="2136775" cy="1974850"/>
            </a:xfrm>
            <a:custGeom>
              <a:avLst/>
              <a:gdLst>
                <a:gd name="T0" fmla="*/ 0 w 1346"/>
                <a:gd name="T1" fmla="*/ 1244 h 1244"/>
                <a:gd name="T2" fmla="*/ 1346 w 1346"/>
                <a:gd name="T3" fmla="*/ 1244 h 1244"/>
                <a:gd name="T4" fmla="*/ 1346 w 1346"/>
                <a:gd name="T5" fmla="*/ 1209 h 1244"/>
                <a:gd name="T6" fmla="*/ 682 w 1346"/>
                <a:gd name="T7" fmla="*/ 0 h 1244"/>
                <a:gd name="T8" fmla="*/ 0 w 1346"/>
                <a:gd name="T9" fmla="*/ 1244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6" h="1244">
                  <a:moveTo>
                    <a:pt x="0" y="1244"/>
                  </a:moveTo>
                  <a:lnTo>
                    <a:pt x="1346" y="1244"/>
                  </a:lnTo>
                  <a:lnTo>
                    <a:pt x="1346" y="1209"/>
                  </a:lnTo>
                  <a:lnTo>
                    <a:pt x="682" y="0"/>
                  </a:lnTo>
                  <a:lnTo>
                    <a:pt x="0" y="1244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7"/>
            <p:cNvSpPr>
              <a:spLocks/>
            </p:cNvSpPr>
            <p:nvPr/>
          </p:nvSpPr>
          <p:spPr bwMode="auto">
            <a:xfrm>
              <a:off x="2743201" y="4911725"/>
              <a:ext cx="1800225" cy="1949450"/>
            </a:xfrm>
            <a:custGeom>
              <a:avLst/>
              <a:gdLst>
                <a:gd name="T0" fmla="*/ 1848 w 3898"/>
                <a:gd name="T1" fmla="*/ 0 h 4219"/>
                <a:gd name="T2" fmla="*/ 3898 w 3898"/>
                <a:gd name="T3" fmla="*/ 3734 h 4219"/>
                <a:gd name="T4" fmla="*/ 2353 w 3898"/>
                <a:gd name="T5" fmla="*/ 2352 h 4219"/>
                <a:gd name="T6" fmla="*/ 2471 w 3898"/>
                <a:gd name="T7" fmla="*/ 4219 h 4219"/>
                <a:gd name="T8" fmla="*/ 1762 w 3898"/>
                <a:gd name="T9" fmla="*/ 3099 h 4219"/>
                <a:gd name="T10" fmla="*/ 815 w 3898"/>
                <a:gd name="T11" fmla="*/ 3721 h 4219"/>
                <a:gd name="T12" fmla="*/ 697 w 3898"/>
                <a:gd name="T13" fmla="*/ 2726 h 4219"/>
                <a:gd name="T14" fmla="*/ 0 w 3898"/>
                <a:gd name="T15" fmla="*/ 3367 h 4219"/>
                <a:gd name="T16" fmla="*/ 1848 w 3898"/>
                <a:gd name="T17" fmla="*/ 0 h 4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98" h="4219">
                  <a:moveTo>
                    <a:pt x="1848" y="0"/>
                  </a:moveTo>
                  <a:cubicBezTo>
                    <a:pt x="3898" y="3734"/>
                    <a:pt x="3898" y="3734"/>
                    <a:pt x="3898" y="3734"/>
                  </a:cubicBezTo>
                  <a:cubicBezTo>
                    <a:pt x="2353" y="2352"/>
                    <a:pt x="2353" y="2352"/>
                    <a:pt x="2353" y="2352"/>
                  </a:cubicBezTo>
                  <a:cubicBezTo>
                    <a:pt x="2353" y="2352"/>
                    <a:pt x="2589" y="4219"/>
                    <a:pt x="2471" y="4219"/>
                  </a:cubicBezTo>
                  <a:cubicBezTo>
                    <a:pt x="2353" y="4219"/>
                    <a:pt x="1762" y="3223"/>
                    <a:pt x="1762" y="3099"/>
                  </a:cubicBezTo>
                  <a:cubicBezTo>
                    <a:pt x="1762" y="2975"/>
                    <a:pt x="815" y="3721"/>
                    <a:pt x="815" y="3721"/>
                  </a:cubicBezTo>
                  <a:cubicBezTo>
                    <a:pt x="697" y="2726"/>
                    <a:pt x="697" y="2726"/>
                    <a:pt x="697" y="2726"/>
                  </a:cubicBezTo>
                  <a:cubicBezTo>
                    <a:pt x="0" y="3367"/>
                    <a:pt x="0" y="3367"/>
                    <a:pt x="0" y="3367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Rectangle 8"/>
            <p:cNvSpPr>
              <a:spLocks noChangeArrowheads="1"/>
            </p:cNvSpPr>
            <p:nvPr/>
          </p:nvSpPr>
          <p:spPr bwMode="auto">
            <a:xfrm>
              <a:off x="1590676" y="2649538"/>
              <a:ext cx="144463" cy="16637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9"/>
            <p:cNvSpPr>
              <a:spLocks/>
            </p:cNvSpPr>
            <p:nvPr/>
          </p:nvSpPr>
          <p:spPr bwMode="auto">
            <a:xfrm>
              <a:off x="30163" y="3851275"/>
              <a:ext cx="3292475" cy="3035300"/>
            </a:xfrm>
            <a:custGeom>
              <a:avLst/>
              <a:gdLst>
                <a:gd name="T0" fmla="*/ 1024 w 2074"/>
                <a:gd name="T1" fmla="*/ 0 h 1912"/>
                <a:gd name="T2" fmla="*/ 0 w 2074"/>
                <a:gd name="T3" fmla="*/ 1865 h 1912"/>
                <a:gd name="T4" fmla="*/ 0 w 2074"/>
                <a:gd name="T5" fmla="*/ 1912 h 1912"/>
                <a:gd name="T6" fmla="*/ 2074 w 2074"/>
                <a:gd name="T7" fmla="*/ 1912 h 1912"/>
                <a:gd name="T8" fmla="*/ 1024 w 2074"/>
                <a:gd name="T9" fmla="*/ 0 h 1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4" h="1912">
                  <a:moveTo>
                    <a:pt x="1024" y="0"/>
                  </a:moveTo>
                  <a:lnTo>
                    <a:pt x="0" y="1865"/>
                  </a:lnTo>
                  <a:lnTo>
                    <a:pt x="0" y="1912"/>
                  </a:lnTo>
                  <a:lnTo>
                    <a:pt x="2074" y="1912"/>
                  </a:lnTo>
                  <a:lnTo>
                    <a:pt x="1024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0"/>
            <p:cNvSpPr>
              <a:spLocks/>
            </p:cNvSpPr>
            <p:nvPr/>
          </p:nvSpPr>
          <p:spPr bwMode="auto">
            <a:xfrm>
              <a:off x="53976" y="3851275"/>
              <a:ext cx="3046413" cy="3035300"/>
            </a:xfrm>
            <a:custGeom>
              <a:avLst/>
              <a:gdLst>
                <a:gd name="T0" fmla="*/ 0 w 6596"/>
                <a:gd name="T1" fmla="*/ 6318 h 6570"/>
                <a:gd name="T2" fmla="*/ 2615 w 6596"/>
                <a:gd name="T3" fmla="*/ 3981 h 6570"/>
                <a:gd name="T4" fmla="*/ 2364 w 6596"/>
                <a:gd name="T5" fmla="*/ 6570 h 6570"/>
                <a:gd name="T6" fmla="*/ 2898 w 6596"/>
                <a:gd name="T7" fmla="*/ 6570 h 6570"/>
                <a:gd name="T8" fmla="*/ 3615 w 6596"/>
                <a:gd name="T9" fmla="*/ 5244 h 6570"/>
                <a:gd name="T10" fmla="*/ 5216 w 6596"/>
                <a:gd name="T11" fmla="*/ 6296 h 6570"/>
                <a:gd name="T12" fmla="*/ 5416 w 6596"/>
                <a:gd name="T13" fmla="*/ 4612 h 6570"/>
                <a:gd name="T14" fmla="*/ 6596 w 6596"/>
                <a:gd name="T15" fmla="*/ 5698 h 6570"/>
                <a:gd name="T16" fmla="*/ 3468 w 6596"/>
                <a:gd name="T17" fmla="*/ 0 h 6570"/>
                <a:gd name="T18" fmla="*/ 0 w 6596"/>
                <a:gd name="T19" fmla="*/ 6318 h 6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96" h="6570">
                  <a:moveTo>
                    <a:pt x="0" y="6318"/>
                  </a:moveTo>
                  <a:cubicBezTo>
                    <a:pt x="2615" y="3981"/>
                    <a:pt x="2615" y="3981"/>
                    <a:pt x="2615" y="3981"/>
                  </a:cubicBezTo>
                  <a:cubicBezTo>
                    <a:pt x="2615" y="3981"/>
                    <a:pt x="2402" y="5661"/>
                    <a:pt x="2364" y="6570"/>
                  </a:cubicBezTo>
                  <a:cubicBezTo>
                    <a:pt x="2898" y="6570"/>
                    <a:pt x="2898" y="6570"/>
                    <a:pt x="2898" y="6570"/>
                  </a:cubicBezTo>
                  <a:cubicBezTo>
                    <a:pt x="3236" y="6060"/>
                    <a:pt x="3615" y="5373"/>
                    <a:pt x="3615" y="5244"/>
                  </a:cubicBezTo>
                  <a:cubicBezTo>
                    <a:pt x="3615" y="5033"/>
                    <a:pt x="5216" y="6296"/>
                    <a:pt x="5216" y="6296"/>
                  </a:cubicBezTo>
                  <a:cubicBezTo>
                    <a:pt x="5416" y="4612"/>
                    <a:pt x="5416" y="4612"/>
                    <a:pt x="5416" y="4612"/>
                  </a:cubicBezTo>
                  <a:cubicBezTo>
                    <a:pt x="6596" y="5698"/>
                    <a:pt x="6596" y="5698"/>
                    <a:pt x="6596" y="5698"/>
                  </a:cubicBezTo>
                  <a:cubicBezTo>
                    <a:pt x="3468" y="0"/>
                    <a:pt x="3468" y="0"/>
                    <a:pt x="3468" y="0"/>
                  </a:cubicBezTo>
                  <a:lnTo>
                    <a:pt x="0" y="6318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1"/>
            <p:cNvSpPr>
              <a:spLocks/>
            </p:cNvSpPr>
            <p:nvPr/>
          </p:nvSpPr>
          <p:spPr bwMode="auto">
            <a:xfrm>
              <a:off x="963613" y="3851275"/>
              <a:ext cx="1381125" cy="1644650"/>
            </a:xfrm>
            <a:custGeom>
              <a:avLst/>
              <a:gdLst>
                <a:gd name="T0" fmla="*/ 2990 w 2990"/>
                <a:gd name="T1" fmla="*/ 2718 h 3560"/>
                <a:gd name="T2" fmla="*/ 1498 w 2990"/>
                <a:gd name="T3" fmla="*/ 0 h 3560"/>
                <a:gd name="T4" fmla="*/ 0 w 2990"/>
                <a:gd name="T5" fmla="*/ 2729 h 3560"/>
                <a:gd name="T6" fmla="*/ 845 w 2990"/>
                <a:gd name="T7" fmla="*/ 2507 h 3560"/>
                <a:gd name="T8" fmla="*/ 1245 w 2990"/>
                <a:gd name="T9" fmla="*/ 3560 h 3560"/>
                <a:gd name="T10" fmla="*/ 2246 w 2990"/>
                <a:gd name="T11" fmla="*/ 2718 h 3560"/>
                <a:gd name="T12" fmla="*/ 2990 w 2990"/>
                <a:gd name="T13" fmla="*/ 2718 h 3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90" h="3560">
                  <a:moveTo>
                    <a:pt x="2990" y="2718"/>
                  </a:moveTo>
                  <a:cubicBezTo>
                    <a:pt x="1498" y="0"/>
                    <a:pt x="1498" y="0"/>
                    <a:pt x="1498" y="0"/>
                  </a:cubicBezTo>
                  <a:cubicBezTo>
                    <a:pt x="0" y="2729"/>
                    <a:pt x="0" y="2729"/>
                    <a:pt x="0" y="2729"/>
                  </a:cubicBezTo>
                  <a:cubicBezTo>
                    <a:pt x="481" y="2603"/>
                    <a:pt x="845" y="2507"/>
                    <a:pt x="845" y="2507"/>
                  </a:cubicBezTo>
                  <a:cubicBezTo>
                    <a:pt x="1245" y="3560"/>
                    <a:pt x="1245" y="3560"/>
                    <a:pt x="1245" y="3560"/>
                  </a:cubicBezTo>
                  <a:cubicBezTo>
                    <a:pt x="1245" y="3560"/>
                    <a:pt x="2045" y="2718"/>
                    <a:pt x="2246" y="2718"/>
                  </a:cubicBezTo>
                  <a:cubicBezTo>
                    <a:pt x="2372" y="2718"/>
                    <a:pt x="2738" y="2718"/>
                    <a:pt x="2990" y="2718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2" name="Content Placeholder 2"/>
          <p:cNvSpPr txBox="1">
            <a:spLocks/>
          </p:cNvSpPr>
          <p:nvPr/>
        </p:nvSpPr>
        <p:spPr>
          <a:xfrm>
            <a:off x="5980549" y="2085024"/>
            <a:ext cx="3300218" cy="344393"/>
          </a:xfrm>
          <a:prstGeom prst="rect">
            <a:avLst/>
          </a:prstGeom>
          <a:ln>
            <a:noFill/>
          </a:ln>
        </p:spPr>
        <p:txBody>
          <a:bodyPr vert="horz" lIns="121920" tIns="60960" rIns="121920" bIns="6096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</a:t>
            </a:r>
            <a:r>
              <a:rPr lang="zh-CN" altLang="en-US" sz="1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1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Rectangle 37"/>
          <p:cNvSpPr>
            <a:spLocks/>
          </p:cNvSpPr>
          <p:nvPr/>
        </p:nvSpPr>
        <p:spPr bwMode="auto">
          <a:xfrm>
            <a:off x="6117688" y="2425786"/>
            <a:ext cx="4423793" cy="688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l">
              <a:lnSpc>
                <a:spcPct val="125000"/>
              </a:lnSpc>
            </a:pP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分钟之内。</a:t>
            </a:r>
            <a:endParaRPr lang="en-US" sz="1067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5" name="Content Placeholder 2"/>
          <p:cNvSpPr txBox="1">
            <a:spLocks/>
          </p:cNvSpPr>
          <p:nvPr/>
        </p:nvSpPr>
        <p:spPr>
          <a:xfrm>
            <a:off x="5980549" y="3242903"/>
            <a:ext cx="3300218" cy="344393"/>
          </a:xfrm>
          <a:prstGeom prst="rect">
            <a:avLst/>
          </a:prstGeom>
          <a:ln>
            <a:noFill/>
          </a:ln>
        </p:spPr>
        <p:txBody>
          <a:bodyPr vert="horz" lIns="121920" tIns="60960" rIns="121920" bIns="6096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</a:t>
            </a:r>
            <a:r>
              <a:rPr lang="zh-CN" altLang="en-US" sz="1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1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Rectangle 37"/>
          <p:cNvSpPr>
            <a:spLocks/>
          </p:cNvSpPr>
          <p:nvPr/>
        </p:nvSpPr>
        <p:spPr bwMode="auto">
          <a:xfrm>
            <a:off x="6117688" y="3583665"/>
            <a:ext cx="4423793" cy="688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l">
              <a:lnSpc>
                <a:spcPct val="125000"/>
              </a:lnSpc>
            </a:pP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分钟之内。</a:t>
            </a:r>
            <a:endParaRPr lang="en-US" sz="1067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7" name="Content Placeholder 2"/>
          <p:cNvSpPr txBox="1">
            <a:spLocks/>
          </p:cNvSpPr>
          <p:nvPr/>
        </p:nvSpPr>
        <p:spPr>
          <a:xfrm>
            <a:off x="5980549" y="4404414"/>
            <a:ext cx="3300218" cy="344393"/>
          </a:xfrm>
          <a:prstGeom prst="rect">
            <a:avLst/>
          </a:prstGeom>
          <a:ln>
            <a:noFill/>
          </a:ln>
        </p:spPr>
        <p:txBody>
          <a:bodyPr vert="horz" lIns="121920" tIns="60960" rIns="121920" bIns="6096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</a:t>
            </a:r>
            <a:r>
              <a:rPr lang="zh-CN" altLang="en-US" sz="1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1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Rectangle 37"/>
          <p:cNvSpPr>
            <a:spLocks/>
          </p:cNvSpPr>
          <p:nvPr/>
        </p:nvSpPr>
        <p:spPr bwMode="auto">
          <a:xfrm>
            <a:off x="6117688" y="4745176"/>
            <a:ext cx="4423793" cy="688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l">
              <a:lnSpc>
                <a:spcPct val="125000"/>
              </a:lnSpc>
            </a:pP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分钟之内。</a:t>
            </a:r>
            <a:endParaRPr lang="en-US" sz="1067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pPr/>
              <a:t>19</a:t>
            </a:fld>
            <a:endParaRPr lang="zh-CN" altLang="en-US" dirty="0"/>
          </a:p>
        </p:txBody>
      </p:sp>
      <p:sp>
        <p:nvSpPr>
          <p:cNvPr id="22" name="Rectangle 4_1"/>
          <p:cNvSpPr/>
          <p:nvPr/>
        </p:nvSpPr>
        <p:spPr>
          <a:xfrm>
            <a:off x="142350" y="158720"/>
            <a:ext cx="2852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</p:spTree>
    <p:extLst>
      <p:ext uri="{BB962C8B-B14F-4D97-AF65-F5344CB8AC3E}">
        <p14:creationId xmlns:p14="http://schemas.microsoft.com/office/powerpoint/2010/main" val="251965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2" fill="hold" grpId="0" nodeType="withEffect" p14:presetBounceEnd="69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9000">
                                          <p:cBhvr additive="base">
                                            <p:cTn id="12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9000">
                                          <p:cBhvr additive="base">
                                            <p:cTn id="13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 p14:presetBounceEnd="69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9000">
                                          <p:cBhvr additive="base">
                                            <p:cTn id="19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9000">
                                          <p:cBhvr additive="base">
                                            <p:cTn id="20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2" fill="hold" grpId="0" nodeType="withEffect" p14:presetBounceEnd="69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9000">
                                          <p:cBhvr additive="base">
                                            <p:cTn id="26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9000">
                                          <p:cBhvr additive="base">
                                            <p:cTn id="27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2" grpId="0"/>
          <p:bldP spid="44" grpId="0"/>
          <p:bldP spid="45" grpId="0"/>
          <p:bldP spid="46" grpId="0"/>
          <p:bldP spid="47" grpId="0"/>
          <p:bldP spid="4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2" grpId="0"/>
          <p:bldP spid="44" grpId="0"/>
          <p:bldP spid="45" grpId="0"/>
          <p:bldP spid="46" grpId="0"/>
          <p:bldP spid="47" grpId="0"/>
          <p:bldP spid="48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/>
          </p:cNvSpPr>
          <p:nvPr/>
        </p:nvSpPr>
        <p:spPr bwMode="auto">
          <a:xfrm>
            <a:off x="1114426" y="2657475"/>
            <a:ext cx="3448050" cy="1543050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857829" y="2921168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6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Freeform 5"/>
          <p:cNvSpPr>
            <a:spLocks/>
          </p:cNvSpPr>
          <p:nvPr/>
        </p:nvSpPr>
        <p:spPr bwMode="auto">
          <a:xfrm>
            <a:off x="4999793" y="1828800"/>
            <a:ext cx="1002888" cy="676274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093112" y="1828800"/>
            <a:ext cx="816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146800" y="1905000"/>
            <a:ext cx="4394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  <p:sp>
        <p:nvSpPr>
          <p:cNvPr id="10" name="Freeform 5"/>
          <p:cNvSpPr>
            <a:spLocks/>
          </p:cNvSpPr>
          <p:nvPr/>
        </p:nvSpPr>
        <p:spPr bwMode="auto">
          <a:xfrm>
            <a:off x="4999793" y="2749552"/>
            <a:ext cx="1002888" cy="676274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093112" y="2749552"/>
            <a:ext cx="816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146800" y="2825752"/>
            <a:ext cx="4394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  <p:sp>
        <p:nvSpPr>
          <p:cNvPr id="13" name="Freeform 5"/>
          <p:cNvSpPr>
            <a:spLocks/>
          </p:cNvSpPr>
          <p:nvPr/>
        </p:nvSpPr>
        <p:spPr bwMode="auto">
          <a:xfrm>
            <a:off x="4999793" y="3698742"/>
            <a:ext cx="1002888" cy="676274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093112" y="3698742"/>
            <a:ext cx="816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146800" y="3774942"/>
            <a:ext cx="4394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  <p:sp>
        <p:nvSpPr>
          <p:cNvPr id="16" name="Freeform 5"/>
          <p:cNvSpPr>
            <a:spLocks/>
          </p:cNvSpPr>
          <p:nvPr/>
        </p:nvSpPr>
        <p:spPr bwMode="auto">
          <a:xfrm>
            <a:off x="4999793" y="4647932"/>
            <a:ext cx="1002888" cy="676274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5093112" y="4647932"/>
            <a:ext cx="816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146800" y="4724132"/>
            <a:ext cx="4394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  <p:sp>
        <p:nvSpPr>
          <p:cNvPr id="19" name="灯片编号占位符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pPr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564231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43126" y="1433140"/>
            <a:ext cx="9783389" cy="2102099"/>
          </a:xfrm>
          <a:prstGeom prst="rect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</p:pic>
      <p:sp>
        <p:nvSpPr>
          <p:cNvPr id="28" name="Rectangle 41"/>
          <p:cNvSpPr>
            <a:spLocks/>
          </p:cNvSpPr>
          <p:nvPr/>
        </p:nvSpPr>
        <p:spPr bwMode="auto">
          <a:xfrm>
            <a:off x="4376003" y="1431168"/>
            <a:ext cx="3051051" cy="2112719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29" name="Rectangle 1"/>
          <p:cNvSpPr>
            <a:spLocks/>
          </p:cNvSpPr>
          <p:nvPr/>
        </p:nvSpPr>
        <p:spPr bwMode="auto">
          <a:xfrm>
            <a:off x="1043126" y="3887082"/>
            <a:ext cx="2198549" cy="2268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l"/>
            <a:r>
              <a:rPr lang="zh-CN" altLang="en-US" sz="6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</a:t>
            </a:r>
            <a:endParaRPr lang="en-US" altLang="zh-CN" sz="66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l"/>
            <a:r>
              <a:rPr lang="zh-CN" altLang="en-US" sz="6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标题</a:t>
            </a:r>
          </a:p>
        </p:txBody>
      </p:sp>
      <p:sp>
        <p:nvSpPr>
          <p:cNvPr id="34" name="Rectangle 2"/>
          <p:cNvSpPr>
            <a:spLocks/>
          </p:cNvSpPr>
          <p:nvPr/>
        </p:nvSpPr>
        <p:spPr bwMode="auto">
          <a:xfrm>
            <a:off x="3098800" y="4021325"/>
            <a:ext cx="3848099" cy="2000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just">
              <a:lnSpc>
                <a:spcPct val="150000"/>
              </a:lnSpc>
            </a:pP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分钟之内。此处添加详细文本描述，建议与标题相关并符合整体语言风格，语言描述尽量简洁生动。尽量将每页幻灯片的字数控制在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分钟之内。此处添加详细文本描述，建议与标题相关并符合整体语言风格，语言描述尽量简洁生动</a:t>
            </a:r>
            <a:r>
              <a:rPr lang="zh-CN" altLang="en-US" sz="1067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。</a:t>
            </a:r>
            <a:endParaRPr lang="zh-CN" altLang="en-US" sz="1067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8" name="Freeform 82"/>
          <p:cNvSpPr>
            <a:spLocks noEditPoints="1"/>
          </p:cNvSpPr>
          <p:nvPr/>
        </p:nvSpPr>
        <p:spPr bwMode="auto">
          <a:xfrm>
            <a:off x="5299494" y="1639308"/>
            <a:ext cx="1251553" cy="744252"/>
          </a:xfrm>
          <a:custGeom>
            <a:avLst/>
            <a:gdLst>
              <a:gd name="T0" fmla="*/ 143 w 333"/>
              <a:gd name="T1" fmla="*/ 65 h 198"/>
              <a:gd name="T2" fmla="*/ 143 w 333"/>
              <a:gd name="T3" fmla="*/ 65 h 198"/>
              <a:gd name="T4" fmla="*/ 143 w 333"/>
              <a:gd name="T5" fmla="*/ 65 h 198"/>
              <a:gd name="T6" fmla="*/ 135 w 333"/>
              <a:gd name="T7" fmla="*/ 193 h 198"/>
              <a:gd name="T8" fmla="*/ 2 w 333"/>
              <a:gd name="T9" fmla="*/ 193 h 198"/>
              <a:gd name="T10" fmla="*/ 148 w 333"/>
              <a:gd name="T11" fmla="*/ 198 h 198"/>
              <a:gd name="T12" fmla="*/ 326 w 333"/>
              <a:gd name="T13" fmla="*/ 82 h 198"/>
              <a:gd name="T14" fmla="*/ 300 w 333"/>
              <a:gd name="T15" fmla="*/ 8 h 198"/>
              <a:gd name="T16" fmla="*/ 74 w 333"/>
              <a:gd name="T17" fmla="*/ 0 h 198"/>
              <a:gd name="T18" fmla="*/ 67 w 333"/>
              <a:gd name="T19" fmla="*/ 117 h 198"/>
              <a:gd name="T20" fmla="*/ 17 w 333"/>
              <a:gd name="T21" fmla="*/ 121 h 198"/>
              <a:gd name="T22" fmla="*/ 20 w 333"/>
              <a:gd name="T23" fmla="*/ 192 h 198"/>
              <a:gd name="T24" fmla="*/ 137 w 333"/>
              <a:gd name="T25" fmla="*/ 188 h 198"/>
              <a:gd name="T26" fmla="*/ 162 w 333"/>
              <a:gd name="T27" fmla="*/ 144 h 198"/>
              <a:gd name="T28" fmla="*/ 158 w 333"/>
              <a:gd name="T29" fmla="*/ 166 h 198"/>
              <a:gd name="T30" fmla="*/ 153 w 333"/>
              <a:gd name="T31" fmla="*/ 168 h 198"/>
              <a:gd name="T32" fmla="*/ 215 w 333"/>
              <a:gd name="T33" fmla="*/ 166 h 198"/>
              <a:gd name="T34" fmla="*/ 206 w 333"/>
              <a:gd name="T35" fmla="*/ 162 h 198"/>
              <a:gd name="T36" fmla="*/ 228 w 333"/>
              <a:gd name="T37" fmla="*/ 144 h 198"/>
              <a:gd name="T38" fmla="*/ 231 w 333"/>
              <a:gd name="T39" fmla="*/ 185 h 198"/>
              <a:gd name="T40" fmla="*/ 257 w 333"/>
              <a:gd name="T41" fmla="*/ 182 h 198"/>
              <a:gd name="T42" fmla="*/ 260 w 333"/>
              <a:gd name="T43" fmla="*/ 144 h 198"/>
              <a:gd name="T44" fmla="*/ 268 w 333"/>
              <a:gd name="T45" fmla="*/ 185 h 198"/>
              <a:gd name="T46" fmla="*/ 333 w 333"/>
              <a:gd name="T47" fmla="*/ 177 h 198"/>
              <a:gd name="T48" fmla="*/ 326 w 333"/>
              <a:gd name="T49" fmla="*/ 82 h 198"/>
              <a:gd name="T50" fmla="*/ 24 w 333"/>
              <a:gd name="T51" fmla="*/ 185 h 198"/>
              <a:gd name="T52" fmla="*/ 130 w 333"/>
              <a:gd name="T53" fmla="*/ 125 h 198"/>
              <a:gd name="T54" fmla="*/ 239 w 333"/>
              <a:gd name="T55" fmla="*/ 182 h 198"/>
              <a:gd name="T56" fmla="*/ 235 w 333"/>
              <a:gd name="T57" fmla="*/ 181 h 198"/>
              <a:gd name="T58" fmla="*/ 239 w 333"/>
              <a:gd name="T59" fmla="*/ 181 h 198"/>
              <a:gd name="T60" fmla="*/ 239 w 333"/>
              <a:gd name="T61" fmla="*/ 182 h 198"/>
              <a:gd name="T62" fmla="*/ 241 w 333"/>
              <a:gd name="T63" fmla="*/ 181 h 198"/>
              <a:gd name="T64" fmla="*/ 244 w 333"/>
              <a:gd name="T65" fmla="*/ 181 h 198"/>
              <a:gd name="T66" fmla="*/ 249 w 333"/>
              <a:gd name="T67" fmla="*/ 182 h 198"/>
              <a:gd name="T68" fmla="*/ 246 w 333"/>
              <a:gd name="T69" fmla="*/ 181 h 198"/>
              <a:gd name="T70" fmla="*/ 249 w 333"/>
              <a:gd name="T71" fmla="*/ 181 h 198"/>
              <a:gd name="T72" fmla="*/ 249 w 333"/>
              <a:gd name="T73" fmla="*/ 182 h 198"/>
              <a:gd name="T74" fmla="*/ 231 w 333"/>
              <a:gd name="T75" fmla="*/ 176 h 198"/>
              <a:gd name="T76" fmla="*/ 255 w 333"/>
              <a:gd name="T77" fmla="*/ 135 h 198"/>
              <a:gd name="T78" fmla="*/ 238 w 333"/>
              <a:gd name="T79" fmla="*/ 130 h 198"/>
              <a:gd name="T80" fmla="*/ 247 w 333"/>
              <a:gd name="T81" fmla="*/ 129 h 198"/>
              <a:gd name="T82" fmla="*/ 247 w 333"/>
              <a:gd name="T83" fmla="*/ 130 h 198"/>
              <a:gd name="T84" fmla="*/ 238 w 333"/>
              <a:gd name="T85" fmla="*/ 130 h 198"/>
              <a:gd name="T86" fmla="*/ 260 w 333"/>
              <a:gd name="T87" fmla="*/ 133 h 198"/>
              <a:gd name="T88" fmla="*/ 257 w 333"/>
              <a:gd name="T89" fmla="*/ 128 h 198"/>
              <a:gd name="T90" fmla="*/ 231 w 333"/>
              <a:gd name="T91" fmla="*/ 125 h 198"/>
              <a:gd name="T92" fmla="*/ 228 w 333"/>
              <a:gd name="T93" fmla="*/ 133 h 198"/>
              <a:gd name="T94" fmla="*/ 137 w 333"/>
              <a:gd name="T95" fmla="*/ 121 h 198"/>
              <a:gd name="T96" fmla="*/ 78 w 333"/>
              <a:gd name="T97" fmla="*/ 117 h 198"/>
              <a:gd name="T98" fmla="*/ 289 w 333"/>
              <a:gd name="T99" fmla="*/ 11 h 198"/>
              <a:gd name="T100" fmla="*/ 268 w 333"/>
              <a:gd name="T101" fmla="*/ 82 h 198"/>
              <a:gd name="T102" fmla="*/ 285 w 333"/>
              <a:gd name="T103" fmla="*/ 182 h 198"/>
              <a:gd name="T104" fmla="*/ 280 w 333"/>
              <a:gd name="T105" fmla="*/ 181 h 198"/>
              <a:gd name="T106" fmla="*/ 285 w 333"/>
              <a:gd name="T107" fmla="*/ 180 h 198"/>
              <a:gd name="T108" fmla="*/ 285 w 333"/>
              <a:gd name="T109" fmla="*/ 182 h 198"/>
              <a:gd name="T110" fmla="*/ 295 w 333"/>
              <a:gd name="T111" fmla="*/ 181 h 198"/>
              <a:gd name="T112" fmla="*/ 299 w 333"/>
              <a:gd name="T113" fmla="*/ 181 h 198"/>
              <a:gd name="T114" fmla="*/ 313 w 333"/>
              <a:gd name="T115" fmla="*/ 182 h 198"/>
              <a:gd name="T116" fmla="*/ 308 w 333"/>
              <a:gd name="T117" fmla="*/ 181 h 198"/>
              <a:gd name="T118" fmla="*/ 313 w 333"/>
              <a:gd name="T119" fmla="*/ 180 h 198"/>
              <a:gd name="T120" fmla="*/ 313 w 333"/>
              <a:gd name="T121" fmla="*/ 182 h 198"/>
              <a:gd name="T122" fmla="*/ 268 w 333"/>
              <a:gd name="T123" fmla="*/ 177 h 198"/>
              <a:gd name="T124" fmla="*/ 326 w 333"/>
              <a:gd name="T125" fmla="*/ 90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33" h="198">
                <a:moveTo>
                  <a:pt x="143" y="65"/>
                </a:moveTo>
                <a:cubicBezTo>
                  <a:pt x="143" y="65"/>
                  <a:pt x="143" y="65"/>
                  <a:pt x="143" y="65"/>
                </a:cubicBezTo>
                <a:cubicBezTo>
                  <a:pt x="143" y="65"/>
                  <a:pt x="143" y="65"/>
                  <a:pt x="143" y="65"/>
                </a:cubicBezTo>
                <a:close/>
                <a:moveTo>
                  <a:pt x="143" y="65"/>
                </a:moveTo>
                <a:cubicBezTo>
                  <a:pt x="143" y="65"/>
                  <a:pt x="143" y="65"/>
                  <a:pt x="143" y="65"/>
                </a:cubicBezTo>
                <a:cubicBezTo>
                  <a:pt x="143" y="65"/>
                  <a:pt x="143" y="65"/>
                  <a:pt x="143" y="65"/>
                </a:cubicBezTo>
                <a:close/>
                <a:moveTo>
                  <a:pt x="152" y="193"/>
                </a:moveTo>
                <a:cubicBezTo>
                  <a:pt x="150" y="193"/>
                  <a:pt x="135" y="193"/>
                  <a:pt x="135" y="193"/>
                </a:cubicBezTo>
                <a:cubicBezTo>
                  <a:pt x="19" y="193"/>
                  <a:pt x="19" y="193"/>
                  <a:pt x="19" y="193"/>
                </a:cubicBezTo>
                <a:cubicBezTo>
                  <a:pt x="19" y="193"/>
                  <a:pt x="4" y="193"/>
                  <a:pt x="2" y="193"/>
                </a:cubicBezTo>
                <a:cubicBezTo>
                  <a:pt x="0" y="193"/>
                  <a:pt x="1" y="198"/>
                  <a:pt x="6" y="198"/>
                </a:cubicBezTo>
                <a:cubicBezTo>
                  <a:pt x="148" y="198"/>
                  <a:pt x="148" y="198"/>
                  <a:pt x="148" y="198"/>
                </a:cubicBezTo>
                <a:cubicBezTo>
                  <a:pt x="154" y="198"/>
                  <a:pt x="154" y="193"/>
                  <a:pt x="152" y="193"/>
                </a:cubicBezTo>
                <a:close/>
                <a:moveTo>
                  <a:pt x="326" y="82"/>
                </a:moveTo>
                <a:cubicBezTo>
                  <a:pt x="300" y="82"/>
                  <a:pt x="300" y="82"/>
                  <a:pt x="300" y="82"/>
                </a:cubicBezTo>
                <a:cubicBezTo>
                  <a:pt x="300" y="8"/>
                  <a:pt x="300" y="8"/>
                  <a:pt x="300" y="8"/>
                </a:cubicBezTo>
                <a:cubicBezTo>
                  <a:pt x="300" y="4"/>
                  <a:pt x="297" y="0"/>
                  <a:pt x="293" y="0"/>
                </a:cubicBezTo>
                <a:cubicBezTo>
                  <a:pt x="74" y="0"/>
                  <a:pt x="74" y="0"/>
                  <a:pt x="74" y="0"/>
                </a:cubicBezTo>
                <a:cubicBezTo>
                  <a:pt x="70" y="0"/>
                  <a:pt x="67" y="4"/>
                  <a:pt x="67" y="8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20" y="117"/>
                  <a:pt x="20" y="117"/>
                  <a:pt x="20" y="117"/>
                </a:cubicBezTo>
                <a:cubicBezTo>
                  <a:pt x="18" y="117"/>
                  <a:pt x="17" y="119"/>
                  <a:pt x="17" y="121"/>
                </a:cubicBezTo>
                <a:cubicBezTo>
                  <a:pt x="17" y="188"/>
                  <a:pt x="17" y="188"/>
                  <a:pt x="17" y="188"/>
                </a:cubicBezTo>
                <a:cubicBezTo>
                  <a:pt x="17" y="190"/>
                  <a:pt x="18" y="192"/>
                  <a:pt x="20" y="192"/>
                </a:cubicBezTo>
                <a:cubicBezTo>
                  <a:pt x="134" y="192"/>
                  <a:pt x="134" y="192"/>
                  <a:pt x="134" y="192"/>
                </a:cubicBezTo>
                <a:cubicBezTo>
                  <a:pt x="136" y="192"/>
                  <a:pt x="137" y="190"/>
                  <a:pt x="137" y="188"/>
                </a:cubicBezTo>
                <a:cubicBezTo>
                  <a:pt x="137" y="144"/>
                  <a:pt x="137" y="144"/>
                  <a:pt x="137" y="144"/>
                </a:cubicBezTo>
                <a:cubicBezTo>
                  <a:pt x="162" y="144"/>
                  <a:pt x="162" y="144"/>
                  <a:pt x="162" y="144"/>
                </a:cubicBezTo>
                <a:cubicBezTo>
                  <a:pt x="162" y="147"/>
                  <a:pt x="161" y="159"/>
                  <a:pt x="161" y="162"/>
                </a:cubicBezTo>
                <a:cubicBezTo>
                  <a:pt x="161" y="164"/>
                  <a:pt x="160" y="166"/>
                  <a:pt x="158" y="166"/>
                </a:cubicBezTo>
                <a:cubicBezTo>
                  <a:pt x="152" y="166"/>
                  <a:pt x="152" y="166"/>
                  <a:pt x="152" y="166"/>
                </a:cubicBezTo>
                <a:cubicBezTo>
                  <a:pt x="151" y="166"/>
                  <a:pt x="151" y="168"/>
                  <a:pt x="153" y="168"/>
                </a:cubicBezTo>
                <a:cubicBezTo>
                  <a:pt x="214" y="168"/>
                  <a:pt x="214" y="168"/>
                  <a:pt x="214" y="168"/>
                </a:cubicBezTo>
                <a:cubicBezTo>
                  <a:pt x="216" y="168"/>
                  <a:pt x="217" y="166"/>
                  <a:pt x="215" y="166"/>
                </a:cubicBezTo>
                <a:cubicBezTo>
                  <a:pt x="209" y="166"/>
                  <a:pt x="209" y="166"/>
                  <a:pt x="209" y="166"/>
                </a:cubicBezTo>
                <a:cubicBezTo>
                  <a:pt x="207" y="166"/>
                  <a:pt x="206" y="164"/>
                  <a:pt x="206" y="162"/>
                </a:cubicBezTo>
                <a:cubicBezTo>
                  <a:pt x="206" y="159"/>
                  <a:pt x="205" y="147"/>
                  <a:pt x="205" y="144"/>
                </a:cubicBezTo>
                <a:cubicBezTo>
                  <a:pt x="228" y="144"/>
                  <a:pt x="228" y="144"/>
                  <a:pt x="228" y="144"/>
                </a:cubicBezTo>
                <a:cubicBezTo>
                  <a:pt x="228" y="182"/>
                  <a:pt x="228" y="182"/>
                  <a:pt x="228" y="182"/>
                </a:cubicBezTo>
                <a:cubicBezTo>
                  <a:pt x="228" y="184"/>
                  <a:pt x="229" y="185"/>
                  <a:pt x="231" y="185"/>
                </a:cubicBezTo>
                <a:cubicBezTo>
                  <a:pt x="254" y="185"/>
                  <a:pt x="254" y="185"/>
                  <a:pt x="254" y="185"/>
                </a:cubicBezTo>
                <a:cubicBezTo>
                  <a:pt x="256" y="185"/>
                  <a:pt x="257" y="184"/>
                  <a:pt x="257" y="182"/>
                </a:cubicBezTo>
                <a:cubicBezTo>
                  <a:pt x="257" y="144"/>
                  <a:pt x="257" y="144"/>
                  <a:pt x="257" y="144"/>
                </a:cubicBezTo>
                <a:cubicBezTo>
                  <a:pt x="260" y="144"/>
                  <a:pt x="260" y="144"/>
                  <a:pt x="260" y="144"/>
                </a:cubicBezTo>
                <a:cubicBezTo>
                  <a:pt x="260" y="177"/>
                  <a:pt x="260" y="177"/>
                  <a:pt x="260" y="177"/>
                </a:cubicBezTo>
                <a:cubicBezTo>
                  <a:pt x="260" y="182"/>
                  <a:pt x="264" y="185"/>
                  <a:pt x="268" y="185"/>
                </a:cubicBezTo>
                <a:cubicBezTo>
                  <a:pt x="326" y="185"/>
                  <a:pt x="326" y="185"/>
                  <a:pt x="326" y="185"/>
                </a:cubicBezTo>
                <a:cubicBezTo>
                  <a:pt x="330" y="185"/>
                  <a:pt x="333" y="182"/>
                  <a:pt x="333" y="177"/>
                </a:cubicBezTo>
                <a:cubicBezTo>
                  <a:pt x="333" y="90"/>
                  <a:pt x="333" y="90"/>
                  <a:pt x="333" y="90"/>
                </a:cubicBezTo>
                <a:cubicBezTo>
                  <a:pt x="333" y="86"/>
                  <a:pt x="330" y="82"/>
                  <a:pt x="326" y="82"/>
                </a:cubicBezTo>
                <a:close/>
                <a:moveTo>
                  <a:pt x="130" y="185"/>
                </a:moveTo>
                <a:cubicBezTo>
                  <a:pt x="24" y="185"/>
                  <a:pt x="24" y="185"/>
                  <a:pt x="24" y="185"/>
                </a:cubicBezTo>
                <a:cubicBezTo>
                  <a:pt x="24" y="125"/>
                  <a:pt x="24" y="125"/>
                  <a:pt x="24" y="125"/>
                </a:cubicBezTo>
                <a:cubicBezTo>
                  <a:pt x="130" y="125"/>
                  <a:pt x="130" y="125"/>
                  <a:pt x="130" y="125"/>
                </a:cubicBezTo>
                <a:lnTo>
                  <a:pt x="130" y="185"/>
                </a:lnTo>
                <a:close/>
                <a:moveTo>
                  <a:pt x="239" y="182"/>
                </a:moveTo>
                <a:cubicBezTo>
                  <a:pt x="236" y="182"/>
                  <a:pt x="236" y="182"/>
                  <a:pt x="236" y="182"/>
                </a:cubicBezTo>
                <a:cubicBezTo>
                  <a:pt x="235" y="182"/>
                  <a:pt x="235" y="181"/>
                  <a:pt x="235" y="181"/>
                </a:cubicBezTo>
                <a:cubicBezTo>
                  <a:pt x="235" y="181"/>
                  <a:pt x="235" y="181"/>
                  <a:pt x="236" y="181"/>
                </a:cubicBezTo>
                <a:cubicBezTo>
                  <a:pt x="239" y="181"/>
                  <a:pt x="239" y="181"/>
                  <a:pt x="239" y="181"/>
                </a:cubicBezTo>
                <a:cubicBezTo>
                  <a:pt x="239" y="181"/>
                  <a:pt x="239" y="181"/>
                  <a:pt x="239" y="181"/>
                </a:cubicBezTo>
                <a:cubicBezTo>
                  <a:pt x="239" y="181"/>
                  <a:pt x="239" y="182"/>
                  <a:pt x="239" y="182"/>
                </a:cubicBezTo>
                <a:close/>
                <a:moveTo>
                  <a:pt x="243" y="183"/>
                </a:moveTo>
                <a:cubicBezTo>
                  <a:pt x="242" y="183"/>
                  <a:pt x="241" y="182"/>
                  <a:pt x="241" y="181"/>
                </a:cubicBezTo>
                <a:cubicBezTo>
                  <a:pt x="241" y="180"/>
                  <a:pt x="242" y="180"/>
                  <a:pt x="243" y="180"/>
                </a:cubicBezTo>
                <a:cubicBezTo>
                  <a:pt x="243" y="180"/>
                  <a:pt x="244" y="180"/>
                  <a:pt x="244" y="181"/>
                </a:cubicBezTo>
                <a:cubicBezTo>
                  <a:pt x="244" y="182"/>
                  <a:pt x="243" y="183"/>
                  <a:pt x="243" y="183"/>
                </a:cubicBezTo>
                <a:close/>
                <a:moveTo>
                  <a:pt x="249" y="182"/>
                </a:moveTo>
                <a:cubicBezTo>
                  <a:pt x="247" y="182"/>
                  <a:pt x="247" y="182"/>
                  <a:pt x="247" y="182"/>
                </a:cubicBezTo>
                <a:cubicBezTo>
                  <a:pt x="246" y="182"/>
                  <a:pt x="246" y="181"/>
                  <a:pt x="246" y="181"/>
                </a:cubicBezTo>
                <a:cubicBezTo>
                  <a:pt x="246" y="181"/>
                  <a:pt x="246" y="181"/>
                  <a:pt x="247" y="181"/>
                </a:cubicBezTo>
                <a:cubicBezTo>
                  <a:pt x="249" y="181"/>
                  <a:pt x="249" y="181"/>
                  <a:pt x="249" y="181"/>
                </a:cubicBezTo>
                <a:cubicBezTo>
                  <a:pt x="250" y="181"/>
                  <a:pt x="250" y="181"/>
                  <a:pt x="250" y="181"/>
                </a:cubicBezTo>
                <a:cubicBezTo>
                  <a:pt x="250" y="181"/>
                  <a:pt x="250" y="182"/>
                  <a:pt x="249" y="182"/>
                </a:cubicBezTo>
                <a:close/>
                <a:moveTo>
                  <a:pt x="255" y="176"/>
                </a:moveTo>
                <a:cubicBezTo>
                  <a:pt x="231" y="176"/>
                  <a:pt x="231" y="176"/>
                  <a:pt x="231" y="176"/>
                </a:cubicBezTo>
                <a:cubicBezTo>
                  <a:pt x="231" y="135"/>
                  <a:pt x="231" y="135"/>
                  <a:pt x="231" y="135"/>
                </a:cubicBezTo>
                <a:cubicBezTo>
                  <a:pt x="255" y="135"/>
                  <a:pt x="255" y="135"/>
                  <a:pt x="255" y="135"/>
                </a:cubicBezTo>
                <a:lnTo>
                  <a:pt x="255" y="176"/>
                </a:lnTo>
                <a:close/>
                <a:moveTo>
                  <a:pt x="238" y="130"/>
                </a:moveTo>
                <a:cubicBezTo>
                  <a:pt x="238" y="129"/>
                  <a:pt x="238" y="129"/>
                  <a:pt x="239" y="129"/>
                </a:cubicBezTo>
                <a:cubicBezTo>
                  <a:pt x="247" y="129"/>
                  <a:pt x="247" y="129"/>
                  <a:pt x="247" y="129"/>
                </a:cubicBezTo>
                <a:cubicBezTo>
                  <a:pt x="247" y="129"/>
                  <a:pt x="247" y="129"/>
                  <a:pt x="247" y="130"/>
                </a:cubicBezTo>
                <a:cubicBezTo>
                  <a:pt x="247" y="130"/>
                  <a:pt x="247" y="130"/>
                  <a:pt x="247" y="130"/>
                </a:cubicBezTo>
                <a:cubicBezTo>
                  <a:pt x="239" y="130"/>
                  <a:pt x="239" y="130"/>
                  <a:pt x="239" y="130"/>
                </a:cubicBezTo>
                <a:cubicBezTo>
                  <a:pt x="238" y="130"/>
                  <a:pt x="238" y="130"/>
                  <a:pt x="238" y="130"/>
                </a:cubicBezTo>
                <a:close/>
                <a:moveTo>
                  <a:pt x="260" y="90"/>
                </a:moveTo>
                <a:cubicBezTo>
                  <a:pt x="260" y="133"/>
                  <a:pt x="260" y="133"/>
                  <a:pt x="260" y="133"/>
                </a:cubicBezTo>
                <a:cubicBezTo>
                  <a:pt x="257" y="133"/>
                  <a:pt x="257" y="133"/>
                  <a:pt x="257" y="133"/>
                </a:cubicBezTo>
                <a:cubicBezTo>
                  <a:pt x="257" y="128"/>
                  <a:pt x="257" y="128"/>
                  <a:pt x="257" y="128"/>
                </a:cubicBezTo>
                <a:cubicBezTo>
                  <a:pt x="257" y="127"/>
                  <a:pt x="256" y="125"/>
                  <a:pt x="254" y="125"/>
                </a:cubicBezTo>
                <a:cubicBezTo>
                  <a:pt x="231" y="125"/>
                  <a:pt x="231" y="125"/>
                  <a:pt x="231" y="125"/>
                </a:cubicBezTo>
                <a:cubicBezTo>
                  <a:pt x="229" y="125"/>
                  <a:pt x="228" y="127"/>
                  <a:pt x="228" y="128"/>
                </a:cubicBezTo>
                <a:cubicBezTo>
                  <a:pt x="228" y="133"/>
                  <a:pt x="228" y="133"/>
                  <a:pt x="228" y="133"/>
                </a:cubicBezTo>
                <a:cubicBezTo>
                  <a:pt x="137" y="133"/>
                  <a:pt x="137" y="133"/>
                  <a:pt x="137" y="133"/>
                </a:cubicBezTo>
                <a:cubicBezTo>
                  <a:pt x="137" y="121"/>
                  <a:pt x="137" y="121"/>
                  <a:pt x="137" y="121"/>
                </a:cubicBezTo>
                <a:cubicBezTo>
                  <a:pt x="137" y="119"/>
                  <a:pt x="136" y="117"/>
                  <a:pt x="134" y="117"/>
                </a:cubicBezTo>
                <a:cubicBezTo>
                  <a:pt x="78" y="117"/>
                  <a:pt x="78" y="117"/>
                  <a:pt x="78" y="117"/>
                </a:cubicBezTo>
                <a:cubicBezTo>
                  <a:pt x="78" y="11"/>
                  <a:pt x="78" y="11"/>
                  <a:pt x="78" y="11"/>
                </a:cubicBezTo>
                <a:cubicBezTo>
                  <a:pt x="289" y="11"/>
                  <a:pt x="289" y="11"/>
                  <a:pt x="289" y="11"/>
                </a:cubicBezTo>
                <a:cubicBezTo>
                  <a:pt x="289" y="82"/>
                  <a:pt x="289" y="82"/>
                  <a:pt x="289" y="82"/>
                </a:cubicBezTo>
                <a:cubicBezTo>
                  <a:pt x="268" y="82"/>
                  <a:pt x="268" y="82"/>
                  <a:pt x="268" y="82"/>
                </a:cubicBezTo>
                <a:cubicBezTo>
                  <a:pt x="264" y="82"/>
                  <a:pt x="260" y="86"/>
                  <a:pt x="260" y="90"/>
                </a:cubicBezTo>
                <a:close/>
                <a:moveTo>
                  <a:pt x="285" y="182"/>
                </a:moveTo>
                <a:cubicBezTo>
                  <a:pt x="281" y="182"/>
                  <a:pt x="281" y="182"/>
                  <a:pt x="281" y="182"/>
                </a:cubicBezTo>
                <a:cubicBezTo>
                  <a:pt x="280" y="182"/>
                  <a:pt x="280" y="182"/>
                  <a:pt x="280" y="181"/>
                </a:cubicBezTo>
                <a:cubicBezTo>
                  <a:pt x="280" y="181"/>
                  <a:pt x="280" y="180"/>
                  <a:pt x="281" y="180"/>
                </a:cubicBezTo>
                <a:cubicBezTo>
                  <a:pt x="285" y="180"/>
                  <a:pt x="285" y="180"/>
                  <a:pt x="285" y="180"/>
                </a:cubicBezTo>
                <a:cubicBezTo>
                  <a:pt x="285" y="180"/>
                  <a:pt x="285" y="181"/>
                  <a:pt x="285" y="181"/>
                </a:cubicBezTo>
                <a:cubicBezTo>
                  <a:pt x="285" y="182"/>
                  <a:pt x="285" y="182"/>
                  <a:pt x="285" y="182"/>
                </a:cubicBezTo>
                <a:close/>
                <a:moveTo>
                  <a:pt x="297" y="183"/>
                </a:moveTo>
                <a:cubicBezTo>
                  <a:pt x="296" y="183"/>
                  <a:pt x="295" y="182"/>
                  <a:pt x="295" y="181"/>
                </a:cubicBezTo>
                <a:cubicBezTo>
                  <a:pt x="295" y="180"/>
                  <a:pt x="296" y="179"/>
                  <a:pt x="297" y="179"/>
                </a:cubicBezTo>
                <a:cubicBezTo>
                  <a:pt x="298" y="179"/>
                  <a:pt x="299" y="180"/>
                  <a:pt x="299" y="181"/>
                </a:cubicBezTo>
                <a:cubicBezTo>
                  <a:pt x="299" y="182"/>
                  <a:pt x="298" y="183"/>
                  <a:pt x="297" y="183"/>
                </a:cubicBezTo>
                <a:close/>
                <a:moveTo>
                  <a:pt x="313" y="182"/>
                </a:moveTo>
                <a:cubicBezTo>
                  <a:pt x="309" y="182"/>
                  <a:pt x="309" y="182"/>
                  <a:pt x="309" y="182"/>
                </a:cubicBezTo>
                <a:cubicBezTo>
                  <a:pt x="309" y="182"/>
                  <a:pt x="308" y="182"/>
                  <a:pt x="308" y="181"/>
                </a:cubicBezTo>
                <a:cubicBezTo>
                  <a:pt x="308" y="181"/>
                  <a:pt x="309" y="180"/>
                  <a:pt x="309" y="180"/>
                </a:cubicBezTo>
                <a:cubicBezTo>
                  <a:pt x="313" y="180"/>
                  <a:pt x="313" y="180"/>
                  <a:pt x="313" y="180"/>
                </a:cubicBezTo>
                <a:cubicBezTo>
                  <a:pt x="313" y="180"/>
                  <a:pt x="314" y="181"/>
                  <a:pt x="314" y="181"/>
                </a:cubicBezTo>
                <a:cubicBezTo>
                  <a:pt x="314" y="182"/>
                  <a:pt x="313" y="182"/>
                  <a:pt x="313" y="182"/>
                </a:cubicBezTo>
                <a:close/>
                <a:moveTo>
                  <a:pt x="326" y="177"/>
                </a:moveTo>
                <a:cubicBezTo>
                  <a:pt x="268" y="177"/>
                  <a:pt x="268" y="177"/>
                  <a:pt x="268" y="177"/>
                </a:cubicBezTo>
                <a:cubicBezTo>
                  <a:pt x="268" y="90"/>
                  <a:pt x="268" y="90"/>
                  <a:pt x="268" y="90"/>
                </a:cubicBezTo>
                <a:cubicBezTo>
                  <a:pt x="326" y="90"/>
                  <a:pt x="326" y="90"/>
                  <a:pt x="326" y="90"/>
                </a:cubicBezTo>
                <a:lnTo>
                  <a:pt x="326" y="17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39" name="Rectangle 13"/>
          <p:cNvSpPr>
            <a:spLocks/>
          </p:cNvSpPr>
          <p:nvPr/>
        </p:nvSpPr>
        <p:spPr bwMode="auto">
          <a:xfrm>
            <a:off x="4464793" y="2418634"/>
            <a:ext cx="2920952" cy="7584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ctr"/>
            <a:r>
              <a:rPr lang="zh-CN" altLang="en-US" sz="3733" b="1" dirty="0" smtClean="0">
                <a:solidFill>
                  <a:schemeClr val="bg1"/>
                </a:solidFill>
                <a:cs typeface="+mn-ea"/>
                <a:sym typeface="+mn-lt"/>
              </a:rPr>
              <a:t>点击此处</a:t>
            </a:r>
            <a:endParaRPr lang="en-US" altLang="zh-CN" sz="3733" b="1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sz="3733" b="1" dirty="0" smtClean="0">
                <a:solidFill>
                  <a:schemeClr val="bg1"/>
                </a:solidFill>
                <a:cs typeface="+mn-ea"/>
                <a:sym typeface="+mn-lt"/>
              </a:rPr>
              <a:t>添加文字</a:t>
            </a:r>
            <a:endParaRPr lang="zh-CN" altLang="en-US" sz="3733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0" name="Rectangle 2"/>
          <p:cNvSpPr>
            <a:spLocks/>
          </p:cNvSpPr>
          <p:nvPr/>
        </p:nvSpPr>
        <p:spPr bwMode="auto">
          <a:xfrm>
            <a:off x="7635028" y="4398858"/>
            <a:ext cx="3014405" cy="2056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marL="171450" indent="-171450" algn="l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067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67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067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字之内。</a:t>
            </a:r>
            <a:r>
              <a:rPr lang="en-US" sz="1067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 </a:t>
            </a:r>
          </a:p>
          <a:p>
            <a:pPr marL="171450" indent="-171450" algn="l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en-US" sz="1067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067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67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067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字之内。</a:t>
            </a:r>
            <a:r>
              <a:rPr lang="en-US" altLang="zh-CN" sz="1067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  <p:sp>
        <p:nvSpPr>
          <p:cNvPr id="41" name="Rectangle 1"/>
          <p:cNvSpPr>
            <a:spLocks/>
          </p:cNvSpPr>
          <p:nvPr/>
        </p:nvSpPr>
        <p:spPr bwMode="auto">
          <a:xfrm>
            <a:off x="7820504" y="4031505"/>
            <a:ext cx="2198549" cy="247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l">
              <a:lnSpc>
                <a:spcPct val="70000"/>
              </a:lnSpc>
            </a:pPr>
            <a:r>
              <a:rPr lang="zh-CN" altLang="en-US" sz="2133" dirty="0">
                <a:solidFill>
                  <a:srgbClr val="C00000"/>
                </a:solidFill>
                <a:cs typeface="+mn-ea"/>
                <a:sym typeface="+mn-lt"/>
              </a:rPr>
              <a:t>单击此处添加标题</a:t>
            </a:r>
          </a:p>
        </p:txBody>
      </p:sp>
      <p:cxnSp>
        <p:nvCxnSpPr>
          <p:cNvPr id="46" name="Straight Connector 6"/>
          <p:cNvCxnSpPr/>
          <p:nvPr/>
        </p:nvCxnSpPr>
        <p:spPr bwMode="auto">
          <a:xfrm>
            <a:off x="7168417" y="4031505"/>
            <a:ext cx="0" cy="2392701"/>
          </a:xfrm>
          <a:prstGeom prst="line">
            <a:avLst/>
          </a:prstGeom>
          <a:blipFill dpi="0" rotWithShape="0">
            <a:blip r:embed="rId6"/>
            <a:srcRect/>
            <a:tile tx="0" ty="0" sx="100000" sy="100000" flip="none" algn="tl"/>
          </a:blip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pPr/>
              <a:t>20</a:t>
            </a:fld>
            <a:endParaRPr lang="zh-CN" altLang="en-US" dirty="0"/>
          </a:p>
        </p:txBody>
      </p:sp>
      <p:sp>
        <p:nvSpPr>
          <p:cNvPr id="19" name="Rectangle 4_1"/>
          <p:cNvSpPr/>
          <p:nvPr/>
        </p:nvSpPr>
        <p:spPr>
          <a:xfrm>
            <a:off x="142350" y="158720"/>
            <a:ext cx="2852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</p:spTree>
    <p:extLst>
      <p:ext uri="{BB962C8B-B14F-4D97-AF65-F5344CB8AC3E}">
        <p14:creationId xmlns:p14="http://schemas.microsoft.com/office/powerpoint/2010/main" val="33941694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3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3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build="allAtOnce"/>
      <p:bldP spid="34" grpId="0"/>
      <p:bldP spid="38" grpId="0" animBg="1"/>
      <p:bldP spid="39" grpId="0"/>
      <p:bldP spid="40" grpId="0"/>
      <p:bldP spid="4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 7"/>
          <p:cNvSpPr>
            <a:spLocks/>
          </p:cNvSpPr>
          <p:nvPr/>
        </p:nvSpPr>
        <p:spPr bwMode="auto">
          <a:xfrm>
            <a:off x="5368925" y="2521404"/>
            <a:ext cx="3617913" cy="2047875"/>
          </a:xfrm>
          <a:custGeom>
            <a:avLst/>
            <a:gdLst>
              <a:gd name="T0" fmla="*/ 5104 w 5104"/>
              <a:gd name="T1" fmla="*/ 2849 h 2888"/>
              <a:gd name="T2" fmla="*/ 5064 w 5104"/>
              <a:gd name="T3" fmla="*/ 2888 h 2888"/>
              <a:gd name="T4" fmla="*/ 39 w 5104"/>
              <a:gd name="T5" fmla="*/ 2888 h 2888"/>
              <a:gd name="T6" fmla="*/ 0 w 5104"/>
              <a:gd name="T7" fmla="*/ 2849 h 2888"/>
              <a:gd name="T8" fmla="*/ 0 w 5104"/>
              <a:gd name="T9" fmla="*/ 39 h 2888"/>
              <a:gd name="T10" fmla="*/ 39 w 5104"/>
              <a:gd name="T11" fmla="*/ 0 h 2888"/>
              <a:gd name="T12" fmla="*/ 5064 w 5104"/>
              <a:gd name="T13" fmla="*/ 0 h 2888"/>
              <a:gd name="T14" fmla="*/ 5104 w 5104"/>
              <a:gd name="T15" fmla="*/ 39 h 2888"/>
              <a:gd name="T16" fmla="*/ 5104 w 5104"/>
              <a:gd name="T17" fmla="*/ 2849 h 28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104" h="2888">
                <a:moveTo>
                  <a:pt x="5104" y="2849"/>
                </a:moveTo>
                <a:cubicBezTo>
                  <a:pt x="5104" y="2871"/>
                  <a:pt x="5086" y="2888"/>
                  <a:pt x="5064" y="2888"/>
                </a:cubicBezTo>
                <a:cubicBezTo>
                  <a:pt x="39" y="2888"/>
                  <a:pt x="39" y="2888"/>
                  <a:pt x="39" y="2888"/>
                </a:cubicBezTo>
                <a:cubicBezTo>
                  <a:pt x="17" y="2888"/>
                  <a:pt x="0" y="2871"/>
                  <a:pt x="0" y="284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18"/>
                  <a:pt x="17" y="0"/>
                  <a:pt x="39" y="0"/>
                </a:cubicBezTo>
                <a:cubicBezTo>
                  <a:pt x="5064" y="0"/>
                  <a:pt x="5064" y="0"/>
                  <a:pt x="5064" y="0"/>
                </a:cubicBezTo>
                <a:cubicBezTo>
                  <a:pt x="5086" y="0"/>
                  <a:pt x="5104" y="18"/>
                  <a:pt x="5104" y="39"/>
                </a:cubicBezTo>
                <a:lnTo>
                  <a:pt x="5104" y="2849"/>
                </a:lnTo>
                <a:close/>
              </a:path>
            </a:pathLst>
          </a:custGeom>
          <a:solidFill>
            <a:srgbClr val="FFF7E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" name="Freeform 8"/>
          <p:cNvSpPr>
            <a:spLocks/>
          </p:cNvSpPr>
          <p:nvPr/>
        </p:nvSpPr>
        <p:spPr bwMode="auto">
          <a:xfrm>
            <a:off x="677863" y="1684792"/>
            <a:ext cx="6767513" cy="5846763"/>
          </a:xfrm>
          <a:custGeom>
            <a:avLst/>
            <a:gdLst>
              <a:gd name="T0" fmla="*/ 9383 w 9546"/>
              <a:gd name="T1" fmla="*/ 948 h 8246"/>
              <a:gd name="T2" fmla="*/ 8858 w 9546"/>
              <a:gd name="T3" fmla="*/ 972 h 8246"/>
              <a:gd name="T4" fmla="*/ 8089 w 9546"/>
              <a:gd name="T5" fmla="*/ 974 h 8246"/>
              <a:gd name="T6" fmla="*/ 7811 w 9546"/>
              <a:gd name="T7" fmla="*/ 951 h 8246"/>
              <a:gd name="T8" fmla="*/ 7089 w 9546"/>
              <a:gd name="T9" fmla="*/ 964 h 8246"/>
              <a:gd name="T10" fmla="*/ 6792 w 9546"/>
              <a:gd name="T11" fmla="*/ 954 h 8246"/>
              <a:gd name="T12" fmla="*/ 6716 w 9546"/>
              <a:gd name="T13" fmla="*/ 956 h 8246"/>
              <a:gd name="T14" fmla="*/ 6612 w 9546"/>
              <a:gd name="T15" fmla="*/ 969 h 8246"/>
              <a:gd name="T16" fmla="*/ 6586 w 9546"/>
              <a:gd name="T17" fmla="*/ 980 h 8246"/>
              <a:gd name="T18" fmla="*/ 6161 w 9546"/>
              <a:gd name="T19" fmla="*/ 1040 h 8246"/>
              <a:gd name="T20" fmla="*/ 5760 w 9546"/>
              <a:gd name="T21" fmla="*/ 1154 h 8246"/>
              <a:gd name="T22" fmla="*/ 5630 w 9546"/>
              <a:gd name="T23" fmla="*/ 1357 h 8246"/>
              <a:gd name="T24" fmla="*/ 5472 w 9546"/>
              <a:gd name="T25" fmla="*/ 2758 h 8246"/>
              <a:gd name="T26" fmla="*/ 5554 w 9546"/>
              <a:gd name="T27" fmla="*/ 3687 h 8246"/>
              <a:gd name="T28" fmla="*/ 5771 w 9546"/>
              <a:gd name="T29" fmla="*/ 4169 h 8246"/>
              <a:gd name="T30" fmla="*/ 6354 w 9546"/>
              <a:gd name="T31" fmla="*/ 4268 h 8246"/>
              <a:gd name="T32" fmla="*/ 7183 w 9546"/>
              <a:gd name="T33" fmla="*/ 4255 h 8246"/>
              <a:gd name="T34" fmla="*/ 7688 w 9546"/>
              <a:gd name="T35" fmla="*/ 4244 h 8246"/>
              <a:gd name="T36" fmla="*/ 8139 w 9546"/>
              <a:gd name="T37" fmla="*/ 4242 h 8246"/>
              <a:gd name="T38" fmla="*/ 8746 w 9546"/>
              <a:gd name="T39" fmla="*/ 4307 h 8246"/>
              <a:gd name="T40" fmla="*/ 8986 w 9546"/>
              <a:gd name="T41" fmla="*/ 4528 h 8246"/>
              <a:gd name="T42" fmla="*/ 9030 w 9546"/>
              <a:gd name="T43" fmla="*/ 4820 h 8246"/>
              <a:gd name="T44" fmla="*/ 8730 w 9546"/>
              <a:gd name="T45" fmla="*/ 5146 h 8246"/>
              <a:gd name="T46" fmla="*/ 7766 w 9546"/>
              <a:gd name="T47" fmla="*/ 5349 h 8246"/>
              <a:gd name="T48" fmla="*/ 7230 w 9546"/>
              <a:gd name="T49" fmla="*/ 5448 h 8246"/>
              <a:gd name="T50" fmla="*/ 6240 w 9546"/>
              <a:gd name="T51" fmla="*/ 5396 h 8246"/>
              <a:gd name="T52" fmla="*/ 5234 w 9546"/>
              <a:gd name="T53" fmla="*/ 5552 h 8246"/>
              <a:gd name="T54" fmla="*/ 5093 w 9546"/>
              <a:gd name="T55" fmla="*/ 5641 h 8246"/>
              <a:gd name="T56" fmla="*/ 4926 w 9546"/>
              <a:gd name="T57" fmla="*/ 5724 h 8246"/>
              <a:gd name="T58" fmla="*/ 4510 w 9546"/>
              <a:gd name="T59" fmla="*/ 5948 h 8246"/>
              <a:gd name="T60" fmla="*/ 3988 w 9546"/>
              <a:gd name="T61" fmla="*/ 6095 h 8246"/>
              <a:gd name="T62" fmla="*/ 3921 w 9546"/>
              <a:gd name="T63" fmla="*/ 6146 h 8246"/>
              <a:gd name="T64" fmla="*/ 3473 w 9546"/>
              <a:gd name="T65" fmla="*/ 6344 h 8246"/>
              <a:gd name="T66" fmla="*/ 3170 w 9546"/>
              <a:gd name="T67" fmla="*/ 6422 h 8246"/>
              <a:gd name="T68" fmla="*/ 2962 w 9546"/>
              <a:gd name="T69" fmla="*/ 6615 h 8246"/>
              <a:gd name="T70" fmla="*/ 2043 w 9546"/>
              <a:gd name="T71" fmla="*/ 8246 h 8246"/>
              <a:gd name="T72" fmla="*/ 883 w 9546"/>
              <a:gd name="T73" fmla="*/ 7326 h 8246"/>
              <a:gd name="T74" fmla="*/ 0 w 9546"/>
              <a:gd name="T75" fmla="*/ 6571 h 8246"/>
              <a:gd name="T76" fmla="*/ 235 w 9546"/>
              <a:gd name="T77" fmla="*/ 6261 h 8246"/>
              <a:gd name="T78" fmla="*/ 819 w 9546"/>
              <a:gd name="T79" fmla="*/ 5490 h 8246"/>
              <a:gd name="T80" fmla="*/ 1284 w 9546"/>
              <a:gd name="T81" fmla="*/ 5062 h 8246"/>
              <a:gd name="T82" fmla="*/ 1716 w 9546"/>
              <a:gd name="T83" fmla="*/ 4515 h 8246"/>
              <a:gd name="T84" fmla="*/ 2040 w 9546"/>
              <a:gd name="T85" fmla="*/ 3994 h 8246"/>
              <a:gd name="T86" fmla="*/ 2318 w 9546"/>
              <a:gd name="T87" fmla="*/ 3632 h 8246"/>
              <a:gd name="T88" fmla="*/ 2876 w 9546"/>
              <a:gd name="T89" fmla="*/ 2728 h 8246"/>
              <a:gd name="T90" fmla="*/ 3400 w 9546"/>
              <a:gd name="T91" fmla="*/ 1678 h 8246"/>
              <a:gd name="T92" fmla="*/ 3572 w 9546"/>
              <a:gd name="T93" fmla="*/ 1269 h 8246"/>
              <a:gd name="T94" fmla="*/ 3809 w 9546"/>
              <a:gd name="T95" fmla="*/ 982 h 8246"/>
              <a:gd name="T96" fmla="*/ 4270 w 9546"/>
              <a:gd name="T97" fmla="*/ 834 h 8246"/>
              <a:gd name="T98" fmla="*/ 5221 w 9546"/>
              <a:gd name="T99" fmla="*/ 453 h 8246"/>
              <a:gd name="T100" fmla="*/ 6125 w 9546"/>
              <a:gd name="T101" fmla="*/ 146 h 8246"/>
              <a:gd name="T102" fmla="*/ 6581 w 9546"/>
              <a:gd name="T103" fmla="*/ 0 h 8246"/>
              <a:gd name="T104" fmla="*/ 6933 w 9546"/>
              <a:gd name="T105" fmla="*/ 60 h 8246"/>
              <a:gd name="T106" fmla="*/ 7581 w 9546"/>
              <a:gd name="T107" fmla="*/ 143 h 8246"/>
              <a:gd name="T108" fmla="*/ 8079 w 9546"/>
              <a:gd name="T109" fmla="*/ 229 h 8246"/>
              <a:gd name="T110" fmla="*/ 8415 w 9546"/>
              <a:gd name="T111" fmla="*/ 287 h 8246"/>
              <a:gd name="T112" fmla="*/ 8801 w 9546"/>
              <a:gd name="T113" fmla="*/ 407 h 8246"/>
              <a:gd name="T114" fmla="*/ 8923 w 9546"/>
              <a:gd name="T115" fmla="*/ 448 h 8246"/>
              <a:gd name="T116" fmla="*/ 9319 w 9546"/>
              <a:gd name="T117" fmla="*/ 552 h 8246"/>
              <a:gd name="T118" fmla="*/ 9515 w 9546"/>
              <a:gd name="T119" fmla="*/ 711 h 8246"/>
              <a:gd name="T120" fmla="*/ 9504 w 9546"/>
              <a:gd name="T121" fmla="*/ 839 h 8246"/>
              <a:gd name="T122" fmla="*/ 9383 w 9546"/>
              <a:gd name="T123" fmla="*/ 948 h 8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9546" h="8246">
                <a:moveTo>
                  <a:pt x="9383" y="948"/>
                </a:moveTo>
                <a:cubicBezTo>
                  <a:pt x="9309" y="956"/>
                  <a:pt x="8991" y="957"/>
                  <a:pt x="8858" y="972"/>
                </a:cubicBezTo>
                <a:cubicBezTo>
                  <a:pt x="8699" y="990"/>
                  <a:pt x="8290" y="1016"/>
                  <a:pt x="8089" y="974"/>
                </a:cubicBezTo>
                <a:cubicBezTo>
                  <a:pt x="7889" y="933"/>
                  <a:pt x="7902" y="951"/>
                  <a:pt x="7811" y="951"/>
                </a:cubicBezTo>
                <a:cubicBezTo>
                  <a:pt x="7719" y="951"/>
                  <a:pt x="7277" y="972"/>
                  <a:pt x="7089" y="964"/>
                </a:cubicBezTo>
                <a:cubicBezTo>
                  <a:pt x="6901" y="956"/>
                  <a:pt x="6815" y="956"/>
                  <a:pt x="6792" y="954"/>
                </a:cubicBezTo>
                <a:cubicBezTo>
                  <a:pt x="6769" y="951"/>
                  <a:pt x="6761" y="946"/>
                  <a:pt x="6716" y="956"/>
                </a:cubicBezTo>
                <a:cubicBezTo>
                  <a:pt x="6672" y="967"/>
                  <a:pt x="6628" y="974"/>
                  <a:pt x="6612" y="969"/>
                </a:cubicBezTo>
                <a:cubicBezTo>
                  <a:pt x="6597" y="964"/>
                  <a:pt x="6604" y="969"/>
                  <a:pt x="6586" y="980"/>
                </a:cubicBezTo>
                <a:cubicBezTo>
                  <a:pt x="6568" y="990"/>
                  <a:pt x="6263" y="1021"/>
                  <a:pt x="6161" y="1040"/>
                </a:cubicBezTo>
                <a:cubicBezTo>
                  <a:pt x="6060" y="1058"/>
                  <a:pt x="5859" y="1087"/>
                  <a:pt x="5760" y="1154"/>
                </a:cubicBezTo>
                <a:cubicBezTo>
                  <a:pt x="5661" y="1222"/>
                  <a:pt x="5663" y="1273"/>
                  <a:pt x="5630" y="1357"/>
                </a:cubicBezTo>
                <a:cubicBezTo>
                  <a:pt x="5429" y="1879"/>
                  <a:pt x="5472" y="2758"/>
                  <a:pt x="5472" y="2758"/>
                </a:cubicBezTo>
                <a:cubicBezTo>
                  <a:pt x="5472" y="2758"/>
                  <a:pt x="5476" y="3345"/>
                  <a:pt x="5554" y="3687"/>
                </a:cubicBezTo>
                <a:cubicBezTo>
                  <a:pt x="5592" y="3852"/>
                  <a:pt x="5643" y="4106"/>
                  <a:pt x="5771" y="4169"/>
                </a:cubicBezTo>
                <a:cubicBezTo>
                  <a:pt x="5771" y="4169"/>
                  <a:pt x="5930" y="4249"/>
                  <a:pt x="6354" y="4268"/>
                </a:cubicBezTo>
                <a:cubicBezTo>
                  <a:pt x="6779" y="4286"/>
                  <a:pt x="6998" y="4270"/>
                  <a:pt x="7183" y="4255"/>
                </a:cubicBezTo>
                <a:cubicBezTo>
                  <a:pt x="7368" y="4239"/>
                  <a:pt x="7532" y="4242"/>
                  <a:pt x="7688" y="4244"/>
                </a:cubicBezTo>
                <a:cubicBezTo>
                  <a:pt x="7845" y="4247"/>
                  <a:pt x="8045" y="4255"/>
                  <a:pt x="8139" y="4242"/>
                </a:cubicBezTo>
                <a:cubicBezTo>
                  <a:pt x="8233" y="4229"/>
                  <a:pt x="8545" y="4242"/>
                  <a:pt x="8746" y="4307"/>
                </a:cubicBezTo>
                <a:cubicBezTo>
                  <a:pt x="8914" y="4364"/>
                  <a:pt x="8928" y="4432"/>
                  <a:pt x="8986" y="4528"/>
                </a:cubicBezTo>
                <a:cubicBezTo>
                  <a:pt x="9043" y="4625"/>
                  <a:pt x="9056" y="4711"/>
                  <a:pt x="9030" y="4820"/>
                </a:cubicBezTo>
                <a:cubicBezTo>
                  <a:pt x="9004" y="4929"/>
                  <a:pt x="8944" y="5047"/>
                  <a:pt x="8730" y="5146"/>
                </a:cubicBezTo>
                <a:cubicBezTo>
                  <a:pt x="8517" y="5245"/>
                  <a:pt x="8016" y="5312"/>
                  <a:pt x="7766" y="5349"/>
                </a:cubicBezTo>
                <a:cubicBezTo>
                  <a:pt x="7516" y="5385"/>
                  <a:pt x="7485" y="5443"/>
                  <a:pt x="7230" y="5448"/>
                </a:cubicBezTo>
                <a:cubicBezTo>
                  <a:pt x="7057" y="5451"/>
                  <a:pt x="6516" y="5406"/>
                  <a:pt x="6240" y="5396"/>
                </a:cubicBezTo>
                <a:cubicBezTo>
                  <a:pt x="5963" y="5385"/>
                  <a:pt x="5234" y="5552"/>
                  <a:pt x="5234" y="5552"/>
                </a:cubicBezTo>
                <a:cubicBezTo>
                  <a:pt x="5234" y="5552"/>
                  <a:pt x="5182" y="5589"/>
                  <a:pt x="5093" y="5641"/>
                </a:cubicBezTo>
                <a:cubicBezTo>
                  <a:pt x="5005" y="5693"/>
                  <a:pt x="4926" y="5724"/>
                  <a:pt x="4926" y="5724"/>
                </a:cubicBezTo>
                <a:cubicBezTo>
                  <a:pt x="4926" y="5724"/>
                  <a:pt x="4801" y="5818"/>
                  <a:pt x="4510" y="5948"/>
                </a:cubicBezTo>
                <a:cubicBezTo>
                  <a:pt x="4218" y="6078"/>
                  <a:pt x="3988" y="6095"/>
                  <a:pt x="3988" y="6095"/>
                </a:cubicBezTo>
                <a:cubicBezTo>
                  <a:pt x="3988" y="6095"/>
                  <a:pt x="3988" y="6095"/>
                  <a:pt x="3921" y="6146"/>
                </a:cubicBezTo>
                <a:cubicBezTo>
                  <a:pt x="3770" y="6261"/>
                  <a:pt x="3639" y="6303"/>
                  <a:pt x="3473" y="6344"/>
                </a:cubicBezTo>
                <a:cubicBezTo>
                  <a:pt x="3306" y="6386"/>
                  <a:pt x="3170" y="6422"/>
                  <a:pt x="3170" y="6422"/>
                </a:cubicBezTo>
                <a:cubicBezTo>
                  <a:pt x="3170" y="6422"/>
                  <a:pt x="3061" y="6516"/>
                  <a:pt x="2962" y="6615"/>
                </a:cubicBezTo>
                <a:cubicBezTo>
                  <a:pt x="2672" y="6906"/>
                  <a:pt x="2043" y="8246"/>
                  <a:pt x="2043" y="8246"/>
                </a:cubicBezTo>
                <a:cubicBezTo>
                  <a:pt x="883" y="7326"/>
                  <a:pt x="883" y="7326"/>
                  <a:pt x="883" y="7326"/>
                </a:cubicBezTo>
                <a:cubicBezTo>
                  <a:pt x="0" y="6571"/>
                  <a:pt x="0" y="6571"/>
                  <a:pt x="0" y="6571"/>
                </a:cubicBezTo>
                <a:cubicBezTo>
                  <a:pt x="0" y="6571"/>
                  <a:pt x="95" y="6488"/>
                  <a:pt x="235" y="6261"/>
                </a:cubicBezTo>
                <a:cubicBezTo>
                  <a:pt x="376" y="6034"/>
                  <a:pt x="676" y="5651"/>
                  <a:pt x="819" y="5490"/>
                </a:cubicBezTo>
                <a:cubicBezTo>
                  <a:pt x="963" y="5328"/>
                  <a:pt x="1125" y="5229"/>
                  <a:pt x="1284" y="5062"/>
                </a:cubicBezTo>
                <a:cubicBezTo>
                  <a:pt x="1443" y="4896"/>
                  <a:pt x="1591" y="4664"/>
                  <a:pt x="1716" y="4515"/>
                </a:cubicBezTo>
                <a:cubicBezTo>
                  <a:pt x="1841" y="4367"/>
                  <a:pt x="1974" y="4098"/>
                  <a:pt x="2040" y="3994"/>
                </a:cubicBezTo>
                <a:cubicBezTo>
                  <a:pt x="2105" y="3890"/>
                  <a:pt x="2128" y="3846"/>
                  <a:pt x="2318" y="3632"/>
                </a:cubicBezTo>
                <a:cubicBezTo>
                  <a:pt x="2509" y="3418"/>
                  <a:pt x="2754" y="2921"/>
                  <a:pt x="2876" y="2728"/>
                </a:cubicBezTo>
                <a:cubicBezTo>
                  <a:pt x="2998" y="2535"/>
                  <a:pt x="3324" y="1832"/>
                  <a:pt x="3400" y="1678"/>
                </a:cubicBezTo>
                <a:cubicBezTo>
                  <a:pt x="3475" y="1524"/>
                  <a:pt x="3483" y="1402"/>
                  <a:pt x="3572" y="1269"/>
                </a:cubicBezTo>
                <a:cubicBezTo>
                  <a:pt x="3660" y="1136"/>
                  <a:pt x="3686" y="1055"/>
                  <a:pt x="3809" y="982"/>
                </a:cubicBezTo>
                <a:cubicBezTo>
                  <a:pt x="3931" y="909"/>
                  <a:pt x="3991" y="881"/>
                  <a:pt x="4270" y="834"/>
                </a:cubicBezTo>
                <a:cubicBezTo>
                  <a:pt x="4549" y="787"/>
                  <a:pt x="5221" y="453"/>
                  <a:pt x="5221" y="453"/>
                </a:cubicBezTo>
                <a:cubicBezTo>
                  <a:pt x="5474" y="367"/>
                  <a:pt x="6125" y="146"/>
                  <a:pt x="6125" y="146"/>
                </a:cubicBezTo>
                <a:cubicBezTo>
                  <a:pt x="6336" y="57"/>
                  <a:pt x="6399" y="0"/>
                  <a:pt x="6581" y="0"/>
                </a:cubicBezTo>
                <a:cubicBezTo>
                  <a:pt x="6700" y="0"/>
                  <a:pt x="6755" y="21"/>
                  <a:pt x="6933" y="60"/>
                </a:cubicBezTo>
                <a:cubicBezTo>
                  <a:pt x="7110" y="99"/>
                  <a:pt x="7329" y="120"/>
                  <a:pt x="7581" y="143"/>
                </a:cubicBezTo>
                <a:cubicBezTo>
                  <a:pt x="7834" y="167"/>
                  <a:pt x="8035" y="237"/>
                  <a:pt x="8079" y="229"/>
                </a:cubicBezTo>
                <a:cubicBezTo>
                  <a:pt x="8123" y="222"/>
                  <a:pt x="8251" y="242"/>
                  <a:pt x="8415" y="287"/>
                </a:cubicBezTo>
                <a:cubicBezTo>
                  <a:pt x="8579" y="331"/>
                  <a:pt x="8733" y="378"/>
                  <a:pt x="8801" y="407"/>
                </a:cubicBezTo>
                <a:cubicBezTo>
                  <a:pt x="8869" y="435"/>
                  <a:pt x="8857" y="424"/>
                  <a:pt x="8923" y="448"/>
                </a:cubicBezTo>
                <a:cubicBezTo>
                  <a:pt x="8988" y="472"/>
                  <a:pt x="9093" y="474"/>
                  <a:pt x="9319" y="552"/>
                </a:cubicBezTo>
                <a:cubicBezTo>
                  <a:pt x="9546" y="631"/>
                  <a:pt x="9515" y="711"/>
                  <a:pt x="9515" y="711"/>
                </a:cubicBezTo>
                <a:cubicBezTo>
                  <a:pt x="9538" y="762"/>
                  <a:pt x="9504" y="839"/>
                  <a:pt x="9504" y="839"/>
                </a:cubicBezTo>
                <a:cubicBezTo>
                  <a:pt x="9481" y="889"/>
                  <a:pt x="9459" y="941"/>
                  <a:pt x="9383" y="948"/>
                </a:cubicBezTo>
                <a:close/>
              </a:path>
            </a:pathLst>
          </a:custGeom>
          <a:solidFill>
            <a:srgbClr val="F5C8A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" name="Freeform 9"/>
          <p:cNvSpPr>
            <a:spLocks/>
          </p:cNvSpPr>
          <p:nvPr/>
        </p:nvSpPr>
        <p:spPr bwMode="auto">
          <a:xfrm>
            <a:off x="1758950" y="6226629"/>
            <a:ext cx="1209675" cy="1468438"/>
          </a:xfrm>
          <a:custGeom>
            <a:avLst/>
            <a:gdLst>
              <a:gd name="T0" fmla="*/ 1706 w 1706"/>
              <a:gd name="T1" fmla="*/ 0 h 2071"/>
              <a:gd name="T2" fmla="*/ 1266 w 1706"/>
              <a:gd name="T3" fmla="*/ 282 h 2071"/>
              <a:gd name="T4" fmla="*/ 0 w 1706"/>
              <a:gd name="T5" fmla="*/ 2071 h 2071"/>
              <a:gd name="T6" fmla="*/ 438 w 1706"/>
              <a:gd name="T7" fmla="*/ 2040 h 2071"/>
              <a:gd name="T8" fmla="*/ 1516 w 1706"/>
              <a:gd name="T9" fmla="*/ 149 h 2071"/>
              <a:gd name="T10" fmla="*/ 1706 w 1706"/>
              <a:gd name="T11" fmla="*/ 0 h 20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706" h="2071">
                <a:moveTo>
                  <a:pt x="1706" y="0"/>
                </a:moveTo>
                <a:cubicBezTo>
                  <a:pt x="1605" y="0"/>
                  <a:pt x="1464" y="78"/>
                  <a:pt x="1266" y="282"/>
                </a:cubicBezTo>
                <a:cubicBezTo>
                  <a:pt x="690" y="916"/>
                  <a:pt x="0" y="2071"/>
                  <a:pt x="0" y="2071"/>
                </a:cubicBezTo>
                <a:cubicBezTo>
                  <a:pt x="438" y="2040"/>
                  <a:pt x="438" y="2040"/>
                  <a:pt x="438" y="2040"/>
                </a:cubicBezTo>
                <a:cubicBezTo>
                  <a:pt x="438" y="2040"/>
                  <a:pt x="1204" y="407"/>
                  <a:pt x="1516" y="149"/>
                </a:cubicBezTo>
                <a:cubicBezTo>
                  <a:pt x="1566" y="107"/>
                  <a:pt x="1646" y="24"/>
                  <a:pt x="1706" y="0"/>
                </a:cubicBezTo>
                <a:close/>
              </a:path>
            </a:pathLst>
          </a:custGeom>
          <a:solidFill>
            <a:srgbClr val="E3B3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" name="Freeform 10"/>
          <p:cNvSpPr>
            <a:spLocks/>
          </p:cNvSpPr>
          <p:nvPr/>
        </p:nvSpPr>
        <p:spPr bwMode="auto">
          <a:xfrm>
            <a:off x="6408738" y="4783592"/>
            <a:ext cx="631825" cy="573088"/>
          </a:xfrm>
          <a:custGeom>
            <a:avLst/>
            <a:gdLst>
              <a:gd name="T0" fmla="*/ 141 w 891"/>
              <a:gd name="T1" fmla="*/ 78 h 808"/>
              <a:gd name="T2" fmla="*/ 47 w 891"/>
              <a:gd name="T3" fmla="*/ 438 h 808"/>
              <a:gd name="T4" fmla="*/ 245 w 891"/>
              <a:gd name="T5" fmla="*/ 798 h 808"/>
              <a:gd name="T6" fmla="*/ 662 w 891"/>
              <a:gd name="T7" fmla="*/ 714 h 808"/>
              <a:gd name="T8" fmla="*/ 881 w 891"/>
              <a:gd name="T9" fmla="*/ 381 h 808"/>
              <a:gd name="T10" fmla="*/ 605 w 891"/>
              <a:gd name="T11" fmla="*/ 81 h 808"/>
              <a:gd name="T12" fmla="*/ 138 w 891"/>
              <a:gd name="T13" fmla="*/ 76 h 808"/>
              <a:gd name="T14" fmla="*/ 141 w 891"/>
              <a:gd name="T15" fmla="*/ 78 h 8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91" h="808">
                <a:moveTo>
                  <a:pt x="141" y="78"/>
                </a:moveTo>
                <a:cubicBezTo>
                  <a:pt x="141" y="78"/>
                  <a:pt x="0" y="188"/>
                  <a:pt x="47" y="438"/>
                </a:cubicBezTo>
                <a:cubicBezTo>
                  <a:pt x="94" y="688"/>
                  <a:pt x="94" y="787"/>
                  <a:pt x="245" y="798"/>
                </a:cubicBezTo>
                <a:cubicBezTo>
                  <a:pt x="396" y="808"/>
                  <a:pt x="542" y="782"/>
                  <a:pt x="662" y="714"/>
                </a:cubicBezTo>
                <a:cubicBezTo>
                  <a:pt x="782" y="646"/>
                  <a:pt x="891" y="511"/>
                  <a:pt x="881" y="381"/>
                </a:cubicBezTo>
                <a:cubicBezTo>
                  <a:pt x="870" y="250"/>
                  <a:pt x="771" y="154"/>
                  <a:pt x="605" y="81"/>
                </a:cubicBezTo>
                <a:cubicBezTo>
                  <a:pt x="438" y="8"/>
                  <a:pt x="250" y="0"/>
                  <a:pt x="138" y="76"/>
                </a:cubicBezTo>
                <a:lnTo>
                  <a:pt x="141" y="78"/>
                </a:lnTo>
                <a:close/>
              </a:path>
            </a:pathLst>
          </a:custGeom>
          <a:solidFill>
            <a:srgbClr val="F5DF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" name="Freeform 11"/>
          <p:cNvSpPr>
            <a:spLocks/>
          </p:cNvSpPr>
          <p:nvPr/>
        </p:nvSpPr>
        <p:spPr bwMode="auto">
          <a:xfrm>
            <a:off x="6964363" y="1981654"/>
            <a:ext cx="463550" cy="187325"/>
          </a:xfrm>
          <a:custGeom>
            <a:avLst/>
            <a:gdLst>
              <a:gd name="T0" fmla="*/ 11 w 654"/>
              <a:gd name="T1" fmla="*/ 18 h 264"/>
              <a:gd name="T2" fmla="*/ 60 w 654"/>
              <a:gd name="T3" fmla="*/ 70 h 264"/>
              <a:gd name="T4" fmla="*/ 335 w 654"/>
              <a:gd name="T5" fmla="*/ 154 h 264"/>
              <a:gd name="T6" fmla="*/ 640 w 654"/>
              <a:gd name="T7" fmla="*/ 264 h 264"/>
              <a:gd name="T8" fmla="*/ 628 w 654"/>
              <a:gd name="T9" fmla="*/ 223 h 264"/>
              <a:gd name="T10" fmla="*/ 288 w 654"/>
              <a:gd name="T11" fmla="*/ 76 h 264"/>
              <a:gd name="T12" fmla="*/ 11 w 654"/>
              <a:gd name="T13" fmla="*/ 18 h 2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54" h="264">
                <a:moveTo>
                  <a:pt x="11" y="18"/>
                </a:moveTo>
                <a:cubicBezTo>
                  <a:pt x="15" y="25"/>
                  <a:pt x="23" y="51"/>
                  <a:pt x="60" y="70"/>
                </a:cubicBezTo>
                <a:cubicBezTo>
                  <a:pt x="83" y="82"/>
                  <a:pt x="115" y="121"/>
                  <a:pt x="335" y="154"/>
                </a:cubicBezTo>
                <a:cubicBezTo>
                  <a:pt x="570" y="189"/>
                  <a:pt x="640" y="264"/>
                  <a:pt x="640" y="264"/>
                </a:cubicBezTo>
                <a:cubicBezTo>
                  <a:pt x="640" y="264"/>
                  <a:pt x="654" y="250"/>
                  <a:pt x="628" y="223"/>
                </a:cubicBezTo>
                <a:cubicBezTo>
                  <a:pt x="603" y="195"/>
                  <a:pt x="515" y="125"/>
                  <a:pt x="288" y="76"/>
                </a:cubicBezTo>
                <a:cubicBezTo>
                  <a:pt x="62" y="27"/>
                  <a:pt x="0" y="0"/>
                  <a:pt x="11" y="18"/>
                </a:cubicBezTo>
                <a:close/>
              </a:path>
            </a:pathLst>
          </a:custGeom>
          <a:solidFill>
            <a:srgbClr val="F5DF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7" name="Freeform 13"/>
          <p:cNvSpPr>
            <a:spLocks/>
          </p:cNvSpPr>
          <p:nvPr/>
        </p:nvSpPr>
        <p:spPr bwMode="auto">
          <a:xfrm>
            <a:off x="3884613" y="2537279"/>
            <a:ext cx="1008063" cy="2166938"/>
          </a:xfrm>
          <a:custGeom>
            <a:avLst/>
            <a:gdLst>
              <a:gd name="T0" fmla="*/ 492 w 1422"/>
              <a:gd name="T1" fmla="*/ 677 h 3055"/>
              <a:gd name="T2" fmla="*/ 144 w 1422"/>
              <a:gd name="T3" fmla="*/ 1427 h 3055"/>
              <a:gd name="T4" fmla="*/ 50 w 1422"/>
              <a:gd name="T5" fmla="*/ 2240 h 3055"/>
              <a:gd name="T6" fmla="*/ 464 w 1422"/>
              <a:gd name="T7" fmla="*/ 2709 h 3055"/>
              <a:gd name="T8" fmla="*/ 1422 w 1422"/>
              <a:gd name="T9" fmla="*/ 3021 h 3055"/>
              <a:gd name="T10" fmla="*/ 1105 w 1422"/>
              <a:gd name="T11" fmla="*/ 2744 h 3055"/>
              <a:gd name="T12" fmla="*/ 949 w 1422"/>
              <a:gd name="T13" fmla="*/ 1325 h 3055"/>
              <a:gd name="T14" fmla="*/ 1176 w 1422"/>
              <a:gd name="T15" fmla="*/ 0 h 3055"/>
              <a:gd name="T16" fmla="*/ 976 w 1422"/>
              <a:gd name="T17" fmla="*/ 157 h 3055"/>
              <a:gd name="T18" fmla="*/ 492 w 1422"/>
              <a:gd name="T19" fmla="*/ 677 h 30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422" h="3055">
                <a:moveTo>
                  <a:pt x="492" y="677"/>
                </a:moveTo>
                <a:cubicBezTo>
                  <a:pt x="331" y="838"/>
                  <a:pt x="301" y="1159"/>
                  <a:pt x="144" y="1427"/>
                </a:cubicBezTo>
                <a:cubicBezTo>
                  <a:pt x="11" y="1654"/>
                  <a:pt x="0" y="2014"/>
                  <a:pt x="50" y="2240"/>
                </a:cubicBezTo>
                <a:cubicBezTo>
                  <a:pt x="120" y="2556"/>
                  <a:pt x="271" y="2597"/>
                  <a:pt x="464" y="2709"/>
                </a:cubicBezTo>
                <a:cubicBezTo>
                  <a:pt x="722" y="2857"/>
                  <a:pt x="1319" y="3055"/>
                  <a:pt x="1422" y="3021"/>
                </a:cubicBezTo>
                <a:cubicBezTo>
                  <a:pt x="1408" y="2993"/>
                  <a:pt x="1211" y="3010"/>
                  <a:pt x="1105" y="2744"/>
                </a:cubicBezTo>
                <a:cubicBezTo>
                  <a:pt x="1001" y="2482"/>
                  <a:pt x="968" y="2163"/>
                  <a:pt x="949" y="1325"/>
                </a:cubicBezTo>
                <a:cubicBezTo>
                  <a:pt x="933" y="622"/>
                  <a:pt x="1176" y="0"/>
                  <a:pt x="1176" y="0"/>
                </a:cubicBezTo>
                <a:cubicBezTo>
                  <a:pt x="1176" y="0"/>
                  <a:pt x="1086" y="48"/>
                  <a:pt x="976" y="157"/>
                </a:cubicBezTo>
                <a:cubicBezTo>
                  <a:pt x="867" y="266"/>
                  <a:pt x="662" y="505"/>
                  <a:pt x="492" y="677"/>
                </a:cubicBezTo>
                <a:close/>
              </a:path>
            </a:pathLst>
          </a:custGeom>
          <a:solidFill>
            <a:srgbClr val="EBB98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8" name="Freeform 14"/>
          <p:cNvSpPr>
            <a:spLocks/>
          </p:cNvSpPr>
          <p:nvPr/>
        </p:nvSpPr>
        <p:spPr bwMode="auto">
          <a:xfrm>
            <a:off x="0" y="5294767"/>
            <a:ext cx="2798763" cy="3073400"/>
          </a:xfrm>
          <a:custGeom>
            <a:avLst/>
            <a:gdLst>
              <a:gd name="T0" fmla="*/ 1189 w 3946"/>
              <a:gd name="T1" fmla="*/ 849 h 4334"/>
              <a:gd name="T2" fmla="*/ 1295 w 3946"/>
              <a:gd name="T3" fmla="*/ 734 h 4334"/>
              <a:gd name="T4" fmla="*/ 1874 w 3946"/>
              <a:gd name="T5" fmla="*/ 34 h 4334"/>
              <a:gd name="T6" fmla="*/ 1971 w 3946"/>
              <a:gd name="T7" fmla="*/ 36 h 4334"/>
              <a:gd name="T8" fmla="*/ 2826 w 3946"/>
              <a:gd name="T9" fmla="*/ 1040 h 4334"/>
              <a:gd name="T10" fmla="*/ 3894 w 3946"/>
              <a:gd name="T11" fmla="*/ 1778 h 4334"/>
              <a:gd name="T12" fmla="*/ 3925 w 3946"/>
              <a:gd name="T13" fmla="*/ 1882 h 4334"/>
              <a:gd name="T14" fmla="*/ 2400 w 3946"/>
              <a:gd name="T15" fmla="*/ 4290 h 4334"/>
              <a:gd name="T16" fmla="*/ 2304 w 3946"/>
              <a:gd name="T17" fmla="*/ 4305 h 4334"/>
              <a:gd name="T18" fmla="*/ 33 w 3946"/>
              <a:gd name="T19" fmla="*/ 2192 h 4334"/>
              <a:gd name="T20" fmla="*/ 31 w 3946"/>
              <a:gd name="T21" fmla="*/ 2084 h 4334"/>
              <a:gd name="T22" fmla="*/ 1189 w 3946"/>
              <a:gd name="T23" fmla="*/ 849 h 4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946" h="4334">
                <a:moveTo>
                  <a:pt x="1189" y="849"/>
                </a:moveTo>
                <a:cubicBezTo>
                  <a:pt x="1220" y="819"/>
                  <a:pt x="1267" y="767"/>
                  <a:pt x="1295" y="734"/>
                </a:cubicBezTo>
                <a:cubicBezTo>
                  <a:pt x="1874" y="34"/>
                  <a:pt x="1874" y="34"/>
                  <a:pt x="1874" y="34"/>
                </a:cubicBezTo>
                <a:cubicBezTo>
                  <a:pt x="1902" y="0"/>
                  <a:pt x="1945" y="1"/>
                  <a:pt x="1971" y="36"/>
                </a:cubicBezTo>
                <a:cubicBezTo>
                  <a:pt x="1971" y="36"/>
                  <a:pt x="2434" y="648"/>
                  <a:pt x="2826" y="1040"/>
                </a:cubicBezTo>
                <a:cubicBezTo>
                  <a:pt x="3219" y="1433"/>
                  <a:pt x="3894" y="1778"/>
                  <a:pt x="3894" y="1778"/>
                </a:cubicBezTo>
                <a:cubicBezTo>
                  <a:pt x="3932" y="1798"/>
                  <a:pt x="3946" y="1845"/>
                  <a:pt x="3925" y="1882"/>
                </a:cubicBezTo>
                <a:cubicBezTo>
                  <a:pt x="2400" y="4290"/>
                  <a:pt x="2400" y="4290"/>
                  <a:pt x="2400" y="4290"/>
                </a:cubicBezTo>
                <a:cubicBezTo>
                  <a:pt x="2379" y="4328"/>
                  <a:pt x="2336" y="4334"/>
                  <a:pt x="2304" y="4305"/>
                </a:cubicBezTo>
                <a:cubicBezTo>
                  <a:pt x="33" y="2192"/>
                  <a:pt x="33" y="2192"/>
                  <a:pt x="33" y="2192"/>
                </a:cubicBezTo>
                <a:cubicBezTo>
                  <a:pt x="1" y="2163"/>
                  <a:pt x="0" y="2114"/>
                  <a:pt x="31" y="2084"/>
                </a:cubicBezTo>
                <a:lnTo>
                  <a:pt x="1189" y="849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9" name="Oval 15"/>
          <p:cNvSpPr>
            <a:spLocks noChangeArrowheads="1"/>
          </p:cNvSpPr>
          <p:nvPr/>
        </p:nvSpPr>
        <p:spPr bwMode="auto">
          <a:xfrm>
            <a:off x="2082800" y="6766379"/>
            <a:ext cx="280988" cy="282575"/>
          </a:xfrm>
          <a:prstGeom prst="ellipse">
            <a:avLst/>
          </a:prstGeom>
          <a:solidFill>
            <a:srgbClr val="EAEB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0" name="Freeform 16"/>
          <p:cNvSpPr>
            <a:spLocks/>
          </p:cNvSpPr>
          <p:nvPr/>
        </p:nvSpPr>
        <p:spPr bwMode="auto">
          <a:xfrm>
            <a:off x="5716588" y="5099504"/>
            <a:ext cx="88900" cy="277813"/>
          </a:xfrm>
          <a:custGeom>
            <a:avLst/>
            <a:gdLst>
              <a:gd name="T0" fmla="*/ 14 w 125"/>
              <a:gd name="T1" fmla="*/ 51 h 392"/>
              <a:gd name="T2" fmla="*/ 58 w 125"/>
              <a:gd name="T3" fmla="*/ 350 h 392"/>
              <a:gd name="T4" fmla="*/ 103 w 125"/>
              <a:gd name="T5" fmla="*/ 362 h 392"/>
              <a:gd name="T6" fmla="*/ 54 w 125"/>
              <a:gd name="T7" fmla="*/ 27 h 392"/>
              <a:gd name="T8" fmla="*/ 14 w 125"/>
              <a:gd name="T9" fmla="*/ 51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5" h="392">
                <a:moveTo>
                  <a:pt x="14" y="51"/>
                </a:moveTo>
                <a:cubicBezTo>
                  <a:pt x="59" y="145"/>
                  <a:pt x="77" y="246"/>
                  <a:pt x="58" y="350"/>
                </a:cubicBezTo>
                <a:cubicBezTo>
                  <a:pt x="53" y="379"/>
                  <a:pt x="98" y="392"/>
                  <a:pt x="103" y="362"/>
                </a:cubicBezTo>
                <a:cubicBezTo>
                  <a:pt x="125" y="245"/>
                  <a:pt x="106" y="134"/>
                  <a:pt x="54" y="27"/>
                </a:cubicBezTo>
                <a:cubicBezTo>
                  <a:pt x="41" y="0"/>
                  <a:pt x="0" y="24"/>
                  <a:pt x="14" y="51"/>
                </a:cubicBezTo>
                <a:close/>
              </a:path>
            </a:pathLst>
          </a:custGeom>
          <a:solidFill>
            <a:srgbClr val="E8BA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" name="Freeform 17"/>
          <p:cNvSpPr>
            <a:spLocks/>
          </p:cNvSpPr>
          <p:nvPr/>
        </p:nvSpPr>
        <p:spPr bwMode="auto">
          <a:xfrm>
            <a:off x="5600700" y="5024892"/>
            <a:ext cx="104775" cy="428625"/>
          </a:xfrm>
          <a:custGeom>
            <a:avLst/>
            <a:gdLst>
              <a:gd name="T0" fmla="*/ 10 w 148"/>
              <a:gd name="T1" fmla="*/ 30 h 604"/>
              <a:gd name="T2" fmla="*/ 93 w 148"/>
              <a:gd name="T3" fmla="*/ 575 h 604"/>
              <a:gd name="T4" fmla="*/ 138 w 148"/>
              <a:gd name="T5" fmla="*/ 563 h 604"/>
              <a:gd name="T6" fmla="*/ 57 w 148"/>
              <a:gd name="T7" fmla="*/ 30 h 604"/>
              <a:gd name="T8" fmla="*/ 10 w 148"/>
              <a:gd name="T9" fmla="*/ 30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8" h="604">
                <a:moveTo>
                  <a:pt x="10" y="30"/>
                </a:moveTo>
                <a:cubicBezTo>
                  <a:pt x="0" y="216"/>
                  <a:pt x="35" y="399"/>
                  <a:pt x="93" y="575"/>
                </a:cubicBezTo>
                <a:cubicBezTo>
                  <a:pt x="103" y="604"/>
                  <a:pt x="148" y="592"/>
                  <a:pt x="138" y="563"/>
                </a:cubicBezTo>
                <a:cubicBezTo>
                  <a:pt x="81" y="390"/>
                  <a:pt x="47" y="213"/>
                  <a:pt x="57" y="30"/>
                </a:cubicBezTo>
                <a:cubicBezTo>
                  <a:pt x="59" y="0"/>
                  <a:pt x="12" y="0"/>
                  <a:pt x="10" y="30"/>
                </a:cubicBezTo>
                <a:close/>
              </a:path>
            </a:pathLst>
          </a:custGeom>
          <a:solidFill>
            <a:srgbClr val="E8BA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Freeform 18"/>
          <p:cNvSpPr>
            <a:spLocks/>
          </p:cNvSpPr>
          <p:nvPr/>
        </p:nvSpPr>
        <p:spPr bwMode="auto">
          <a:xfrm>
            <a:off x="3332163" y="5907542"/>
            <a:ext cx="179388" cy="115888"/>
          </a:xfrm>
          <a:custGeom>
            <a:avLst/>
            <a:gdLst>
              <a:gd name="T0" fmla="*/ 223 w 253"/>
              <a:gd name="T1" fmla="*/ 115 h 165"/>
              <a:gd name="T2" fmla="*/ 56 w 253"/>
              <a:gd name="T3" fmla="*/ 19 h 165"/>
              <a:gd name="T4" fmla="*/ 23 w 253"/>
              <a:gd name="T5" fmla="*/ 52 h 165"/>
              <a:gd name="T6" fmla="*/ 211 w 253"/>
              <a:gd name="T7" fmla="*/ 160 h 165"/>
              <a:gd name="T8" fmla="*/ 223 w 253"/>
              <a:gd name="T9" fmla="*/ 115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3" h="165">
                <a:moveTo>
                  <a:pt x="223" y="115"/>
                </a:moveTo>
                <a:cubicBezTo>
                  <a:pt x="161" y="105"/>
                  <a:pt x="103" y="59"/>
                  <a:pt x="56" y="19"/>
                </a:cubicBezTo>
                <a:cubicBezTo>
                  <a:pt x="33" y="0"/>
                  <a:pt x="0" y="33"/>
                  <a:pt x="23" y="52"/>
                </a:cubicBezTo>
                <a:cubicBezTo>
                  <a:pt x="76" y="97"/>
                  <a:pt x="140" y="149"/>
                  <a:pt x="211" y="160"/>
                </a:cubicBezTo>
                <a:cubicBezTo>
                  <a:pt x="240" y="165"/>
                  <a:pt x="253" y="120"/>
                  <a:pt x="223" y="115"/>
                </a:cubicBezTo>
                <a:close/>
              </a:path>
            </a:pathLst>
          </a:custGeom>
          <a:solidFill>
            <a:srgbClr val="E8BA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Freeform 19"/>
          <p:cNvSpPr>
            <a:spLocks/>
          </p:cNvSpPr>
          <p:nvPr/>
        </p:nvSpPr>
        <p:spPr bwMode="auto">
          <a:xfrm>
            <a:off x="5370513" y="2242004"/>
            <a:ext cx="98425" cy="131763"/>
          </a:xfrm>
          <a:custGeom>
            <a:avLst/>
            <a:gdLst>
              <a:gd name="T0" fmla="*/ 117 w 138"/>
              <a:gd name="T1" fmla="*/ 130 h 185"/>
              <a:gd name="T2" fmla="*/ 51 w 138"/>
              <a:gd name="T3" fmla="*/ 30 h 185"/>
              <a:gd name="T4" fmla="*/ 4 w 138"/>
              <a:gd name="T5" fmla="*/ 30 h 185"/>
              <a:gd name="T6" fmla="*/ 83 w 138"/>
              <a:gd name="T7" fmla="*/ 163 h 185"/>
              <a:gd name="T8" fmla="*/ 117 w 138"/>
              <a:gd name="T9" fmla="*/ 130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8" h="185">
                <a:moveTo>
                  <a:pt x="117" y="130"/>
                </a:moveTo>
                <a:cubicBezTo>
                  <a:pt x="88" y="101"/>
                  <a:pt x="56" y="72"/>
                  <a:pt x="51" y="30"/>
                </a:cubicBezTo>
                <a:cubicBezTo>
                  <a:pt x="47" y="0"/>
                  <a:pt x="0" y="0"/>
                  <a:pt x="4" y="30"/>
                </a:cubicBezTo>
                <a:cubicBezTo>
                  <a:pt x="11" y="87"/>
                  <a:pt x="44" y="124"/>
                  <a:pt x="83" y="163"/>
                </a:cubicBezTo>
                <a:cubicBezTo>
                  <a:pt x="105" y="185"/>
                  <a:pt x="138" y="152"/>
                  <a:pt x="117" y="130"/>
                </a:cubicBezTo>
                <a:close/>
              </a:path>
            </a:pathLst>
          </a:custGeom>
          <a:solidFill>
            <a:srgbClr val="E8BA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4" name="Freeform 20"/>
          <p:cNvSpPr>
            <a:spLocks/>
          </p:cNvSpPr>
          <p:nvPr/>
        </p:nvSpPr>
        <p:spPr bwMode="auto">
          <a:xfrm>
            <a:off x="6288088" y="2284867"/>
            <a:ext cx="44450" cy="73025"/>
          </a:xfrm>
          <a:custGeom>
            <a:avLst/>
            <a:gdLst>
              <a:gd name="T0" fmla="*/ 1 w 63"/>
              <a:gd name="T1" fmla="*/ 30 h 104"/>
              <a:gd name="T2" fmla="*/ 17 w 63"/>
              <a:gd name="T3" fmla="*/ 89 h 104"/>
              <a:gd name="T4" fmla="*/ 49 w 63"/>
              <a:gd name="T5" fmla="*/ 98 h 104"/>
              <a:gd name="T6" fmla="*/ 58 w 63"/>
              <a:gd name="T7" fmla="*/ 66 h 104"/>
              <a:gd name="T8" fmla="*/ 58 w 63"/>
              <a:gd name="T9" fmla="*/ 66 h 104"/>
              <a:gd name="T10" fmla="*/ 55 w 63"/>
              <a:gd name="T11" fmla="*/ 60 h 104"/>
              <a:gd name="T12" fmla="*/ 51 w 63"/>
              <a:gd name="T13" fmla="*/ 48 h 104"/>
              <a:gd name="T14" fmla="*/ 48 w 63"/>
              <a:gd name="T15" fmla="*/ 36 h 104"/>
              <a:gd name="T16" fmla="*/ 48 w 63"/>
              <a:gd name="T17" fmla="*/ 31 h 104"/>
              <a:gd name="T18" fmla="*/ 48 w 63"/>
              <a:gd name="T19" fmla="*/ 30 h 104"/>
              <a:gd name="T20" fmla="*/ 1 w 63"/>
              <a:gd name="T21" fmla="*/ 30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3" h="104">
                <a:moveTo>
                  <a:pt x="1" y="30"/>
                </a:moveTo>
                <a:cubicBezTo>
                  <a:pt x="1" y="50"/>
                  <a:pt x="9" y="71"/>
                  <a:pt x="17" y="89"/>
                </a:cubicBezTo>
                <a:cubicBezTo>
                  <a:pt x="23" y="101"/>
                  <a:pt x="39" y="104"/>
                  <a:pt x="49" y="98"/>
                </a:cubicBezTo>
                <a:cubicBezTo>
                  <a:pt x="61" y="91"/>
                  <a:pt x="63" y="77"/>
                  <a:pt x="58" y="66"/>
                </a:cubicBezTo>
                <a:cubicBezTo>
                  <a:pt x="57" y="63"/>
                  <a:pt x="57" y="64"/>
                  <a:pt x="58" y="66"/>
                </a:cubicBezTo>
                <a:cubicBezTo>
                  <a:pt x="57" y="64"/>
                  <a:pt x="56" y="62"/>
                  <a:pt x="55" y="60"/>
                </a:cubicBezTo>
                <a:cubicBezTo>
                  <a:pt x="54" y="56"/>
                  <a:pt x="53" y="52"/>
                  <a:pt x="51" y="48"/>
                </a:cubicBezTo>
                <a:cubicBezTo>
                  <a:pt x="50" y="44"/>
                  <a:pt x="49" y="40"/>
                  <a:pt x="48" y="36"/>
                </a:cubicBezTo>
                <a:cubicBezTo>
                  <a:pt x="48" y="34"/>
                  <a:pt x="48" y="33"/>
                  <a:pt x="48" y="31"/>
                </a:cubicBezTo>
                <a:cubicBezTo>
                  <a:pt x="49" y="37"/>
                  <a:pt x="48" y="32"/>
                  <a:pt x="48" y="30"/>
                </a:cubicBezTo>
                <a:cubicBezTo>
                  <a:pt x="47" y="0"/>
                  <a:pt x="0" y="0"/>
                  <a:pt x="1" y="30"/>
                </a:cubicBezTo>
                <a:close/>
              </a:path>
            </a:pathLst>
          </a:custGeom>
          <a:solidFill>
            <a:srgbClr val="E8BA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Freeform 22"/>
          <p:cNvSpPr>
            <a:spLocks/>
          </p:cNvSpPr>
          <p:nvPr/>
        </p:nvSpPr>
        <p:spPr bwMode="auto">
          <a:xfrm>
            <a:off x="3692525" y="3488192"/>
            <a:ext cx="184150" cy="619125"/>
          </a:xfrm>
          <a:custGeom>
            <a:avLst/>
            <a:gdLst>
              <a:gd name="T0" fmla="*/ 211 w 261"/>
              <a:gd name="T1" fmla="*/ 30 h 873"/>
              <a:gd name="T2" fmla="*/ 119 w 261"/>
              <a:gd name="T3" fmla="*/ 845 h 873"/>
              <a:gd name="T4" fmla="*/ 160 w 261"/>
              <a:gd name="T5" fmla="*/ 821 h 873"/>
              <a:gd name="T6" fmla="*/ 256 w 261"/>
              <a:gd name="T7" fmla="*/ 42 h 873"/>
              <a:gd name="T8" fmla="*/ 211 w 261"/>
              <a:gd name="T9" fmla="*/ 30 h 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1" h="873">
                <a:moveTo>
                  <a:pt x="211" y="30"/>
                </a:moveTo>
                <a:cubicBezTo>
                  <a:pt x="162" y="299"/>
                  <a:pt x="0" y="572"/>
                  <a:pt x="119" y="845"/>
                </a:cubicBezTo>
                <a:cubicBezTo>
                  <a:pt x="132" y="873"/>
                  <a:pt x="172" y="849"/>
                  <a:pt x="160" y="821"/>
                </a:cubicBezTo>
                <a:cubicBezTo>
                  <a:pt x="48" y="566"/>
                  <a:pt x="211" y="294"/>
                  <a:pt x="256" y="42"/>
                </a:cubicBezTo>
                <a:cubicBezTo>
                  <a:pt x="261" y="13"/>
                  <a:pt x="216" y="0"/>
                  <a:pt x="211" y="30"/>
                </a:cubicBezTo>
                <a:close/>
              </a:path>
            </a:pathLst>
          </a:custGeom>
          <a:solidFill>
            <a:srgbClr val="E8BA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7" name="Rectangle 48"/>
          <p:cNvSpPr>
            <a:spLocks noChangeArrowheads="1"/>
          </p:cNvSpPr>
          <p:nvPr/>
        </p:nvSpPr>
        <p:spPr bwMode="auto">
          <a:xfrm>
            <a:off x="7796213" y="2686504"/>
            <a:ext cx="220663" cy="46038"/>
          </a:xfrm>
          <a:prstGeom prst="rect">
            <a:avLst/>
          </a:prstGeom>
          <a:solidFill>
            <a:srgbClr val="F17F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8" name="Rectangle 49"/>
          <p:cNvSpPr>
            <a:spLocks noChangeArrowheads="1"/>
          </p:cNvSpPr>
          <p:nvPr/>
        </p:nvSpPr>
        <p:spPr bwMode="auto">
          <a:xfrm>
            <a:off x="7994650" y="2686504"/>
            <a:ext cx="44450" cy="244475"/>
          </a:xfrm>
          <a:prstGeom prst="rect">
            <a:avLst/>
          </a:prstGeom>
          <a:solidFill>
            <a:srgbClr val="F17F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Rectangle 50"/>
          <p:cNvSpPr>
            <a:spLocks noChangeArrowheads="1"/>
          </p:cNvSpPr>
          <p:nvPr/>
        </p:nvSpPr>
        <p:spPr bwMode="auto">
          <a:xfrm>
            <a:off x="7994650" y="4167642"/>
            <a:ext cx="44450" cy="220663"/>
          </a:xfrm>
          <a:prstGeom prst="rect">
            <a:avLst/>
          </a:prstGeom>
          <a:solidFill>
            <a:srgbClr val="F17F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Rectangle 51"/>
          <p:cNvSpPr>
            <a:spLocks noChangeArrowheads="1"/>
          </p:cNvSpPr>
          <p:nvPr/>
        </p:nvSpPr>
        <p:spPr bwMode="auto">
          <a:xfrm>
            <a:off x="7796213" y="4366079"/>
            <a:ext cx="242888" cy="44450"/>
          </a:xfrm>
          <a:prstGeom prst="rect">
            <a:avLst/>
          </a:prstGeom>
          <a:solidFill>
            <a:srgbClr val="F17F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1" name="Rectangle 52"/>
          <p:cNvSpPr>
            <a:spLocks noChangeArrowheads="1"/>
          </p:cNvSpPr>
          <p:nvPr/>
        </p:nvSpPr>
        <p:spPr bwMode="auto">
          <a:xfrm>
            <a:off x="6332538" y="4366079"/>
            <a:ext cx="220663" cy="44450"/>
          </a:xfrm>
          <a:prstGeom prst="rect">
            <a:avLst/>
          </a:prstGeom>
          <a:solidFill>
            <a:srgbClr val="F17F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2" name="Rectangle 53"/>
          <p:cNvSpPr>
            <a:spLocks noChangeArrowheads="1"/>
          </p:cNvSpPr>
          <p:nvPr/>
        </p:nvSpPr>
        <p:spPr bwMode="auto">
          <a:xfrm>
            <a:off x="6310313" y="4167642"/>
            <a:ext cx="44450" cy="242888"/>
          </a:xfrm>
          <a:prstGeom prst="rect">
            <a:avLst/>
          </a:prstGeom>
          <a:solidFill>
            <a:srgbClr val="F17F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3" name="Rectangle 54"/>
          <p:cNvSpPr>
            <a:spLocks noChangeArrowheads="1"/>
          </p:cNvSpPr>
          <p:nvPr/>
        </p:nvSpPr>
        <p:spPr bwMode="auto">
          <a:xfrm>
            <a:off x="6310313" y="2708729"/>
            <a:ext cx="44450" cy="222250"/>
          </a:xfrm>
          <a:prstGeom prst="rect">
            <a:avLst/>
          </a:prstGeom>
          <a:solidFill>
            <a:srgbClr val="F17F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4" name="Rectangle 55"/>
          <p:cNvSpPr>
            <a:spLocks noChangeArrowheads="1"/>
          </p:cNvSpPr>
          <p:nvPr/>
        </p:nvSpPr>
        <p:spPr bwMode="auto">
          <a:xfrm>
            <a:off x="6310313" y="2686504"/>
            <a:ext cx="242888" cy="46038"/>
          </a:xfrm>
          <a:prstGeom prst="rect">
            <a:avLst/>
          </a:prstGeom>
          <a:solidFill>
            <a:srgbClr val="F17F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75" name="图片 74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42869" y="2816806"/>
            <a:ext cx="1457070" cy="1457070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pPr/>
              <a:t>21</a:t>
            </a:fld>
            <a:endParaRPr lang="zh-CN" altLang="en-US" dirty="0"/>
          </a:p>
        </p:txBody>
      </p:sp>
      <p:sp>
        <p:nvSpPr>
          <p:cNvPr id="31" name="Rectangle 4_1"/>
          <p:cNvSpPr/>
          <p:nvPr/>
        </p:nvSpPr>
        <p:spPr>
          <a:xfrm>
            <a:off x="142350" y="158720"/>
            <a:ext cx="2852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</p:spTree>
    <p:extLst>
      <p:ext uri="{BB962C8B-B14F-4D97-AF65-F5344CB8AC3E}">
        <p14:creationId xmlns:p14="http://schemas.microsoft.com/office/powerpoint/2010/main" val="76130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5"/>
          <p:cNvSpPr>
            <a:spLocks/>
          </p:cNvSpPr>
          <p:nvPr/>
        </p:nvSpPr>
        <p:spPr bwMode="auto">
          <a:xfrm flipH="1">
            <a:off x="343623" y="1265888"/>
            <a:ext cx="5194279" cy="5715885"/>
          </a:xfrm>
          <a:custGeom>
            <a:avLst/>
            <a:gdLst>
              <a:gd name="T0" fmla="*/ 219 w 2110"/>
              <a:gd name="T1" fmla="*/ 723 h 2323"/>
              <a:gd name="T2" fmla="*/ 494 w 2110"/>
              <a:gd name="T3" fmla="*/ 216 h 2323"/>
              <a:gd name="T4" fmla="*/ 1301 w 2110"/>
              <a:gd name="T5" fmla="*/ 55 h 2323"/>
              <a:gd name="T6" fmla="*/ 1961 w 2110"/>
              <a:gd name="T7" fmla="*/ 602 h 2323"/>
              <a:gd name="T8" fmla="*/ 1857 w 2110"/>
              <a:gd name="T9" fmla="*/ 1368 h 2323"/>
              <a:gd name="T10" fmla="*/ 1713 w 2110"/>
              <a:gd name="T11" fmla="*/ 2045 h 2323"/>
              <a:gd name="T12" fmla="*/ 1735 w 2110"/>
              <a:gd name="T13" fmla="*/ 2284 h 2323"/>
              <a:gd name="T14" fmla="*/ 720 w 2110"/>
              <a:gd name="T15" fmla="*/ 2286 h 2323"/>
              <a:gd name="T16" fmla="*/ 708 w 2110"/>
              <a:gd name="T17" fmla="*/ 2113 h 2323"/>
              <a:gd name="T18" fmla="*/ 576 w 2110"/>
              <a:gd name="T19" fmla="*/ 2007 h 2323"/>
              <a:gd name="T20" fmla="*/ 284 w 2110"/>
              <a:gd name="T21" fmla="*/ 1966 h 2323"/>
              <a:gd name="T22" fmla="*/ 238 w 2110"/>
              <a:gd name="T23" fmla="*/ 1739 h 2323"/>
              <a:gd name="T24" fmla="*/ 209 w 2110"/>
              <a:gd name="T25" fmla="*/ 1677 h 2323"/>
              <a:gd name="T26" fmla="*/ 200 w 2110"/>
              <a:gd name="T27" fmla="*/ 1578 h 2323"/>
              <a:gd name="T28" fmla="*/ 159 w 2110"/>
              <a:gd name="T29" fmla="*/ 1515 h 2323"/>
              <a:gd name="T30" fmla="*/ 180 w 2110"/>
              <a:gd name="T31" fmla="*/ 1457 h 2323"/>
              <a:gd name="T32" fmla="*/ 135 w 2110"/>
              <a:gd name="T33" fmla="*/ 1397 h 2323"/>
              <a:gd name="T34" fmla="*/ 43 w 2110"/>
              <a:gd name="T35" fmla="*/ 1282 h 2323"/>
              <a:gd name="T36" fmla="*/ 231 w 2110"/>
              <a:gd name="T37" fmla="*/ 1007 h 2323"/>
              <a:gd name="T38" fmla="*/ 212 w 2110"/>
              <a:gd name="T39" fmla="*/ 843 h 2323"/>
              <a:gd name="T40" fmla="*/ 219 w 2110"/>
              <a:gd name="T41" fmla="*/ 723 h 23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110" h="2323">
                <a:moveTo>
                  <a:pt x="219" y="723"/>
                </a:moveTo>
                <a:cubicBezTo>
                  <a:pt x="219" y="723"/>
                  <a:pt x="301" y="378"/>
                  <a:pt x="494" y="216"/>
                </a:cubicBezTo>
                <a:cubicBezTo>
                  <a:pt x="686" y="55"/>
                  <a:pt x="1113" y="0"/>
                  <a:pt x="1301" y="55"/>
                </a:cubicBezTo>
                <a:cubicBezTo>
                  <a:pt x="1489" y="110"/>
                  <a:pt x="1812" y="147"/>
                  <a:pt x="1961" y="602"/>
                </a:cubicBezTo>
                <a:cubicBezTo>
                  <a:pt x="2110" y="1057"/>
                  <a:pt x="1942" y="1195"/>
                  <a:pt x="1857" y="1368"/>
                </a:cubicBezTo>
                <a:cubicBezTo>
                  <a:pt x="1773" y="1542"/>
                  <a:pt x="1670" y="1768"/>
                  <a:pt x="1713" y="2045"/>
                </a:cubicBezTo>
                <a:cubicBezTo>
                  <a:pt x="1756" y="2323"/>
                  <a:pt x="1735" y="2284"/>
                  <a:pt x="1735" y="2284"/>
                </a:cubicBezTo>
                <a:cubicBezTo>
                  <a:pt x="720" y="2286"/>
                  <a:pt x="720" y="2286"/>
                  <a:pt x="720" y="2286"/>
                </a:cubicBezTo>
                <a:cubicBezTo>
                  <a:pt x="720" y="2286"/>
                  <a:pt x="698" y="2147"/>
                  <a:pt x="708" y="2113"/>
                </a:cubicBezTo>
                <a:cubicBezTo>
                  <a:pt x="718" y="2079"/>
                  <a:pt x="660" y="2002"/>
                  <a:pt x="576" y="2007"/>
                </a:cubicBezTo>
                <a:cubicBezTo>
                  <a:pt x="491" y="2012"/>
                  <a:pt x="337" y="2014"/>
                  <a:pt x="284" y="1966"/>
                </a:cubicBezTo>
                <a:cubicBezTo>
                  <a:pt x="231" y="1918"/>
                  <a:pt x="202" y="1901"/>
                  <a:pt x="238" y="1739"/>
                </a:cubicBezTo>
                <a:cubicBezTo>
                  <a:pt x="238" y="1739"/>
                  <a:pt x="245" y="1710"/>
                  <a:pt x="209" y="1677"/>
                </a:cubicBezTo>
                <a:cubicBezTo>
                  <a:pt x="173" y="1643"/>
                  <a:pt x="195" y="1597"/>
                  <a:pt x="200" y="1578"/>
                </a:cubicBezTo>
                <a:cubicBezTo>
                  <a:pt x="200" y="1578"/>
                  <a:pt x="156" y="1539"/>
                  <a:pt x="159" y="1515"/>
                </a:cubicBezTo>
                <a:cubicBezTo>
                  <a:pt x="161" y="1491"/>
                  <a:pt x="180" y="1472"/>
                  <a:pt x="180" y="1457"/>
                </a:cubicBezTo>
                <a:cubicBezTo>
                  <a:pt x="180" y="1443"/>
                  <a:pt x="180" y="1407"/>
                  <a:pt x="135" y="1397"/>
                </a:cubicBezTo>
                <a:cubicBezTo>
                  <a:pt x="89" y="1388"/>
                  <a:pt x="0" y="1363"/>
                  <a:pt x="43" y="1282"/>
                </a:cubicBezTo>
                <a:cubicBezTo>
                  <a:pt x="86" y="1200"/>
                  <a:pt x="221" y="1057"/>
                  <a:pt x="231" y="1007"/>
                </a:cubicBezTo>
                <a:cubicBezTo>
                  <a:pt x="241" y="956"/>
                  <a:pt x="260" y="918"/>
                  <a:pt x="212" y="843"/>
                </a:cubicBezTo>
                <a:cubicBezTo>
                  <a:pt x="212" y="843"/>
                  <a:pt x="197" y="799"/>
                  <a:pt x="219" y="72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11"/>
          <p:cNvSpPr>
            <a:spLocks/>
          </p:cNvSpPr>
          <p:nvPr/>
        </p:nvSpPr>
        <p:spPr bwMode="auto">
          <a:xfrm flipH="1">
            <a:off x="2901813" y="3261937"/>
            <a:ext cx="178046" cy="270457"/>
          </a:xfrm>
          <a:custGeom>
            <a:avLst/>
            <a:gdLst/>
            <a:ahLst/>
            <a:cxnLst>
              <a:cxn ang="0">
                <a:pos x="13" y="11"/>
              </a:cxn>
              <a:cxn ang="0">
                <a:pos x="23" y="44"/>
              </a:cxn>
              <a:cxn ang="0">
                <a:pos x="23" y="44"/>
              </a:cxn>
              <a:cxn ang="0">
                <a:pos x="22" y="44"/>
              </a:cxn>
              <a:cxn ang="0">
                <a:pos x="22" y="43"/>
              </a:cxn>
              <a:cxn ang="0">
                <a:pos x="22" y="43"/>
              </a:cxn>
              <a:cxn ang="0">
                <a:pos x="22" y="43"/>
              </a:cxn>
              <a:cxn ang="0">
                <a:pos x="21" y="43"/>
              </a:cxn>
              <a:cxn ang="0">
                <a:pos x="21" y="43"/>
              </a:cxn>
              <a:cxn ang="0">
                <a:pos x="21" y="43"/>
              </a:cxn>
              <a:cxn ang="0">
                <a:pos x="21" y="42"/>
              </a:cxn>
              <a:cxn ang="0">
                <a:pos x="21" y="42"/>
              </a:cxn>
              <a:cxn ang="0">
                <a:pos x="21" y="42"/>
              </a:cxn>
              <a:cxn ang="0">
                <a:pos x="20" y="42"/>
              </a:cxn>
              <a:cxn ang="0">
                <a:pos x="20" y="42"/>
              </a:cxn>
              <a:cxn ang="0">
                <a:pos x="20" y="41"/>
              </a:cxn>
              <a:cxn ang="0">
                <a:pos x="20" y="41"/>
              </a:cxn>
              <a:cxn ang="0">
                <a:pos x="20" y="41"/>
              </a:cxn>
              <a:cxn ang="0">
                <a:pos x="4" y="20"/>
              </a:cxn>
              <a:cxn ang="0">
                <a:pos x="13" y="11"/>
              </a:cxn>
            </a:cxnLst>
            <a:rect l="0" t="0" r="r" b="b"/>
            <a:pathLst>
              <a:path w="34" h="53">
                <a:moveTo>
                  <a:pt x="13" y="11"/>
                </a:moveTo>
                <a:cubicBezTo>
                  <a:pt x="11" y="15"/>
                  <a:pt x="34" y="53"/>
                  <a:pt x="23" y="44"/>
                </a:cubicBezTo>
                <a:cubicBezTo>
                  <a:pt x="23" y="44"/>
                  <a:pt x="23" y="44"/>
                  <a:pt x="23" y="44"/>
                </a:cubicBezTo>
                <a:cubicBezTo>
                  <a:pt x="23" y="44"/>
                  <a:pt x="22" y="44"/>
                  <a:pt x="22" y="44"/>
                </a:cubicBezTo>
                <a:cubicBezTo>
                  <a:pt x="22" y="44"/>
                  <a:pt x="22" y="44"/>
                  <a:pt x="22" y="43"/>
                </a:cubicBezTo>
                <a:cubicBezTo>
                  <a:pt x="22" y="43"/>
                  <a:pt x="22" y="43"/>
                  <a:pt x="22" y="43"/>
                </a:cubicBezTo>
                <a:cubicBezTo>
                  <a:pt x="22" y="43"/>
                  <a:pt x="22" y="43"/>
                  <a:pt x="22" y="43"/>
                </a:cubicBezTo>
                <a:cubicBezTo>
                  <a:pt x="22" y="43"/>
                  <a:pt x="22" y="43"/>
                  <a:pt x="21" y="43"/>
                </a:cubicBezTo>
                <a:cubicBezTo>
                  <a:pt x="21" y="43"/>
                  <a:pt x="21" y="43"/>
                  <a:pt x="21" y="43"/>
                </a:cubicBezTo>
                <a:cubicBezTo>
                  <a:pt x="21" y="43"/>
                  <a:pt x="21" y="43"/>
                  <a:pt x="21" y="43"/>
                </a:cubicBezTo>
                <a:cubicBezTo>
                  <a:pt x="21" y="42"/>
                  <a:pt x="21" y="42"/>
                  <a:pt x="21" y="42"/>
                </a:cubicBezTo>
                <a:cubicBezTo>
                  <a:pt x="21" y="42"/>
                  <a:pt x="21" y="42"/>
                  <a:pt x="21" y="42"/>
                </a:cubicBezTo>
                <a:cubicBezTo>
                  <a:pt x="21" y="42"/>
                  <a:pt x="21" y="42"/>
                  <a:pt x="21" y="42"/>
                </a:cubicBezTo>
                <a:cubicBezTo>
                  <a:pt x="20" y="42"/>
                  <a:pt x="20" y="42"/>
                  <a:pt x="20" y="42"/>
                </a:cubicBezTo>
                <a:cubicBezTo>
                  <a:pt x="20" y="42"/>
                  <a:pt x="20" y="42"/>
                  <a:pt x="20" y="42"/>
                </a:cubicBezTo>
                <a:cubicBezTo>
                  <a:pt x="20" y="42"/>
                  <a:pt x="20" y="42"/>
                  <a:pt x="20" y="41"/>
                </a:cubicBezTo>
                <a:cubicBezTo>
                  <a:pt x="20" y="41"/>
                  <a:pt x="20" y="41"/>
                  <a:pt x="20" y="41"/>
                </a:cubicBezTo>
                <a:cubicBezTo>
                  <a:pt x="20" y="41"/>
                  <a:pt x="20" y="41"/>
                  <a:pt x="20" y="41"/>
                </a:cubicBezTo>
                <a:cubicBezTo>
                  <a:pt x="13" y="35"/>
                  <a:pt x="6" y="28"/>
                  <a:pt x="4" y="20"/>
                </a:cubicBezTo>
                <a:cubicBezTo>
                  <a:pt x="0" y="0"/>
                  <a:pt x="14" y="7"/>
                  <a:pt x="13" y="1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38" name="Freeform 5"/>
          <p:cNvSpPr>
            <a:spLocks noEditPoints="1"/>
          </p:cNvSpPr>
          <p:nvPr/>
        </p:nvSpPr>
        <p:spPr bwMode="auto">
          <a:xfrm flipH="1">
            <a:off x="624593" y="1499675"/>
            <a:ext cx="3998327" cy="3011517"/>
          </a:xfrm>
          <a:custGeom>
            <a:avLst/>
            <a:gdLst/>
            <a:ahLst/>
            <a:cxnLst>
              <a:cxn ang="0">
                <a:pos x="516" y="103"/>
              </a:cxn>
              <a:cxn ang="0">
                <a:pos x="560" y="442"/>
              </a:cxn>
              <a:cxn ang="0">
                <a:pos x="57" y="301"/>
              </a:cxn>
              <a:cxn ang="0">
                <a:pos x="10" y="251"/>
              </a:cxn>
              <a:cxn ang="0">
                <a:pos x="681" y="219"/>
              </a:cxn>
              <a:cxn ang="0">
                <a:pos x="180" y="57"/>
              </a:cxn>
              <a:cxn ang="0">
                <a:pos x="661" y="416"/>
              </a:cxn>
              <a:cxn ang="0">
                <a:pos x="509" y="535"/>
              </a:cxn>
              <a:cxn ang="0">
                <a:pos x="66" y="121"/>
              </a:cxn>
              <a:cxn ang="0">
                <a:pos x="422" y="15"/>
              </a:cxn>
              <a:cxn ang="0">
                <a:pos x="572" y="89"/>
              </a:cxn>
              <a:cxn ang="0">
                <a:pos x="544" y="50"/>
              </a:cxn>
              <a:cxn ang="0">
                <a:pos x="551" y="500"/>
              </a:cxn>
              <a:cxn ang="0">
                <a:pos x="43" y="147"/>
              </a:cxn>
              <a:cxn ang="0">
                <a:pos x="452" y="517"/>
              </a:cxn>
              <a:cxn ang="0">
                <a:pos x="91" y="373"/>
              </a:cxn>
              <a:cxn ang="0">
                <a:pos x="443" y="480"/>
              </a:cxn>
              <a:cxn ang="0">
                <a:pos x="662" y="437"/>
              </a:cxn>
              <a:cxn ang="0">
                <a:pos x="428" y="457"/>
              </a:cxn>
              <a:cxn ang="0">
                <a:pos x="24" y="271"/>
              </a:cxn>
              <a:cxn ang="0">
                <a:pos x="700" y="246"/>
              </a:cxn>
              <a:cxn ang="0">
                <a:pos x="619" y="108"/>
              </a:cxn>
              <a:cxn ang="0">
                <a:pos x="621" y="492"/>
              </a:cxn>
              <a:cxn ang="0">
                <a:pos x="570" y="359"/>
              </a:cxn>
              <a:cxn ang="0">
                <a:pos x="402" y="78"/>
              </a:cxn>
              <a:cxn ang="0">
                <a:pos x="456" y="421"/>
              </a:cxn>
              <a:cxn ang="0">
                <a:pos x="523" y="412"/>
              </a:cxn>
              <a:cxn ang="0">
                <a:pos x="514" y="581"/>
              </a:cxn>
              <a:cxn ang="0">
                <a:pos x="508" y="434"/>
              </a:cxn>
              <a:cxn ang="0">
                <a:pos x="604" y="448"/>
              </a:cxn>
              <a:cxn ang="0">
                <a:pos x="471" y="419"/>
              </a:cxn>
              <a:cxn ang="0">
                <a:pos x="461" y="486"/>
              </a:cxn>
              <a:cxn ang="0">
                <a:pos x="432" y="484"/>
              </a:cxn>
              <a:cxn ang="0">
                <a:pos x="552" y="486"/>
              </a:cxn>
              <a:cxn ang="0">
                <a:pos x="577" y="498"/>
              </a:cxn>
              <a:cxn ang="0">
                <a:pos x="69" y="196"/>
              </a:cxn>
              <a:cxn ang="0">
                <a:pos x="204" y="261"/>
              </a:cxn>
              <a:cxn ang="0">
                <a:pos x="569" y="69"/>
              </a:cxn>
              <a:cxn ang="0">
                <a:pos x="59" y="212"/>
              </a:cxn>
              <a:cxn ang="0">
                <a:pos x="109" y="311"/>
              </a:cxn>
              <a:cxn ang="0">
                <a:pos x="274" y="476"/>
              </a:cxn>
              <a:cxn ang="0">
                <a:pos x="46" y="125"/>
              </a:cxn>
              <a:cxn ang="0">
                <a:pos x="626" y="103"/>
              </a:cxn>
              <a:cxn ang="0">
                <a:pos x="361" y="486"/>
              </a:cxn>
              <a:cxn ang="0">
                <a:pos x="517" y="387"/>
              </a:cxn>
              <a:cxn ang="0">
                <a:pos x="623" y="346"/>
              </a:cxn>
              <a:cxn ang="0">
                <a:pos x="726" y="346"/>
              </a:cxn>
              <a:cxn ang="0">
                <a:pos x="587" y="171"/>
              </a:cxn>
              <a:cxn ang="0">
                <a:pos x="457" y="291"/>
              </a:cxn>
              <a:cxn ang="0">
                <a:pos x="245" y="460"/>
              </a:cxn>
              <a:cxn ang="0">
                <a:pos x="282" y="420"/>
              </a:cxn>
              <a:cxn ang="0">
                <a:pos x="542" y="531"/>
              </a:cxn>
              <a:cxn ang="0">
                <a:pos x="165" y="113"/>
              </a:cxn>
              <a:cxn ang="0">
                <a:pos x="224" y="140"/>
              </a:cxn>
              <a:cxn ang="0">
                <a:pos x="614" y="406"/>
              </a:cxn>
              <a:cxn ang="0">
                <a:pos x="570" y="368"/>
              </a:cxn>
              <a:cxn ang="0">
                <a:pos x="227" y="215"/>
              </a:cxn>
              <a:cxn ang="0">
                <a:pos x="264" y="274"/>
              </a:cxn>
              <a:cxn ang="0">
                <a:pos x="352" y="149"/>
              </a:cxn>
              <a:cxn ang="0">
                <a:pos x="396" y="23"/>
              </a:cxn>
              <a:cxn ang="0">
                <a:pos x="324" y="58"/>
              </a:cxn>
            </a:cxnLst>
            <a:rect l="0" t="0" r="r" b="b"/>
            <a:pathLst>
              <a:path w="767" h="591">
                <a:moveTo>
                  <a:pt x="62" y="348"/>
                </a:moveTo>
                <a:cubicBezTo>
                  <a:pt x="64" y="342"/>
                  <a:pt x="67" y="338"/>
                  <a:pt x="72" y="334"/>
                </a:cubicBezTo>
                <a:cubicBezTo>
                  <a:pt x="54" y="331"/>
                  <a:pt x="60" y="334"/>
                  <a:pt x="43" y="334"/>
                </a:cubicBezTo>
                <a:cubicBezTo>
                  <a:pt x="45" y="338"/>
                  <a:pt x="61" y="354"/>
                  <a:pt x="62" y="348"/>
                </a:cubicBezTo>
                <a:close/>
                <a:moveTo>
                  <a:pt x="61" y="192"/>
                </a:moveTo>
                <a:cubicBezTo>
                  <a:pt x="64" y="178"/>
                  <a:pt x="72" y="162"/>
                  <a:pt x="84" y="153"/>
                </a:cubicBezTo>
                <a:cubicBezTo>
                  <a:pt x="74" y="147"/>
                  <a:pt x="65" y="136"/>
                  <a:pt x="57" y="127"/>
                </a:cubicBezTo>
                <a:cubicBezTo>
                  <a:pt x="45" y="132"/>
                  <a:pt x="58" y="149"/>
                  <a:pt x="46" y="155"/>
                </a:cubicBezTo>
                <a:cubicBezTo>
                  <a:pt x="32" y="162"/>
                  <a:pt x="56" y="187"/>
                  <a:pt x="61" y="192"/>
                </a:cubicBezTo>
                <a:close/>
                <a:moveTo>
                  <a:pt x="516" y="103"/>
                </a:moveTo>
                <a:cubicBezTo>
                  <a:pt x="519" y="115"/>
                  <a:pt x="547" y="86"/>
                  <a:pt x="555" y="80"/>
                </a:cubicBezTo>
                <a:cubicBezTo>
                  <a:pt x="542" y="73"/>
                  <a:pt x="520" y="63"/>
                  <a:pt x="507" y="73"/>
                </a:cubicBezTo>
                <a:cubicBezTo>
                  <a:pt x="510" y="83"/>
                  <a:pt x="513" y="93"/>
                  <a:pt x="516" y="103"/>
                </a:cubicBezTo>
                <a:cubicBezTo>
                  <a:pt x="516" y="103"/>
                  <a:pt x="516" y="103"/>
                  <a:pt x="516" y="103"/>
                </a:cubicBezTo>
                <a:cubicBezTo>
                  <a:pt x="516" y="103"/>
                  <a:pt x="516" y="103"/>
                  <a:pt x="516" y="103"/>
                </a:cubicBezTo>
                <a:cubicBezTo>
                  <a:pt x="516" y="103"/>
                  <a:pt x="516" y="103"/>
                  <a:pt x="516" y="103"/>
                </a:cubicBezTo>
                <a:close/>
                <a:moveTo>
                  <a:pt x="453" y="23"/>
                </a:moveTo>
                <a:cubicBezTo>
                  <a:pt x="454" y="20"/>
                  <a:pt x="456" y="18"/>
                  <a:pt x="459" y="16"/>
                </a:cubicBezTo>
                <a:cubicBezTo>
                  <a:pt x="452" y="13"/>
                  <a:pt x="445" y="11"/>
                  <a:pt x="438" y="11"/>
                </a:cubicBezTo>
                <a:cubicBezTo>
                  <a:pt x="444" y="13"/>
                  <a:pt x="449" y="17"/>
                  <a:pt x="453" y="23"/>
                </a:cubicBezTo>
                <a:close/>
                <a:moveTo>
                  <a:pt x="502" y="484"/>
                </a:moveTo>
                <a:cubicBezTo>
                  <a:pt x="524" y="494"/>
                  <a:pt x="546" y="483"/>
                  <a:pt x="555" y="472"/>
                </a:cubicBezTo>
                <a:cubicBezTo>
                  <a:pt x="539" y="481"/>
                  <a:pt x="512" y="488"/>
                  <a:pt x="502" y="484"/>
                </a:cubicBezTo>
                <a:close/>
                <a:moveTo>
                  <a:pt x="560" y="442"/>
                </a:moveTo>
                <a:cubicBezTo>
                  <a:pt x="566" y="443"/>
                  <a:pt x="570" y="437"/>
                  <a:pt x="570" y="428"/>
                </a:cubicBezTo>
                <a:cubicBezTo>
                  <a:pt x="567" y="431"/>
                  <a:pt x="555" y="440"/>
                  <a:pt x="560" y="442"/>
                </a:cubicBezTo>
                <a:close/>
                <a:moveTo>
                  <a:pt x="39" y="308"/>
                </a:moveTo>
                <a:cubicBezTo>
                  <a:pt x="35" y="308"/>
                  <a:pt x="22" y="305"/>
                  <a:pt x="26" y="317"/>
                </a:cubicBezTo>
                <a:cubicBezTo>
                  <a:pt x="30" y="327"/>
                  <a:pt x="47" y="329"/>
                  <a:pt x="54" y="322"/>
                </a:cubicBezTo>
                <a:cubicBezTo>
                  <a:pt x="48" y="314"/>
                  <a:pt x="48" y="308"/>
                  <a:pt x="39" y="308"/>
                </a:cubicBezTo>
                <a:close/>
                <a:moveTo>
                  <a:pt x="41" y="265"/>
                </a:moveTo>
                <a:cubicBezTo>
                  <a:pt x="30" y="265"/>
                  <a:pt x="39" y="284"/>
                  <a:pt x="41" y="286"/>
                </a:cubicBezTo>
                <a:cubicBezTo>
                  <a:pt x="51" y="301"/>
                  <a:pt x="58" y="323"/>
                  <a:pt x="78" y="326"/>
                </a:cubicBezTo>
                <a:cubicBezTo>
                  <a:pt x="71" y="320"/>
                  <a:pt x="64" y="313"/>
                  <a:pt x="59" y="305"/>
                </a:cubicBezTo>
                <a:cubicBezTo>
                  <a:pt x="59" y="305"/>
                  <a:pt x="59" y="305"/>
                  <a:pt x="59" y="305"/>
                </a:cubicBezTo>
                <a:cubicBezTo>
                  <a:pt x="59" y="305"/>
                  <a:pt x="59" y="304"/>
                  <a:pt x="58" y="302"/>
                </a:cubicBezTo>
                <a:cubicBezTo>
                  <a:pt x="57" y="301"/>
                  <a:pt x="57" y="301"/>
                  <a:pt x="57" y="301"/>
                </a:cubicBezTo>
                <a:cubicBezTo>
                  <a:pt x="57" y="301"/>
                  <a:pt x="57" y="301"/>
                  <a:pt x="57" y="301"/>
                </a:cubicBezTo>
                <a:cubicBezTo>
                  <a:pt x="57" y="301"/>
                  <a:pt x="57" y="301"/>
                  <a:pt x="57" y="301"/>
                </a:cubicBezTo>
                <a:cubicBezTo>
                  <a:pt x="54" y="291"/>
                  <a:pt x="58" y="265"/>
                  <a:pt x="41" y="265"/>
                </a:cubicBezTo>
                <a:close/>
                <a:moveTo>
                  <a:pt x="497" y="467"/>
                </a:moveTo>
                <a:cubicBezTo>
                  <a:pt x="510" y="474"/>
                  <a:pt x="557" y="446"/>
                  <a:pt x="556" y="442"/>
                </a:cubicBezTo>
                <a:cubicBezTo>
                  <a:pt x="535" y="444"/>
                  <a:pt x="515" y="458"/>
                  <a:pt x="497" y="467"/>
                </a:cubicBezTo>
                <a:close/>
                <a:moveTo>
                  <a:pt x="280" y="26"/>
                </a:moveTo>
                <a:cubicBezTo>
                  <a:pt x="266" y="24"/>
                  <a:pt x="251" y="34"/>
                  <a:pt x="241" y="42"/>
                </a:cubicBezTo>
                <a:cubicBezTo>
                  <a:pt x="257" y="40"/>
                  <a:pt x="275" y="36"/>
                  <a:pt x="291" y="30"/>
                </a:cubicBezTo>
                <a:cubicBezTo>
                  <a:pt x="288" y="29"/>
                  <a:pt x="284" y="27"/>
                  <a:pt x="281" y="26"/>
                </a:cubicBezTo>
                <a:cubicBezTo>
                  <a:pt x="281" y="26"/>
                  <a:pt x="281" y="26"/>
                  <a:pt x="280" y="26"/>
                </a:cubicBezTo>
                <a:close/>
                <a:moveTo>
                  <a:pt x="10" y="251"/>
                </a:moveTo>
                <a:cubicBezTo>
                  <a:pt x="9" y="256"/>
                  <a:pt x="9" y="261"/>
                  <a:pt x="11" y="266"/>
                </a:cubicBezTo>
                <a:cubicBezTo>
                  <a:pt x="12" y="268"/>
                  <a:pt x="14" y="270"/>
                  <a:pt x="16" y="272"/>
                </a:cubicBezTo>
                <a:cubicBezTo>
                  <a:pt x="13" y="265"/>
                  <a:pt x="10" y="258"/>
                  <a:pt x="10" y="251"/>
                </a:cubicBezTo>
                <a:close/>
                <a:moveTo>
                  <a:pt x="411" y="424"/>
                </a:moveTo>
                <a:cubicBezTo>
                  <a:pt x="415" y="419"/>
                  <a:pt x="414" y="418"/>
                  <a:pt x="407" y="420"/>
                </a:cubicBezTo>
                <a:cubicBezTo>
                  <a:pt x="408" y="421"/>
                  <a:pt x="410" y="422"/>
                  <a:pt x="411" y="424"/>
                </a:cubicBezTo>
                <a:close/>
                <a:moveTo>
                  <a:pt x="518" y="423"/>
                </a:moveTo>
                <a:cubicBezTo>
                  <a:pt x="530" y="416"/>
                  <a:pt x="579" y="404"/>
                  <a:pt x="577" y="391"/>
                </a:cubicBezTo>
                <a:cubicBezTo>
                  <a:pt x="573" y="391"/>
                  <a:pt x="534" y="399"/>
                  <a:pt x="535" y="404"/>
                </a:cubicBezTo>
                <a:cubicBezTo>
                  <a:pt x="535" y="404"/>
                  <a:pt x="535" y="404"/>
                  <a:pt x="535" y="404"/>
                </a:cubicBezTo>
                <a:cubicBezTo>
                  <a:pt x="529" y="410"/>
                  <a:pt x="521" y="419"/>
                  <a:pt x="518" y="423"/>
                </a:cubicBezTo>
                <a:close/>
                <a:moveTo>
                  <a:pt x="682" y="228"/>
                </a:moveTo>
                <a:cubicBezTo>
                  <a:pt x="692" y="248"/>
                  <a:pt x="691" y="233"/>
                  <a:pt x="709" y="238"/>
                </a:cubicBezTo>
                <a:cubicBezTo>
                  <a:pt x="708" y="225"/>
                  <a:pt x="696" y="211"/>
                  <a:pt x="688" y="200"/>
                </a:cubicBezTo>
                <a:cubicBezTo>
                  <a:pt x="688" y="204"/>
                  <a:pt x="692" y="222"/>
                  <a:pt x="684" y="221"/>
                </a:cubicBezTo>
                <a:cubicBezTo>
                  <a:pt x="683" y="221"/>
                  <a:pt x="682" y="220"/>
                  <a:pt x="681" y="219"/>
                </a:cubicBezTo>
                <a:cubicBezTo>
                  <a:pt x="678" y="213"/>
                  <a:pt x="678" y="193"/>
                  <a:pt x="678" y="190"/>
                </a:cubicBezTo>
                <a:cubicBezTo>
                  <a:pt x="674" y="169"/>
                  <a:pt x="666" y="146"/>
                  <a:pt x="650" y="131"/>
                </a:cubicBezTo>
                <a:cubicBezTo>
                  <a:pt x="658" y="150"/>
                  <a:pt x="651" y="179"/>
                  <a:pt x="662" y="194"/>
                </a:cubicBezTo>
                <a:cubicBezTo>
                  <a:pt x="668" y="203"/>
                  <a:pt x="673" y="212"/>
                  <a:pt x="678" y="221"/>
                </a:cubicBezTo>
                <a:cubicBezTo>
                  <a:pt x="680" y="223"/>
                  <a:pt x="681" y="225"/>
                  <a:pt x="682" y="228"/>
                </a:cubicBezTo>
                <a:close/>
                <a:moveTo>
                  <a:pt x="609" y="152"/>
                </a:moveTo>
                <a:cubicBezTo>
                  <a:pt x="628" y="153"/>
                  <a:pt x="615" y="170"/>
                  <a:pt x="621" y="178"/>
                </a:cubicBezTo>
                <a:cubicBezTo>
                  <a:pt x="626" y="185"/>
                  <a:pt x="644" y="182"/>
                  <a:pt x="650" y="185"/>
                </a:cubicBezTo>
                <a:cubicBezTo>
                  <a:pt x="650" y="177"/>
                  <a:pt x="636" y="109"/>
                  <a:pt x="629" y="119"/>
                </a:cubicBezTo>
                <a:cubicBezTo>
                  <a:pt x="628" y="133"/>
                  <a:pt x="622" y="145"/>
                  <a:pt x="609" y="152"/>
                </a:cubicBezTo>
                <a:close/>
                <a:moveTo>
                  <a:pt x="225" y="44"/>
                </a:moveTo>
                <a:cubicBezTo>
                  <a:pt x="198" y="40"/>
                  <a:pt x="153" y="54"/>
                  <a:pt x="137" y="77"/>
                </a:cubicBezTo>
                <a:cubicBezTo>
                  <a:pt x="138" y="76"/>
                  <a:pt x="173" y="61"/>
                  <a:pt x="180" y="57"/>
                </a:cubicBezTo>
                <a:cubicBezTo>
                  <a:pt x="200" y="46"/>
                  <a:pt x="212" y="57"/>
                  <a:pt x="225" y="44"/>
                </a:cubicBezTo>
                <a:close/>
                <a:moveTo>
                  <a:pt x="114" y="100"/>
                </a:moveTo>
                <a:cubicBezTo>
                  <a:pt x="98" y="111"/>
                  <a:pt x="68" y="142"/>
                  <a:pt x="101" y="148"/>
                </a:cubicBezTo>
                <a:cubicBezTo>
                  <a:pt x="100" y="143"/>
                  <a:pt x="99" y="138"/>
                  <a:pt x="97" y="133"/>
                </a:cubicBezTo>
                <a:cubicBezTo>
                  <a:pt x="90" y="126"/>
                  <a:pt x="104" y="126"/>
                  <a:pt x="105" y="125"/>
                </a:cubicBezTo>
                <a:cubicBezTo>
                  <a:pt x="118" y="116"/>
                  <a:pt x="117" y="114"/>
                  <a:pt x="114" y="100"/>
                </a:cubicBezTo>
                <a:close/>
                <a:moveTo>
                  <a:pt x="307" y="26"/>
                </a:moveTo>
                <a:cubicBezTo>
                  <a:pt x="317" y="25"/>
                  <a:pt x="333" y="27"/>
                  <a:pt x="336" y="38"/>
                </a:cubicBezTo>
                <a:cubicBezTo>
                  <a:pt x="337" y="26"/>
                  <a:pt x="346" y="18"/>
                  <a:pt x="358" y="15"/>
                </a:cubicBezTo>
                <a:cubicBezTo>
                  <a:pt x="343" y="13"/>
                  <a:pt x="325" y="12"/>
                  <a:pt x="312" y="20"/>
                </a:cubicBezTo>
                <a:cubicBezTo>
                  <a:pt x="309" y="21"/>
                  <a:pt x="307" y="23"/>
                  <a:pt x="307" y="26"/>
                </a:cubicBezTo>
                <a:close/>
                <a:moveTo>
                  <a:pt x="622" y="422"/>
                </a:moveTo>
                <a:cubicBezTo>
                  <a:pt x="631" y="438"/>
                  <a:pt x="649" y="420"/>
                  <a:pt x="661" y="416"/>
                </a:cubicBezTo>
                <a:cubicBezTo>
                  <a:pt x="650" y="417"/>
                  <a:pt x="628" y="420"/>
                  <a:pt x="622" y="422"/>
                </a:cubicBezTo>
                <a:close/>
                <a:moveTo>
                  <a:pt x="583" y="371"/>
                </a:moveTo>
                <a:cubicBezTo>
                  <a:pt x="584" y="372"/>
                  <a:pt x="584" y="372"/>
                  <a:pt x="585" y="372"/>
                </a:cubicBezTo>
                <a:cubicBezTo>
                  <a:pt x="585" y="372"/>
                  <a:pt x="589" y="373"/>
                  <a:pt x="591" y="373"/>
                </a:cubicBezTo>
                <a:cubicBezTo>
                  <a:pt x="585" y="370"/>
                  <a:pt x="590" y="371"/>
                  <a:pt x="583" y="371"/>
                </a:cubicBezTo>
                <a:close/>
                <a:moveTo>
                  <a:pt x="488" y="464"/>
                </a:moveTo>
                <a:cubicBezTo>
                  <a:pt x="489" y="467"/>
                  <a:pt x="552" y="440"/>
                  <a:pt x="555" y="438"/>
                </a:cubicBezTo>
                <a:cubicBezTo>
                  <a:pt x="576" y="425"/>
                  <a:pt x="572" y="411"/>
                  <a:pt x="548" y="420"/>
                </a:cubicBezTo>
                <a:cubicBezTo>
                  <a:pt x="524" y="428"/>
                  <a:pt x="510" y="438"/>
                  <a:pt x="495" y="455"/>
                </a:cubicBezTo>
                <a:cubicBezTo>
                  <a:pt x="494" y="456"/>
                  <a:pt x="494" y="456"/>
                  <a:pt x="494" y="456"/>
                </a:cubicBezTo>
                <a:cubicBezTo>
                  <a:pt x="494" y="456"/>
                  <a:pt x="494" y="456"/>
                  <a:pt x="495" y="456"/>
                </a:cubicBezTo>
                <a:cubicBezTo>
                  <a:pt x="492" y="458"/>
                  <a:pt x="490" y="461"/>
                  <a:pt x="488" y="464"/>
                </a:cubicBezTo>
                <a:close/>
                <a:moveTo>
                  <a:pt x="509" y="535"/>
                </a:moveTo>
                <a:cubicBezTo>
                  <a:pt x="493" y="532"/>
                  <a:pt x="450" y="510"/>
                  <a:pt x="442" y="488"/>
                </a:cubicBezTo>
                <a:cubicBezTo>
                  <a:pt x="440" y="509"/>
                  <a:pt x="488" y="532"/>
                  <a:pt x="509" y="535"/>
                </a:cubicBezTo>
                <a:close/>
                <a:moveTo>
                  <a:pt x="687" y="359"/>
                </a:moveTo>
                <a:cubicBezTo>
                  <a:pt x="671" y="361"/>
                  <a:pt x="667" y="366"/>
                  <a:pt x="632" y="358"/>
                </a:cubicBezTo>
                <a:cubicBezTo>
                  <a:pt x="642" y="364"/>
                  <a:pt x="654" y="373"/>
                  <a:pt x="666" y="373"/>
                </a:cubicBezTo>
                <a:cubicBezTo>
                  <a:pt x="676" y="372"/>
                  <a:pt x="683" y="367"/>
                  <a:pt x="687" y="359"/>
                </a:cubicBezTo>
                <a:close/>
                <a:moveTo>
                  <a:pt x="89" y="108"/>
                </a:moveTo>
                <a:cubicBezTo>
                  <a:pt x="102" y="96"/>
                  <a:pt x="122" y="88"/>
                  <a:pt x="128" y="76"/>
                </a:cubicBezTo>
                <a:cubicBezTo>
                  <a:pt x="114" y="74"/>
                  <a:pt x="92" y="90"/>
                  <a:pt x="89" y="104"/>
                </a:cubicBezTo>
                <a:cubicBezTo>
                  <a:pt x="89" y="105"/>
                  <a:pt x="89" y="106"/>
                  <a:pt x="88" y="107"/>
                </a:cubicBezTo>
                <a:cubicBezTo>
                  <a:pt x="88" y="107"/>
                  <a:pt x="87" y="108"/>
                  <a:pt x="87" y="108"/>
                </a:cubicBezTo>
                <a:cubicBezTo>
                  <a:pt x="84" y="108"/>
                  <a:pt x="80" y="103"/>
                  <a:pt x="82" y="97"/>
                </a:cubicBezTo>
                <a:cubicBezTo>
                  <a:pt x="76" y="102"/>
                  <a:pt x="64" y="111"/>
                  <a:pt x="66" y="121"/>
                </a:cubicBezTo>
                <a:cubicBezTo>
                  <a:pt x="66" y="121"/>
                  <a:pt x="66" y="121"/>
                  <a:pt x="66" y="121"/>
                </a:cubicBezTo>
                <a:cubicBezTo>
                  <a:pt x="67" y="127"/>
                  <a:pt x="73" y="124"/>
                  <a:pt x="76" y="132"/>
                </a:cubicBezTo>
                <a:cubicBezTo>
                  <a:pt x="76" y="123"/>
                  <a:pt x="81" y="115"/>
                  <a:pt x="88" y="109"/>
                </a:cubicBezTo>
                <a:cubicBezTo>
                  <a:pt x="88" y="108"/>
                  <a:pt x="89" y="108"/>
                  <a:pt x="89" y="108"/>
                </a:cubicBezTo>
                <a:close/>
                <a:moveTo>
                  <a:pt x="602" y="381"/>
                </a:moveTo>
                <a:cubicBezTo>
                  <a:pt x="606" y="380"/>
                  <a:pt x="611" y="379"/>
                  <a:pt x="613" y="378"/>
                </a:cubicBezTo>
                <a:cubicBezTo>
                  <a:pt x="611" y="378"/>
                  <a:pt x="609" y="378"/>
                  <a:pt x="607" y="378"/>
                </a:cubicBezTo>
                <a:cubicBezTo>
                  <a:pt x="605" y="379"/>
                  <a:pt x="603" y="380"/>
                  <a:pt x="602" y="381"/>
                </a:cubicBezTo>
                <a:close/>
                <a:moveTo>
                  <a:pt x="421" y="15"/>
                </a:moveTo>
                <a:cubicBezTo>
                  <a:pt x="415" y="13"/>
                  <a:pt x="405" y="12"/>
                  <a:pt x="401" y="15"/>
                </a:cubicBezTo>
                <a:cubicBezTo>
                  <a:pt x="409" y="18"/>
                  <a:pt x="421" y="23"/>
                  <a:pt x="424" y="33"/>
                </a:cubicBezTo>
                <a:cubicBezTo>
                  <a:pt x="427" y="26"/>
                  <a:pt x="439" y="26"/>
                  <a:pt x="445" y="27"/>
                </a:cubicBezTo>
                <a:cubicBezTo>
                  <a:pt x="439" y="20"/>
                  <a:pt x="432" y="16"/>
                  <a:pt x="422" y="15"/>
                </a:cubicBezTo>
                <a:cubicBezTo>
                  <a:pt x="422" y="15"/>
                  <a:pt x="421" y="15"/>
                  <a:pt x="421" y="15"/>
                </a:cubicBezTo>
                <a:close/>
                <a:moveTo>
                  <a:pt x="595" y="387"/>
                </a:moveTo>
                <a:cubicBezTo>
                  <a:pt x="603" y="396"/>
                  <a:pt x="613" y="388"/>
                  <a:pt x="623" y="387"/>
                </a:cubicBezTo>
                <a:cubicBezTo>
                  <a:pt x="633" y="386"/>
                  <a:pt x="644" y="387"/>
                  <a:pt x="652" y="378"/>
                </a:cubicBezTo>
                <a:cubicBezTo>
                  <a:pt x="631" y="370"/>
                  <a:pt x="615" y="387"/>
                  <a:pt x="595" y="387"/>
                </a:cubicBezTo>
                <a:close/>
                <a:moveTo>
                  <a:pt x="507" y="473"/>
                </a:moveTo>
                <a:cubicBezTo>
                  <a:pt x="525" y="472"/>
                  <a:pt x="547" y="470"/>
                  <a:pt x="561" y="461"/>
                </a:cubicBezTo>
                <a:cubicBezTo>
                  <a:pt x="561" y="457"/>
                  <a:pt x="561" y="453"/>
                  <a:pt x="561" y="450"/>
                </a:cubicBezTo>
                <a:cubicBezTo>
                  <a:pt x="546" y="461"/>
                  <a:pt x="525" y="465"/>
                  <a:pt x="507" y="473"/>
                </a:cubicBezTo>
                <a:close/>
                <a:moveTo>
                  <a:pt x="556" y="160"/>
                </a:moveTo>
                <a:cubicBezTo>
                  <a:pt x="562" y="146"/>
                  <a:pt x="557" y="133"/>
                  <a:pt x="562" y="119"/>
                </a:cubicBezTo>
                <a:cubicBezTo>
                  <a:pt x="565" y="110"/>
                  <a:pt x="586" y="97"/>
                  <a:pt x="572" y="89"/>
                </a:cubicBezTo>
                <a:cubicBezTo>
                  <a:pt x="572" y="89"/>
                  <a:pt x="572" y="89"/>
                  <a:pt x="572" y="89"/>
                </a:cubicBezTo>
                <a:cubicBezTo>
                  <a:pt x="571" y="89"/>
                  <a:pt x="571" y="89"/>
                  <a:pt x="571" y="89"/>
                </a:cubicBezTo>
                <a:cubicBezTo>
                  <a:pt x="559" y="83"/>
                  <a:pt x="538" y="101"/>
                  <a:pt x="530" y="110"/>
                </a:cubicBezTo>
                <a:cubicBezTo>
                  <a:pt x="523" y="117"/>
                  <a:pt x="552" y="150"/>
                  <a:pt x="556" y="160"/>
                </a:cubicBezTo>
                <a:close/>
                <a:moveTo>
                  <a:pt x="413" y="439"/>
                </a:moveTo>
                <a:cubicBezTo>
                  <a:pt x="394" y="400"/>
                  <a:pt x="363" y="436"/>
                  <a:pt x="336" y="447"/>
                </a:cubicBezTo>
                <a:cubicBezTo>
                  <a:pt x="346" y="458"/>
                  <a:pt x="350" y="474"/>
                  <a:pt x="365" y="482"/>
                </a:cubicBezTo>
                <a:cubicBezTo>
                  <a:pt x="390" y="495"/>
                  <a:pt x="428" y="464"/>
                  <a:pt x="413" y="439"/>
                </a:cubicBezTo>
                <a:close/>
                <a:moveTo>
                  <a:pt x="469" y="447"/>
                </a:moveTo>
                <a:cubicBezTo>
                  <a:pt x="489" y="414"/>
                  <a:pt x="553" y="390"/>
                  <a:pt x="577" y="388"/>
                </a:cubicBezTo>
                <a:cubicBezTo>
                  <a:pt x="568" y="359"/>
                  <a:pt x="549" y="382"/>
                  <a:pt x="530" y="391"/>
                </a:cubicBezTo>
                <a:cubicBezTo>
                  <a:pt x="503" y="403"/>
                  <a:pt x="470" y="412"/>
                  <a:pt x="469" y="447"/>
                </a:cubicBezTo>
                <a:close/>
                <a:moveTo>
                  <a:pt x="560" y="73"/>
                </a:moveTo>
                <a:cubicBezTo>
                  <a:pt x="562" y="57"/>
                  <a:pt x="566" y="50"/>
                  <a:pt x="544" y="50"/>
                </a:cubicBezTo>
                <a:cubicBezTo>
                  <a:pt x="541" y="58"/>
                  <a:pt x="534" y="55"/>
                  <a:pt x="529" y="59"/>
                </a:cubicBezTo>
                <a:cubicBezTo>
                  <a:pt x="535" y="59"/>
                  <a:pt x="553" y="69"/>
                  <a:pt x="560" y="73"/>
                </a:cubicBezTo>
                <a:close/>
                <a:moveTo>
                  <a:pt x="415" y="430"/>
                </a:moveTo>
                <a:cubicBezTo>
                  <a:pt x="417" y="425"/>
                  <a:pt x="425" y="419"/>
                  <a:pt x="418" y="420"/>
                </a:cubicBezTo>
                <a:cubicBezTo>
                  <a:pt x="417" y="420"/>
                  <a:pt x="417" y="420"/>
                  <a:pt x="417" y="420"/>
                </a:cubicBezTo>
                <a:cubicBezTo>
                  <a:pt x="413" y="424"/>
                  <a:pt x="412" y="427"/>
                  <a:pt x="415" y="430"/>
                </a:cubicBezTo>
                <a:close/>
                <a:moveTo>
                  <a:pt x="467" y="91"/>
                </a:moveTo>
                <a:cubicBezTo>
                  <a:pt x="476" y="99"/>
                  <a:pt x="487" y="100"/>
                  <a:pt x="490" y="113"/>
                </a:cubicBezTo>
                <a:cubicBezTo>
                  <a:pt x="495" y="107"/>
                  <a:pt x="500" y="104"/>
                  <a:pt x="507" y="104"/>
                </a:cubicBezTo>
                <a:cubicBezTo>
                  <a:pt x="498" y="73"/>
                  <a:pt x="475" y="51"/>
                  <a:pt x="444" y="64"/>
                </a:cubicBezTo>
                <a:cubicBezTo>
                  <a:pt x="457" y="71"/>
                  <a:pt x="458" y="82"/>
                  <a:pt x="467" y="91"/>
                </a:cubicBezTo>
                <a:close/>
                <a:moveTo>
                  <a:pt x="550" y="497"/>
                </a:moveTo>
                <a:cubicBezTo>
                  <a:pt x="551" y="499"/>
                  <a:pt x="551" y="500"/>
                  <a:pt x="551" y="500"/>
                </a:cubicBezTo>
                <a:cubicBezTo>
                  <a:pt x="553" y="497"/>
                  <a:pt x="556" y="494"/>
                  <a:pt x="558" y="490"/>
                </a:cubicBezTo>
                <a:cubicBezTo>
                  <a:pt x="537" y="499"/>
                  <a:pt x="518" y="497"/>
                  <a:pt x="496" y="498"/>
                </a:cubicBezTo>
                <a:cubicBezTo>
                  <a:pt x="501" y="500"/>
                  <a:pt x="552" y="502"/>
                  <a:pt x="550" y="497"/>
                </a:cubicBezTo>
                <a:close/>
                <a:moveTo>
                  <a:pt x="668" y="404"/>
                </a:moveTo>
                <a:cubicBezTo>
                  <a:pt x="662" y="410"/>
                  <a:pt x="621" y="418"/>
                  <a:pt x="621" y="419"/>
                </a:cubicBezTo>
                <a:cubicBezTo>
                  <a:pt x="635" y="415"/>
                  <a:pt x="653" y="414"/>
                  <a:pt x="668" y="411"/>
                </a:cubicBezTo>
                <a:cubicBezTo>
                  <a:pt x="668" y="409"/>
                  <a:pt x="668" y="407"/>
                  <a:pt x="668" y="404"/>
                </a:cubicBezTo>
                <a:close/>
                <a:moveTo>
                  <a:pt x="422" y="456"/>
                </a:moveTo>
                <a:cubicBezTo>
                  <a:pt x="408" y="474"/>
                  <a:pt x="424" y="487"/>
                  <a:pt x="423" y="471"/>
                </a:cubicBezTo>
                <a:cubicBezTo>
                  <a:pt x="423" y="471"/>
                  <a:pt x="423" y="471"/>
                  <a:pt x="423" y="471"/>
                </a:cubicBezTo>
                <a:cubicBezTo>
                  <a:pt x="423" y="470"/>
                  <a:pt x="423" y="470"/>
                  <a:pt x="423" y="470"/>
                </a:cubicBezTo>
                <a:cubicBezTo>
                  <a:pt x="423" y="461"/>
                  <a:pt x="427" y="467"/>
                  <a:pt x="422" y="456"/>
                </a:cubicBezTo>
                <a:close/>
                <a:moveTo>
                  <a:pt x="43" y="147"/>
                </a:moveTo>
                <a:cubicBezTo>
                  <a:pt x="25" y="145"/>
                  <a:pt x="15" y="168"/>
                  <a:pt x="19" y="182"/>
                </a:cubicBezTo>
                <a:cubicBezTo>
                  <a:pt x="32" y="182"/>
                  <a:pt x="56" y="228"/>
                  <a:pt x="29" y="228"/>
                </a:cubicBezTo>
                <a:cubicBezTo>
                  <a:pt x="20" y="228"/>
                  <a:pt x="35" y="214"/>
                  <a:pt x="31" y="208"/>
                </a:cubicBezTo>
                <a:cubicBezTo>
                  <a:pt x="27" y="202"/>
                  <a:pt x="22" y="197"/>
                  <a:pt x="17" y="192"/>
                </a:cubicBezTo>
                <a:cubicBezTo>
                  <a:pt x="10" y="202"/>
                  <a:pt x="13" y="212"/>
                  <a:pt x="22" y="220"/>
                </a:cubicBezTo>
                <a:cubicBezTo>
                  <a:pt x="27" y="225"/>
                  <a:pt x="8" y="230"/>
                  <a:pt x="19" y="240"/>
                </a:cubicBezTo>
                <a:cubicBezTo>
                  <a:pt x="24" y="245"/>
                  <a:pt x="33" y="246"/>
                  <a:pt x="38" y="252"/>
                </a:cubicBezTo>
                <a:cubicBezTo>
                  <a:pt x="38" y="237"/>
                  <a:pt x="39" y="220"/>
                  <a:pt x="59" y="222"/>
                </a:cubicBezTo>
                <a:cubicBezTo>
                  <a:pt x="47" y="218"/>
                  <a:pt x="49" y="207"/>
                  <a:pt x="58" y="202"/>
                </a:cubicBezTo>
                <a:cubicBezTo>
                  <a:pt x="49" y="195"/>
                  <a:pt x="38" y="180"/>
                  <a:pt x="35" y="169"/>
                </a:cubicBezTo>
                <a:cubicBezTo>
                  <a:pt x="31" y="181"/>
                  <a:pt x="15" y="187"/>
                  <a:pt x="23" y="171"/>
                </a:cubicBezTo>
                <a:cubicBezTo>
                  <a:pt x="26" y="165"/>
                  <a:pt x="37" y="149"/>
                  <a:pt x="43" y="147"/>
                </a:cubicBezTo>
                <a:close/>
                <a:moveTo>
                  <a:pt x="452" y="517"/>
                </a:moveTo>
                <a:cubicBezTo>
                  <a:pt x="463" y="524"/>
                  <a:pt x="475" y="532"/>
                  <a:pt x="489" y="535"/>
                </a:cubicBezTo>
                <a:cubicBezTo>
                  <a:pt x="472" y="526"/>
                  <a:pt x="443" y="514"/>
                  <a:pt x="435" y="496"/>
                </a:cubicBezTo>
                <a:cubicBezTo>
                  <a:pt x="428" y="500"/>
                  <a:pt x="447" y="513"/>
                  <a:pt x="452" y="516"/>
                </a:cubicBezTo>
                <a:cubicBezTo>
                  <a:pt x="452" y="516"/>
                  <a:pt x="452" y="516"/>
                  <a:pt x="452" y="516"/>
                </a:cubicBezTo>
                <a:cubicBezTo>
                  <a:pt x="452" y="516"/>
                  <a:pt x="452" y="516"/>
                  <a:pt x="452" y="516"/>
                </a:cubicBezTo>
                <a:cubicBezTo>
                  <a:pt x="452" y="516"/>
                  <a:pt x="452" y="516"/>
                  <a:pt x="452" y="516"/>
                </a:cubicBezTo>
                <a:cubicBezTo>
                  <a:pt x="452" y="516"/>
                  <a:pt x="452" y="516"/>
                  <a:pt x="452" y="517"/>
                </a:cubicBezTo>
                <a:cubicBezTo>
                  <a:pt x="452" y="517"/>
                  <a:pt x="452" y="517"/>
                  <a:pt x="452" y="517"/>
                </a:cubicBezTo>
                <a:close/>
                <a:moveTo>
                  <a:pt x="463" y="471"/>
                </a:moveTo>
                <a:cubicBezTo>
                  <a:pt x="465" y="469"/>
                  <a:pt x="467" y="468"/>
                  <a:pt x="469" y="466"/>
                </a:cubicBezTo>
                <a:cubicBezTo>
                  <a:pt x="464" y="463"/>
                  <a:pt x="467" y="466"/>
                  <a:pt x="464" y="470"/>
                </a:cubicBezTo>
                <a:cubicBezTo>
                  <a:pt x="464" y="470"/>
                  <a:pt x="463" y="471"/>
                  <a:pt x="463" y="471"/>
                </a:cubicBezTo>
                <a:close/>
                <a:moveTo>
                  <a:pt x="91" y="373"/>
                </a:moveTo>
                <a:cubicBezTo>
                  <a:pt x="114" y="393"/>
                  <a:pt x="135" y="377"/>
                  <a:pt x="161" y="383"/>
                </a:cubicBezTo>
                <a:cubicBezTo>
                  <a:pt x="161" y="383"/>
                  <a:pt x="161" y="383"/>
                  <a:pt x="161" y="383"/>
                </a:cubicBezTo>
                <a:cubicBezTo>
                  <a:pt x="180" y="387"/>
                  <a:pt x="147" y="357"/>
                  <a:pt x="139" y="350"/>
                </a:cubicBezTo>
                <a:cubicBezTo>
                  <a:pt x="133" y="344"/>
                  <a:pt x="91" y="334"/>
                  <a:pt x="87" y="336"/>
                </a:cubicBezTo>
                <a:cubicBezTo>
                  <a:pt x="78" y="343"/>
                  <a:pt x="58" y="355"/>
                  <a:pt x="81" y="362"/>
                </a:cubicBezTo>
                <a:cubicBezTo>
                  <a:pt x="97" y="367"/>
                  <a:pt x="125" y="378"/>
                  <a:pt x="91" y="373"/>
                </a:cubicBezTo>
                <a:close/>
                <a:moveTo>
                  <a:pt x="443" y="480"/>
                </a:moveTo>
                <a:cubicBezTo>
                  <a:pt x="446" y="478"/>
                  <a:pt x="450" y="477"/>
                  <a:pt x="453" y="475"/>
                </a:cubicBezTo>
                <a:cubicBezTo>
                  <a:pt x="446" y="476"/>
                  <a:pt x="440" y="474"/>
                  <a:pt x="435" y="471"/>
                </a:cubicBezTo>
                <a:cubicBezTo>
                  <a:pt x="434" y="476"/>
                  <a:pt x="434" y="480"/>
                  <a:pt x="435" y="485"/>
                </a:cubicBezTo>
                <a:cubicBezTo>
                  <a:pt x="437" y="482"/>
                  <a:pt x="439" y="481"/>
                  <a:pt x="443" y="480"/>
                </a:cubicBezTo>
                <a:cubicBezTo>
                  <a:pt x="443" y="480"/>
                  <a:pt x="443" y="480"/>
                  <a:pt x="443" y="480"/>
                </a:cubicBezTo>
                <a:cubicBezTo>
                  <a:pt x="443" y="480"/>
                  <a:pt x="443" y="480"/>
                  <a:pt x="443" y="480"/>
                </a:cubicBezTo>
                <a:close/>
                <a:moveTo>
                  <a:pt x="535" y="48"/>
                </a:moveTo>
                <a:cubicBezTo>
                  <a:pt x="532" y="38"/>
                  <a:pt x="461" y="11"/>
                  <a:pt x="461" y="31"/>
                </a:cubicBezTo>
                <a:cubicBezTo>
                  <a:pt x="461" y="31"/>
                  <a:pt x="461" y="32"/>
                  <a:pt x="461" y="33"/>
                </a:cubicBezTo>
                <a:cubicBezTo>
                  <a:pt x="461" y="33"/>
                  <a:pt x="461" y="33"/>
                  <a:pt x="461" y="33"/>
                </a:cubicBezTo>
                <a:cubicBezTo>
                  <a:pt x="461" y="33"/>
                  <a:pt x="461" y="33"/>
                  <a:pt x="461" y="33"/>
                </a:cubicBezTo>
                <a:cubicBezTo>
                  <a:pt x="461" y="33"/>
                  <a:pt x="461" y="33"/>
                  <a:pt x="461" y="33"/>
                </a:cubicBezTo>
                <a:cubicBezTo>
                  <a:pt x="464" y="50"/>
                  <a:pt x="486" y="58"/>
                  <a:pt x="497" y="73"/>
                </a:cubicBezTo>
                <a:cubicBezTo>
                  <a:pt x="495" y="63"/>
                  <a:pt x="536" y="54"/>
                  <a:pt x="535" y="48"/>
                </a:cubicBezTo>
                <a:close/>
                <a:moveTo>
                  <a:pt x="662" y="437"/>
                </a:moveTo>
                <a:cubicBezTo>
                  <a:pt x="653" y="444"/>
                  <a:pt x="631" y="450"/>
                  <a:pt x="631" y="459"/>
                </a:cubicBezTo>
                <a:cubicBezTo>
                  <a:pt x="636" y="453"/>
                  <a:pt x="649" y="455"/>
                  <a:pt x="655" y="447"/>
                </a:cubicBezTo>
                <a:cubicBezTo>
                  <a:pt x="655" y="447"/>
                  <a:pt x="656" y="447"/>
                  <a:pt x="656" y="447"/>
                </a:cubicBezTo>
                <a:cubicBezTo>
                  <a:pt x="658" y="443"/>
                  <a:pt x="660" y="440"/>
                  <a:pt x="662" y="437"/>
                </a:cubicBezTo>
                <a:close/>
                <a:moveTo>
                  <a:pt x="432" y="419"/>
                </a:moveTo>
                <a:cubicBezTo>
                  <a:pt x="429" y="417"/>
                  <a:pt x="427" y="420"/>
                  <a:pt x="426" y="421"/>
                </a:cubicBezTo>
                <a:cubicBezTo>
                  <a:pt x="423" y="421"/>
                  <a:pt x="415" y="431"/>
                  <a:pt x="417" y="434"/>
                </a:cubicBezTo>
                <a:cubicBezTo>
                  <a:pt x="420" y="427"/>
                  <a:pt x="425" y="422"/>
                  <a:pt x="432" y="419"/>
                </a:cubicBezTo>
                <a:close/>
                <a:moveTo>
                  <a:pt x="557" y="195"/>
                </a:moveTo>
                <a:cubicBezTo>
                  <a:pt x="562" y="161"/>
                  <a:pt x="628" y="158"/>
                  <a:pt x="588" y="129"/>
                </a:cubicBezTo>
                <a:cubicBezTo>
                  <a:pt x="573" y="118"/>
                  <a:pt x="559" y="160"/>
                  <a:pt x="560" y="175"/>
                </a:cubicBezTo>
                <a:cubicBezTo>
                  <a:pt x="560" y="182"/>
                  <a:pt x="558" y="188"/>
                  <a:pt x="554" y="194"/>
                </a:cubicBezTo>
                <a:cubicBezTo>
                  <a:pt x="555" y="194"/>
                  <a:pt x="556" y="194"/>
                  <a:pt x="557" y="195"/>
                </a:cubicBezTo>
                <a:close/>
                <a:moveTo>
                  <a:pt x="428" y="457"/>
                </a:moveTo>
                <a:cubicBezTo>
                  <a:pt x="430" y="440"/>
                  <a:pt x="446" y="430"/>
                  <a:pt x="453" y="415"/>
                </a:cubicBezTo>
                <a:cubicBezTo>
                  <a:pt x="450" y="416"/>
                  <a:pt x="448" y="416"/>
                  <a:pt x="445" y="417"/>
                </a:cubicBezTo>
                <a:cubicBezTo>
                  <a:pt x="436" y="430"/>
                  <a:pt x="416" y="441"/>
                  <a:pt x="428" y="457"/>
                </a:cubicBezTo>
                <a:close/>
                <a:moveTo>
                  <a:pt x="423" y="490"/>
                </a:moveTo>
                <a:cubicBezTo>
                  <a:pt x="424" y="476"/>
                  <a:pt x="413" y="489"/>
                  <a:pt x="411" y="473"/>
                </a:cubicBezTo>
                <a:cubicBezTo>
                  <a:pt x="400" y="481"/>
                  <a:pt x="423" y="494"/>
                  <a:pt x="423" y="490"/>
                </a:cubicBezTo>
                <a:close/>
                <a:moveTo>
                  <a:pt x="495" y="565"/>
                </a:moveTo>
                <a:cubicBezTo>
                  <a:pt x="495" y="565"/>
                  <a:pt x="495" y="565"/>
                  <a:pt x="495" y="565"/>
                </a:cubicBezTo>
                <a:cubicBezTo>
                  <a:pt x="486" y="559"/>
                  <a:pt x="479" y="549"/>
                  <a:pt x="487" y="539"/>
                </a:cubicBezTo>
                <a:cubicBezTo>
                  <a:pt x="476" y="536"/>
                  <a:pt x="480" y="552"/>
                  <a:pt x="484" y="557"/>
                </a:cubicBezTo>
                <a:cubicBezTo>
                  <a:pt x="490" y="566"/>
                  <a:pt x="501" y="571"/>
                  <a:pt x="511" y="575"/>
                </a:cubicBezTo>
                <a:cubicBezTo>
                  <a:pt x="505" y="572"/>
                  <a:pt x="500" y="569"/>
                  <a:pt x="495" y="565"/>
                </a:cubicBezTo>
                <a:close/>
                <a:moveTo>
                  <a:pt x="39" y="299"/>
                </a:moveTo>
                <a:cubicBezTo>
                  <a:pt x="32" y="289"/>
                  <a:pt x="19" y="270"/>
                  <a:pt x="33" y="259"/>
                </a:cubicBezTo>
                <a:cubicBezTo>
                  <a:pt x="28" y="256"/>
                  <a:pt x="23" y="251"/>
                  <a:pt x="18" y="249"/>
                </a:cubicBezTo>
                <a:cubicBezTo>
                  <a:pt x="17" y="257"/>
                  <a:pt x="22" y="264"/>
                  <a:pt x="24" y="271"/>
                </a:cubicBezTo>
                <a:cubicBezTo>
                  <a:pt x="27" y="281"/>
                  <a:pt x="25" y="299"/>
                  <a:pt x="39" y="299"/>
                </a:cubicBezTo>
                <a:close/>
                <a:moveTo>
                  <a:pt x="628" y="431"/>
                </a:moveTo>
                <a:cubicBezTo>
                  <a:pt x="636" y="446"/>
                  <a:pt x="659" y="425"/>
                  <a:pt x="661" y="428"/>
                </a:cubicBezTo>
                <a:cubicBezTo>
                  <a:pt x="663" y="432"/>
                  <a:pt x="631" y="440"/>
                  <a:pt x="631" y="449"/>
                </a:cubicBezTo>
                <a:cubicBezTo>
                  <a:pt x="647" y="451"/>
                  <a:pt x="652" y="437"/>
                  <a:pt x="664" y="431"/>
                </a:cubicBezTo>
                <a:cubicBezTo>
                  <a:pt x="664" y="431"/>
                  <a:pt x="664" y="431"/>
                  <a:pt x="664" y="431"/>
                </a:cubicBezTo>
                <a:cubicBezTo>
                  <a:pt x="664" y="431"/>
                  <a:pt x="664" y="431"/>
                  <a:pt x="664" y="431"/>
                </a:cubicBezTo>
                <a:cubicBezTo>
                  <a:pt x="664" y="430"/>
                  <a:pt x="664" y="430"/>
                  <a:pt x="664" y="430"/>
                </a:cubicBezTo>
                <a:cubicBezTo>
                  <a:pt x="664" y="430"/>
                  <a:pt x="664" y="430"/>
                  <a:pt x="664" y="430"/>
                </a:cubicBezTo>
                <a:cubicBezTo>
                  <a:pt x="665" y="427"/>
                  <a:pt x="666" y="423"/>
                  <a:pt x="667" y="419"/>
                </a:cubicBezTo>
                <a:cubicBezTo>
                  <a:pt x="655" y="428"/>
                  <a:pt x="641" y="428"/>
                  <a:pt x="628" y="431"/>
                </a:cubicBezTo>
                <a:close/>
                <a:moveTo>
                  <a:pt x="717" y="259"/>
                </a:moveTo>
                <a:cubicBezTo>
                  <a:pt x="713" y="251"/>
                  <a:pt x="709" y="245"/>
                  <a:pt x="700" y="246"/>
                </a:cubicBezTo>
                <a:cubicBezTo>
                  <a:pt x="681" y="248"/>
                  <a:pt x="693" y="258"/>
                  <a:pt x="687" y="272"/>
                </a:cubicBezTo>
                <a:cubicBezTo>
                  <a:pt x="700" y="276"/>
                  <a:pt x="699" y="284"/>
                  <a:pt x="712" y="276"/>
                </a:cubicBezTo>
                <a:cubicBezTo>
                  <a:pt x="718" y="271"/>
                  <a:pt x="721" y="269"/>
                  <a:pt x="717" y="260"/>
                </a:cubicBezTo>
                <a:cubicBezTo>
                  <a:pt x="717" y="260"/>
                  <a:pt x="717" y="259"/>
                  <a:pt x="717" y="259"/>
                </a:cubicBezTo>
                <a:cubicBezTo>
                  <a:pt x="717" y="259"/>
                  <a:pt x="717" y="259"/>
                  <a:pt x="717" y="259"/>
                </a:cubicBezTo>
                <a:close/>
                <a:moveTo>
                  <a:pt x="612" y="140"/>
                </a:moveTo>
                <a:cubicBezTo>
                  <a:pt x="619" y="133"/>
                  <a:pt x="624" y="118"/>
                  <a:pt x="619" y="109"/>
                </a:cubicBezTo>
                <a:cubicBezTo>
                  <a:pt x="619" y="109"/>
                  <a:pt x="619" y="109"/>
                  <a:pt x="619" y="109"/>
                </a:cubicBezTo>
                <a:cubicBezTo>
                  <a:pt x="619" y="109"/>
                  <a:pt x="619" y="109"/>
                  <a:pt x="619" y="109"/>
                </a:cubicBezTo>
                <a:cubicBezTo>
                  <a:pt x="619" y="108"/>
                  <a:pt x="619" y="108"/>
                  <a:pt x="619" y="108"/>
                </a:cubicBezTo>
                <a:cubicBezTo>
                  <a:pt x="619" y="108"/>
                  <a:pt x="619" y="108"/>
                  <a:pt x="619" y="108"/>
                </a:cubicBezTo>
                <a:cubicBezTo>
                  <a:pt x="619" y="108"/>
                  <a:pt x="619" y="108"/>
                  <a:pt x="619" y="108"/>
                </a:cubicBezTo>
                <a:cubicBezTo>
                  <a:pt x="619" y="108"/>
                  <a:pt x="619" y="108"/>
                  <a:pt x="619" y="108"/>
                </a:cubicBezTo>
                <a:cubicBezTo>
                  <a:pt x="613" y="97"/>
                  <a:pt x="599" y="92"/>
                  <a:pt x="596" y="107"/>
                </a:cubicBezTo>
                <a:cubicBezTo>
                  <a:pt x="592" y="129"/>
                  <a:pt x="603" y="123"/>
                  <a:pt x="612" y="140"/>
                </a:cubicBezTo>
                <a:close/>
                <a:moveTo>
                  <a:pt x="424" y="428"/>
                </a:moveTo>
                <a:cubicBezTo>
                  <a:pt x="424" y="428"/>
                  <a:pt x="424" y="428"/>
                  <a:pt x="424" y="428"/>
                </a:cubicBezTo>
                <a:cubicBezTo>
                  <a:pt x="417" y="433"/>
                  <a:pt x="416" y="438"/>
                  <a:pt x="421" y="444"/>
                </a:cubicBezTo>
                <a:cubicBezTo>
                  <a:pt x="427" y="434"/>
                  <a:pt x="435" y="427"/>
                  <a:pt x="441" y="417"/>
                </a:cubicBezTo>
                <a:cubicBezTo>
                  <a:pt x="438" y="418"/>
                  <a:pt x="435" y="419"/>
                  <a:pt x="432" y="421"/>
                </a:cubicBezTo>
                <a:cubicBezTo>
                  <a:pt x="429" y="423"/>
                  <a:pt x="426" y="426"/>
                  <a:pt x="424" y="428"/>
                </a:cubicBezTo>
                <a:close/>
                <a:moveTo>
                  <a:pt x="641" y="463"/>
                </a:moveTo>
                <a:cubicBezTo>
                  <a:pt x="622" y="467"/>
                  <a:pt x="597" y="468"/>
                  <a:pt x="581" y="480"/>
                </a:cubicBezTo>
                <a:cubicBezTo>
                  <a:pt x="605" y="481"/>
                  <a:pt x="599" y="508"/>
                  <a:pt x="620" y="492"/>
                </a:cubicBezTo>
                <a:cubicBezTo>
                  <a:pt x="619" y="492"/>
                  <a:pt x="592" y="476"/>
                  <a:pt x="592" y="478"/>
                </a:cubicBezTo>
                <a:cubicBezTo>
                  <a:pt x="590" y="470"/>
                  <a:pt x="616" y="483"/>
                  <a:pt x="621" y="492"/>
                </a:cubicBezTo>
                <a:cubicBezTo>
                  <a:pt x="631" y="484"/>
                  <a:pt x="638" y="475"/>
                  <a:pt x="641" y="463"/>
                </a:cubicBezTo>
                <a:close/>
                <a:moveTo>
                  <a:pt x="460" y="413"/>
                </a:moveTo>
                <a:cubicBezTo>
                  <a:pt x="458" y="418"/>
                  <a:pt x="457" y="420"/>
                  <a:pt x="457" y="421"/>
                </a:cubicBezTo>
                <a:cubicBezTo>
                  <a:pt x="458" y="419"/>
                  <a:pt x="460" y="413"/>
                  <a:pt x="460" y="413"/>
                </a:cubicBezTo>
                <a:close/>
                <a:moveTo>
                  <a:pt x="568" y="454"/>
                </a:moveTo>
                <a:cubicBezTo>
                  <a:pt x="582" y="441"/>
                  <a:pt x="601" y="434"/>
                  <a:pt x="618" y="427"/>
                </a:cubicBezTo>
                <a:cubicBezTo>
                  <a:pt x="613" y="419"/>
                  <a:pt x="600" y="426"/>
                  <a:pt x="592" y="426"/>
                </a:cubicBezTo>
                <a:cubicBezTo>
                  <a:pt x="569" y="426"/>
                  <a:pt x="581" y="429"/>
                  <a:pt x="570" y="442"/>
                </a:cubicBezTo>
                <a:cubicBezTo>
                  <a:pt x="568" y="445"/>
                  <a:pt x="562" y="458"/>
                  <a:pt x="568" y="454"/>
                </a:cubicBezTo>
                <a:close/>
                <a:moveTo>
                  <a:pt x="606" y="355"/>
                </a:moveTo>
                <a:cubicBezTo>
                  <a:pt x="604" y="352"/>
                  <a:pt x="604" y="350"/>
                  <a:pt x="606" y="349"/>
                </a:cubicBezTo>
                <a:cubicBezTo>
                  <a:pt x="595" y="347"/>
                  <a:pt x="588" y="341"/>
                  <a:pt x="586" y="330"/>
                </a:cubicBezTo>
                <a:cubicBezTo>
                  <a:pt x="584" y="341"/>
                  <a:pt x="580" y="353"/>
                  <a:pt x="570" y="359"/>
                </a:cubicBezTo>
                <a:cubicBezTo>
                  <a:pt x="570" y="359"/>
                  <a:pt x="613" y="362"/>
                  <a:pt x="606" y="355"/>
                </a:cubicBezTo>
                <a:close/>
                <a:moveTo>
                  <a:pt x="549" y="503"/>
                </a:moveTo>
                <a:cubicBezTo>
                  <a:pt x="536" y="511"/>
                  <a:pt x="454" y="494"/>
                  <a:pt x="462" y="474"/>
                </a:cubicBezTo>
                <a:cubicBezTo>
                  <a:pt x="454" y="492"/>
                  <a:pt x="496" y="506"/>
                  <a:pt x="508" y="509"/>
                </a:cubicBezTo>
                <a:cubicBezTo>
                  <a:pt x="529" y="516"/>
                  <a:pt x="539" y="514"/>
                  <a:pt x="549" y="503"/>
                </a:cubicBezTo>
                <a:close/>
                <a:moveTo>
                  <a:pt x="431" y="226"/>
                </a:moveTo>
                <a:cubicBezTo>
                  <a:pt x="439" y="214"/>
                  <a:pt x="439" y="205"/>
                  <a:pt x="455" y="198"/>
                </a:cubicBezTo>
                <a:cubicBezTo>
                  <a:pt x="473" y="191"/>
                  <a:pt x="468" y="177"/>
                  <a:pt x="470" y="160"/>
                </a:cubicBezTo>
                <a:cubicBezTo>
                  <a:pt x="472" y="159"/>
                  <a:pt x="443" y="145"/>
                  <a:pt x="442" y="144"/>
                </a:cubicBezTo>
                <a:cubicBezTo>
                  <a:pt x="437" y="128"/>
                  <a:pt x="432" y="108"/>
                  <a:pt x="421" y="95"/>
                </a:cubicBezTo>
                <a:cubicBezTo>
                  <a:pt x="412" y="85"/>
                  <a:pt x="420" y="80"/>
                  <a:pt x="429" y="91"/>
                </a:cubicBezTo>
                <a:cubicBezTo>
                  <a:pt x="431" y="85"/>
                  <a:pt x="444" y="74"/>
                  <a:pt x="451" y="83"/>
                </a:cubicBezTo>
                <a:cubicBezTo>
                  <a:pt x="436" y="54"/>
                  <a:pt x="428" y="81"/>
                  <a:pt x="402" y="78"/>
                </a:cubicBezTo>
                <a:cubicBezTo>
                  <a:pt x="408" y="90"/>
                  <a:pt x="392" y="105"/>
                  <a:pt x="385" y="113"/>
                </a:cubicBezTo>
                <a:cubicBezTo>
                  <a:pt x="381" y="119"/>
                  <a:pt x="375" y="124"/>
                  <a:pt x="369" y="127"/>
                </a:cubicBezTo>
                <a:cubicBezTo>
                  <a:pt x="372" y="136"/>
                  <a:pt x="371" y="146"/>
                  <a:pt x="367" y="156"/>
                </a:cubicBezTo>
                <a:cubicBezTo>
                  <a:pt x="359" y="183"/>
                  <a:pt x="359" y="201"/>
                  <a:pt x="375" y="227"/>
                </a:cubicBezTo>
                <a:cubicBezTo>
                  <a:pt x="389" y="200"/>
                  <a:pt x="441" y="209"/>
                  <a:pt x="395" y="178"/>
                </a:cubicBezTo>
                <a:cubicBezTo>
                  <a:pt x="383" y="170"/>
                  <a:pt x="407" y="173"/>
                  <a:pt x="407" y="173"/>
                </a:cubicBezTo>
                <a:cubicBezTo>
                  <a:pt x="417" y="178"/>
                  <a:pt x="426" y="185"/>
                  <a:pt x="433" y="194"/>
                </a:cubicBezTo>
                <a:cubicBezTo>
                  <a:pt x="437" y="200"/>
                  <a:pt x="450" y="174"/>
                  <a:pt x="457" y="180"/>
                </a:cubicBezTo>
                <a:cubicBezTo>
                  <a:pt x="475" y="196"/>
                  <a:pt x="389" y="201"/>
                  <a:pt x="419" y="223"/>
                </a:cubicBezTo>
                <a:cubicBezTo>
                  <a:pt x="419" y="220"/>
                  <a:pt x="422" y="206"/>
                  <a:pt x="426" y="206"/>
                </a:cubicBezTo>
                <a:cubicBezTo>
                  <a:pt x="433" y="206"/>
                  <a:pt x="431" y="225"/>
                  <a:pt x="431" y="226"/>
                </a:cubicBezTo>
                <a:close/>
                <a:moveTo>
                  <a:pt x="444" y="468"/>
                </a:moveTo>
                <a:cubicBezTo>
                  <a:pt x="446" y="462"/>
                  <a:pt x="451" y="435"/>
                  <a:pt x="456" y="421"/>
                </a:cubicBezTo>
                <a:cubicBezTo>
                  <a:pt x="447" y="437"/>
                  <a:pt x="432" y="464"/>
                  <a:pt x="444" y="468"/>
                </a:cubicBezTo>
                <a:close/>
                <a:moveTo>
                  <a:pt x="483" y="493"/>
                </a:moveTo>
                <a:cubicBezTo>
                  <a:pt x="480" y="490"/>
                  <a:pt x="471" y="480"/>
                  <a:pt x="469" y="475"/>
                </a:cubicBezTo>
                <a:cubicBezTo>
                  <a:pt x="469" y="481"/>
                  <a:pt x="479" y="490"/>
                  <a:pt x="483" y="493"/>
                </a:cubicBezTo>
                <a:close/>
                <a:moveTo>
                  <a:pt x="621" y="431"/>
                </a:moveTo>
                <a:cubicBezTo>
                  <a:pt x="612" y="436"/>
                  <a:pt x="611" y="447"/>
                  <a:pt x="602" y="453"/>
                </a:cubicBezTo>
                <a:cubicBezTo>
                  <a:pt x="610" y="453"/>
                  <a:pt x="619" y="454"/>
                  <a:pt x="626" y="457"/>
                </a:cubicBezTo>
                <a:cubicBezTo>
                  <a:pt x="626" y="447"/>
                  <a:pt x="626" y="439"/>
                  <a:pt x="621" y="431"/>
                </a:cubicBezTo>
                <a:close/>
                <a:moveTo>
                  <a:pt x="436" y="464"/>
                </a:moveTo>
                <a:cubicBezTo>
                  <a:pt x="437" y="445"/>
                  <a:pt x="450" y="431"/>
                  <a:pt x="456" y="414"/>
                </a:cubicBezTo>
                <a:cubicBezTo>
                  <a:pt x="452" y="419"/>
                  <a:pt x="436" y="442"/>
                  <a:pt x="431" y="460"/>
                </a:cubicBezTo>
                <a:cubicBezTo>
                  <a:pt x="430" y="462"/>
                  <a:pt x="434" y="462"/>
                  <a:pt x="436" y="464"/>
                </a:cubicBezTo>
                <a:close/>
                <a:moveTo>
                  <a:pt x="523" y="412"/>
                </a:moveTo>
                <a:cubicBezTo>
                  <a:pt x="532" y="398"/>
                  <a:pt x="446" y="454"/>
                  <a:pt x="471" y="464"/>
                </a:cubicBezTo>
                <a:cubicBezTo>
                  <a:pt x="469" y="436"/>
                  <a:pt x="511" y="430"/>
                  <a:pt x="523" y="412"/>
                </a:cubicBezTo>
                <a:close/>
                <a:moveTo>
                  <a:pt x="542" y="519"/>
                </a:moveTo>
                <a:cubicBezTo>
                  <a:pt x="518" y="529"/>
                  <a:pt x="458" y="493"/>
                  <a:pt x="453" y="481"/>
                </a:cubicBezTo>
                <a:cubicBezTo>
                  <a:pt x="447" y="486"/>
                  <a:pt x="515" y="541"/>
                  <a:pt x="542" y="519"/>
                </a:cubicBezTo>
                <a:close/>
                <a:moveTo>
                  <a:pt x="468" y="531"/>
                </a:moveTo>
                <a:cubicBezTo>
                  <a:pt x="464" y="528"/>
                  <a:pt x="424" y="507"/>
                  <a:pt x="431" y="496"/>
                </a:cubicBezTo>
                <a:cubicBezTo>
                  <a:pt x="419" y="500"/>
                  <a:pt x="408" y="488"/>
                  <a:pt x="405" y="477"/>
                </a:cubicBezTo>
                <a:cubicBezTo>
                  <a:pt x="398" y="484"/>
                  <a:pt x="389" y="488"/>
                  <a:pt x="379" y="490"/>
                </a:cubicBezTo>
                <a:cubicBezTo>
                  <a:pt x="403" y="489"/>
                  <a:pt x="422" y="524"/>
                  <a:pt x="439" y="541"/>
                </a:cubicBezTo>
                <a:cubicBezTo>
                  <a:pt x="453" y="555"/>
                  <a:pt x="491" y="587"/>
                  <a:pt x="491" y="587"/>
                </a:cubicBezTo>
                <a:cubicBezTo>
                  <a:pt x="491" y="587"/>
                  <a:pt x="508" y="584"/>
                  <a:pt x="515" y="581"/>
                </a:cubicBezTo>
                <a:cubicBezTo>
                  <a:pt x="515" y="581"/>
                  <a:pt x="514" y="581"/>
                  <a:pt x="514" y="581"/>
                </a:cubicBezTo>
                <a:cubicBezTo>
                  <a:pt x="514" y="581"/>
                  <a:pt x="515" y="581"/>
                  <a:pt x="516" y="580"/>
                </a:cubicBezTo>
                <a:cubicBezTo>
                  <a:pt x="498" y="577"/>
                  <a:pt x="469" y="558"/>
                  <a:pt x="480" y="537"/>
                </a:cubicBezTo>
                <a:cubicBezTo>
                  <a:pt x="466" y="533"/>
                  <a:pt x="452" y="529"/>
                  <a:pt x="440" y="521"/>
                </a:cubicBezTo>
                <a:cubicBezTo>
                  <a:pt x="439" y="521"/>
                  <a:pt x="418" y="498"/>
                  <a:pt x="429" y="498"/>
                </a:cubicBezTo>
                <a:cubicBezTo>
                  <a:pt x="427" y="498"/>
                  <a:pt x="436" y="515"/>
                  <a:pt x="437" y="516"/>
                </a:cubicBezTo>
                <a:cubicBezTo>
                  <a:pt x="446" y="523"/>
                  <a:pt x="458" y="527"/>
                  <a:pt x="468" y="531"/>
                </a:cubicBezTo>
                <a:close/>
                <a:moveTo>
                  <a:pt x="544" y="418"/>
                </a:moveTo>
                <a:cubicBezTo>
                  <a:pt x="547" y="417"/>
                  <a:pt x="570" y="407"/>
                  <a:pt x="573" y="403"/>
                </a:cubicBezTo>
                <a:cubicBezTo>
                  <a:pt x="560" y="408"/>
                  <a:pt x="529" y="422"/>
                  <a:pt x="510" y="431"/>
                </a:cubicBezTo>
                <a:cubicBezTo>
                  <a:pt x="510" y="431"/>
                  <a:pt x="504" y="433"/>
                  <a:pt x="504" y="433"/>
                </a:cubicBezTo>
                <a:cubicBezTo>
                  <a:pt x="503" y="433"/>
                  <a:pt x="484" y="449"/>
                  <a:pt x="479" y="456"/>
                </a:cubicBezTo>
                <a:cubicBezTo>
                  <a:pt x="474" y="465"/>
                  <a:pt x="502" y="438"/>
                  <a:pt x="503" y="438"/>
                </a:cubicBezTo>
                <a:cubicBezTo>
                  <a:pt x="504" y="437"/>
                  <a:pt x="505" y="436"/>
                  <a:pt x="508" y="434"/>
                </a:cubicBezTo>
                <a:cubicBezTo>
                  <a:pt x="521" y="426"/>
                  <a:pt x="549" y="416"/>
                  <a:pt x="544" y="418"/>
                </a:cubicBezTo>
                <a:close/>
                <a:moveTo>
                  <a:pt x="19" y="287"/>
                </a:moveTo>
                <a:cubicBezTo>
                  <a:pt x="19" y="290"/>
                  <a:pt x="19" y="293"/>
                  <a:pt x="19" y="296"/>
                </a:cubicBezTo>
                <a:cubicBezTo>
                  <a:pt x="26" y="305"/>
                  <a:pt x="25" y="302"/>
                  <a:pt x="19" y="287"/>
                </a:cubicBezTo>
                <a:close/>
                <a:moveTo>
                  <a:pt x="619" y="429"/>
                </a:moveTo>
                <a:cubicBezTo>
                  <a:pt x="616" y="425"/>
                  <a:pt x="576" y="451"/>
                  <a:pt x="572" y="454"/>
                </a:cubicBezTo>
                <a:cubicBezTo>
                  <a:pt x="581" y="452"/>
                  <a:pt x="596" y="456"/>
                  <a:pt x="603" y="449"/>
                </a:cubicBezTo>
                <a:cubicBezTo>
                  <a:pt x="603" y="449"/>
                  <a:pt x="603" y="449"/>
                  <a:pt x="603" y="449"/>
                </a:cubicBezTo>
                <a:cubicBezTo>
                  <a:pt x="603" y="449"/>
                  <a:pt x="603" y="449"/>
                  <a:pt x="603" y="449"/>
                </a:cubicBezTo>
                <a:cubicBezTo>
                  <a:pt x="603" y="449"/>
                  <a:pt x="603" y="449"/>
                  <a:pt x="603" y="449"/>
                </a:cubicBezTo>
                <a:cubicBezTo>
                  <a:pt x="603" y="448"/>
                  <a:pt x="603" y="448"/>
                  <a:pt x="603" y="448"/>
                </a:cubicBezTo>
                <a:cubicBezTo>
                  <a:pt x="603" y="448"/>
                  <a:pt x="603" y="448"/>
                  <a:pt x="603" y="448"/>
                </a:cubicBezTo>
                <a:cubicBezTo>
                  <a:pt x="603" y="448"/>
                  <a:pt x="603" y="448"/>
                  <a:pt x="604" y="448"/>
                </a:cubicBezTo>
                <a:cubicBezTo>
                  <a:pt x="609" y="442"/>
                  <a:pt x="612" y="433"/>
                  <a:pt x="619" y="429"/>
                </a:cubicBezTo>
                <a:close/>
                <a:moveTo>
                  <a:pt x="614" y="416"/>
                </a:moveTo>
                <a:cubicBezTo>
                  <a:pt x="608" y="412"/>
                  <a:pt x="601" y="420"/>
                  <a:pt x="596" y="423"/>
                </a:cubicBezTo>
                <a:cubicBezTo>
                  <a:pt x="603" y="422"/>
                  <a:pt x="614" y="424"/>
                  <a:pt x="614" y="416"/>
                </a:cubicBezTo>
                <a:close/>
                <a:moveTo>
                  <a:pt x="661" y="381"/>
                </a:moveTo>
                <a:cubicBezTo>
                  <a:pt x="660" y="383"/>
                  <a:pt x="607" y="397"/>
                  <a:pt x="599" y="394"/>
                </a:cubicBezTo>
                <a:cubicBezTo>
                  <a:pt x="611" y="407"/>
                  <a:pt x="655" y="399"/>
                  <a:pt x="661" y="381"/>
                </a:cubicBezTo>
                <a:close/>
                <a:moveTo>
                  <a:pt x="601" y="368"/>
                </a:moveTo>
                <a:cubicBezTo>
                  <a:pt x="611" y="370"/>
                  <a:pt x="623" y="371"/>
                  <a:pt x="634" y="369"/>
                </a:cubicBezTo>
                <a:cubicBezTo>
                  <a:pt x="626" y="365"/>
                  <a:pt x="620" y="349"/>
                  <a:pt x="612" y="349"/>
                </a:cubicBezTo>
                <a:cubicBezTo>
                  <a:pt x="621" y="358"/>
                  <a:pt x="608" y="365"/>
                  <a:pt x="601" y="368"/>
                </a:cubicBezTo>
                <a:close/>
                <a:moveTo>
                  <a:pt x="458" y="467"/>
                </a:moveTo>
                <a:cubicBezTo>
                  <a:pt x="469" y="459"/>
                  <a:pt x="463" y="431"/>
                  <a:pt x="471" y="419"/>
                </a:cubicBezTo>
                <a:cubicBezTo>
                  <a:pt x="476" y="412"/>
                  <a:pt x="482" y="407"/>
                  <a:pt x="489" y="403"/>
                </a:cubicBezTo>
                <a:cubicBezTo>
                  <a:pt x="468" y="403"/>
                  <a:pt x="453" y="445"/>
                  <a:pt x="458" y="467"/>
                </a:cubicBezTo>
                <a:close/>
                <a:moveTo>
                  <a:pt x="501" y="474"/>
                </a:moveTo>
                <a:cubicBezTo>
                  <a:pt x="492" y="474"/>
                  <a:pt x="482" y="461"/>
                  <a:pt x="473" y="470"/>
                </a:cubicBezTo>
                <a:cubicBezTo>
                  <a:pt x="477" y="480"/>
                  <a:pt x="491" y="483"/>
                  <a:pt x="498" y="483"/>
                </a:cubicBezTo>
                <a:cubicBezTo>
                  <a:pt x="497" y="483"/>
                  <a:pt x="485" y="478"/>
                  <a:pt x="484" y="476"/>
                </a:cubicBezTo>
                <a:cubicBezTo>
                  <a:pt x="505" y="485"/>
                  <a:pt x="515" y="482"/>
                  <a:pt x="519" y="482"/>
                </a:cubicBezTo>
                <a:cubicBezTo>
                  <a:pt x="519" y="482"/>
                  <a:pt x="520" y="482"/>
                  <a:pt x="520" y="482"/>
                </a:cubicBezTo>
                <a:cubicBezTo>
                  <a:pt x="528" y="481"/>
                  <a:pt x="563" y="470"/>
                  <a:pt x="562" y="464"/>
                </a:cubicBezTo>
                <a:cubicBezTo>
                  <a:pt x="544" y="476"/>
                  <a:pt x="520" y="474"/>
                  <a:pt x="501" y="474"/>
                </a:cubicBezTo>
                <a:close/>
                <a:moveTo>
                  <a:pt x="461" y="486"/>
                </a:moveTo>
                <a:cubicBezTo>
                  <a:pt x="459" y="482"/>
                  <a:pt x="458" y="478"/>
                  <a:pt x="459" y="474"/>
                </a:cubicBezTo>
                <a:cubicBezTo>
                  <a:pt x="455" y="477"/>
                  <a:pt x="456" y="481"/>
                  <a:pt x="461" y="486"/>
                </a:cubicBezTo>
                <a:close/>
                <a:moveTo>
                  <a:pt x="557" y="494"/>
                </a:moveTo>
                <a:cubicBezTo>
                  <a:pt x="542" y="529"/>
                  <a:pt x="506" y="515"/>
                  <a:pt x="478" y="500"/>
                </a:cubicBezTo>
                <a:cubicBezTo>
                  <a:pt x="493" y="510"/>
                  <a:pt x="510" y="519"/>
                  <a:pt x="528" y="519"/>
                </a:cubicBezTo>
                <a:cubicBezTo>
                  <a:pt x="535" y="519"/>
                  <a:pt x="558" y="502"/>
                  <a:pt x="556" y="502"/>
                </a:cubicBezTo>
                <a:cubicBezTo>
                  <a:pt x="561" y="503"/>
                  <a:pt x="552" y="512"/>
                  <a:pt x="549" y="516"/>
                </a:cubicBezTo>
                <a:cubicBezTo>
                  <a:pt x="557" y="514"/>
                  <a:pt x="568" y="513"/>
                  <a:pt x="574" y="519"/>
                </a:cubicBezTo>
                <a:cubicBezTo>
                  <a:pt x="577" y="518"/>
                  <a:pt x="579" y="517"/>
                  <a:pt x="581" y="516"/>
                </a:cubicBezTo>
                <a:cubicBezTo>
                  <a:pt x="578" y="508"/>
                  <a:pt x="565" y="498"/>
                  <a:pt x="557" y="494"/>
                </a:cubicBezTo>
                <a:close/>
                <a:moveTo>
                  <a:pt x="427" y="465"/>
                </a:moveTo>
                <a:cubicBezTo>
                  <a:pt x="426" y="472"/>
                  <a:pt x="429" y="487"/>
                  <a:pt x="425" y="493"/>
                </a:cubicBezTo>
                <a:cubicBezTo>
                  <a:pt x="431" y="494"/>
                  <a:pt x="432" y="490"/>
                  <a:pt x="432" y="486"/>
                </a:cubicBezTo>
                <a:cubicBezTo>
                  <a:pt x="432" y="486"/>
                  <a:pt x="432" y="485"/>
                  <a:pt x="432" y="484"/>
                </a:cubicBezTo>
                <a:cubicBezTo>
                  <a:pt x="432" y="484"/>
                  <a:pt x="432" y="484"/>
                  <a:pt x="432" y="484"/>
                </a:cubicBezTo>
                <a:cubicBezTo>
                  <a:pt x="432" y="484"/>
                  <a:pt x="432" y="484"/>
                  <a:pt x="432" y="484"/>
                </a:cubicBezTo>
                <a:cubicBezTo>
                  <a:pt x="432" y="484"/>
                  <a:pt x="432" y="483"/>
                  <a:pt x="432" y="483"/>
                </a:cubicBezTo>
                <a:cubicBezTo>
                  <a:pt x="431" y="473"/>
                  <a:pt x="434" y="472"/>
                  <a:pt x="427" y="465"/>
                </a:cubicBezTo>
                <a:close/>
                <a:moveTo>
                  <a:pt x="574" y="422"/>
                </a:moveTo>
                <a:cubicBezTo>
                  <a:pt x="580" y="428"/>
                  <a:pt x="611" y="418"/>
                  <a:pt x="608" y="408"/>
                </a:cubicBezTo>
                <a:cubicBezTo>
                  <a:pt x="606" y="400"/>
                  <a:pt x="592" y="407"/>
                  <a:pt x="589" y="408"/>
                </a:cubicBezTo>
                <a:cubicBezTo>
                  <a:pt x="569" y="415"/>
                  <a:pt x="574" y="403"/>
                  <a:pt x="574" y="422"/>
                </a:cubicBezTo>
                <a:close/>
                <a:moveTo>
                  <a:pt x="480" y="480"/>
                </a:moveTo>
                <a:cubicBezTo>
                  <a:pt x="497" y="502"/>
                  <a:pt x="528" y="491"/>
                  <a:pt x="551" y="486"/>
                </a:cubicBezTo>
                <a:cubicBezTo>
                  <a:pt x="551" y="486"/>
                  <a:pt x="551" y="486"/>
                  <a:pt x="551" y="486"/>
                </a:cubicBezTo>
                <a:cubicBezTo>
                  <a:pt x="551" y="486"/>
                  <a:pt x="551" y="486"/>
                  <a:pt x="551" y="486"/>
                </a:cubicBezTo>
                <a:cubicBezTo>
                  <a:pt x="552" y="486"/>
                  <a:pt x="552" y="486"/>
                  <a:pt x="552" y="486"/>
                </a:cubicBezTo>
                <a:cubicBezTo>
                  <a:pt x="552" y="486"/>
                  <a:pt x="552" y="486"/>
                  <a:pt x="552" y="486"/>
                </a:cubicBezTo>
                <a:cubicBezTo>
                  <a:pt x="560" y="484"/>
                  <a:pt x="565" y="477"/>
                  <a:pt x="563" y="468"/>
                </a:cubicBezTo>
                <a:cubicBezTo>
                  <a:pt x="548" y="496"/>
                  <a:pt x="505" y="492"/>
                  <a:pt x="480" y="480"/>
                </a:cubicBezTo>
                <a:close/>
                <a:moveTo>
                  <a:pt x="475" y="401"/>
                </a:moveTo>
                <a:cubicBezTo>
                  <a:pt x="462" y="397"/>
                  <a:pt x="449" y="460"/>
                  <a:pt x="447" y="469"/>
                </a:cubicBezTo>
                <a:cubicBezTo>
                  <a:pt x="449" y="469"/>
                  <a:pt x="453" y="468"/>
                  <a:pt x="455" y="467"/>
                </a:cubicBezTo>
                <a:cubicBezTo>
                  <a:pt x="450" y="443"/>
                  <a:pt x="467" y="422"/>
                  <a:pt x="475" y="401"/>
                </a:cubicBezTo>
                <a:close/>
                <a:moveTo>
                  <a:pt x="603" y="377"/>
                </a:moveTo>
                <a:cubicBezTo>
                  <a:pt x="602" y="377"/>
                  <a:pt x="588" y="373"/>
                  <a:pt x="586" y="374"/>
                </a:cubicBezTo>
                <a:cubicBezTo>
                  <a:pt x="586" y="374"/>
                  <a:pt x="587" y="375"/>
                  <a:pt x="587" y="375"/>
                </a:cubicBezTo>
                <a:cubicBezTo>
                  <a:pt x="592" y="379"/>
                  <a:pt x="594" y="383"/>
                  <a:pt x="603" y="377"/>
                </a:cubicBezTo>
                <a:close/>
                <a:moveTo>
                  <a:pt x="584" y="515"/>
                </a:moveTo>
                <a:cubicBezTo>
                  <a:pt x="587" y="513"/>
                  <a:pt x="590" y="511"/>
                  <a:pt x="593" y="509"/>
                </a:cubicBezTo>
                <a:cubicBezTo>
                  <a:pt x="585" y="504"/>
                  <a:pt x="579" y="500"/>
                  <a:pt x="577" y="498"/>
                </a:cubicBezTo>
                <a:cubicBezTo>
                  <a:pt x="578" y="498"/>
                  <a:pt x="579" y="498"/>
                  <a:pt x="579" y="497"/>
                </a:cubicBezTo>
                <a:cubicBezTo>
                  <a:pt x="578" y="496"/>
                  <a:pt x="577" y="496"/>
                  <a:pt x="576" y="495"/>
                </a:cubicBezTo>
                <a:cubicBezTo>
                  <a:pt x="582" y="497"/>
                  <a:pt x="600" y="505"/>
                  <a:pt x="602" y="504"/>
                </a:cubicBezTo>
                <a:cubicBezTo>
                  <a:pt x="613" y="497"/>
                  <a:pt x="576" y="471"/>
                  <a:pt x="562" y="487"/>
                </a:cubicBezTo>
                <a:cubicBezTo>
                  <a:pt x="564" y="488"/>
                  <a:pt x="571" y="492"/>
                  <a:pt x="576" y="495"/>
                </a:cubicBezTo>
                <a:cubicBezTo>
                  <a:pt x="573" y="494"/>
                  <a:pt x="573" y="495"/>
                  <a:pt x="577" y="498"/>
                </a:cubicBezTo>
                <a:cubicBezTo>
                  <a:pt x="571" y="497"/>
                  <a:pt x="559" y="489"/>
                  <a:pt x="558" y="492"/>
                </a:cubicBezTo>
                <a:cubicBezTo>
                  <a:pt x="566" y="494"/>
                  <a:pt x="582" y="508"/>
                  <a:pt x="584" y="515"/>
                </a:cubicBezTo>
                <a:close/>
                <a:moveTo>
                  <a:pt x="135" y="197"/>
                </a:moveTo>
                <a:cubicBezTo>
                  <a:pt x="130" y="191"/>
                  <a:pt x="111" y="198"/>
                  <a:pt x="110" y="189"/>
                </a:cubicBezTo>
                <a:cubicBezTo>
                  <a:pt x="109" y="180"/>
                  <a:pt x="132" y="179"/>
                  <a:pt x="119" y="167"/>
                </a:cubicBezTo>
                <a:cubicBezTo>
                  <a:pt x="118" y="166"/>
                  <a:pt x="102" y="157"/>
                  <a:pt x="99" y="156"/>
                </a:cubicBezTo>
                <a:cubicBezTo>
                  <a:pt x="87" y="154"/>
                  <a:pt x="63" y="193"/>
                  <a:pt x="69" y="196"/>
                </a:cubicBezTo>
                <a:cubicBezTo>
                  <a:pt x="67" y="179"/>
                  <a:pt x="93" y="189"/>
                  <a:pt x="97" y="198"/>
                </a:cubicBezTo>
                <a:cubicBezTo>
                  <a:pt x="115" y="209"/>
                  <a:pt x="112" y="232"/>
                  <a:pt x="127" y="242"/>
                </a:cubicBezTo>
                <a:cubicBezTo>
                  <a:pt x="139" y="249"/>
                  <a:pt x="134" y="252"/>
                  <a:pt x="149" y="255"/>
                </a:cubicBezTo>
                <a:cubicBezTo>
                  <a:pt x="160" y="257"/>
                  <a:pt x="171" y="262"/>
                  <a:pt x="179" y="270"/>
                </a:cubicBezTo>
                <a:cubicBezTo>
                  <a:pt x="190" y="280"/>
                  <a:pt x="145" y="263"/>
                  <a:pt x="143" y="263"/>
                </a:cubicBezTo>
                <a:cubicBezTo>
                  <a:pt x="148" y="270"/>
                  <a:pt x="178" y="290"/>
                  <a:pt x="189" y="289"/>
                </a:cubicBezTo>
                <a:cubicBezTo>
                  <a:pt x="193" y="288"/>
                  <a:pt x="197" y="287"/>
                  <a:pt x="199" y="285"/>
                </a:cubicBezTo>
                <a:cubicBezTo>
                  <a:pt x="196" y="300"/>
                  <a:pt x="196" y="315"/>
                  <a:pt x="186" y="329"/>
                </a:cubicBezTo>
                <a:cubicBezTo>
                  <a:pt x="187" y="329"/>
                  <a:pt x="156" y="357"/>
                  <a:pt x="158" y="357"/>
                </a:cubicBezTo>
                <a:cubicBezTo>
                  <a:pt x="178" y="379"/>
                  <a:pt x="191" y="336"/>
                  <a:pt x="203" y="322"/>
                </a:cubicBezTo>
                <a:cubicBezTo>
                  <a:pt x="201" y="316"/>
                  <a:pt x="211" y="312"/>
                  <a:pt x="211" y="306"/>
                </a:cubicBezTo>
                <a:cubicBezTo>
                  <a:pt x="211" y="301"/>
                  <a:pt x="204" y="291"/>
                  <a:pt x="201" y="284"/>
                </a:cubicBezTo>
                <a:cubicBezTo>
                  <a:pt x="206" y="279"/>
                  <a:pt x="206" y="271"/>
                  <a:pt x="204" y="261"/>
                </a:cubicBezTo>
                <a:cubicBezTo>
                  <a:pt x="205" y="261"/>
                  <a:pt x="205" y="261"/>
                  <a:pt x="205" y="261"/>
                </a:cubicBezTo>
                <a:cubicBezTo>
                  <a:pt x="206" y="267"/>
                  <a:pt x="208" y="272"/>
                  <a:pt x="210" y="277"/>
                </a:cubicBezTo>
                <a:cubicBezTo>
                  <a:pt x="204" y="242"/>
                  <a:pt x="225" y="210"/>
                  <a:pt x="222" y="176"/>
                </a:cubicBezTo>
                <a:cubicBezTo>
                  <a:pt x="219" y="136"/>
                  <a:pt x="160" y="159"/>
                  <a:pt x="155" y="187"/>
                </a:cubicBezTo>
                <a:cubicBezTo>
                  <a:pt x="154" y="191"/>
                  <a:pt x="164" y="248"/>
                  <a:pt x="147" y="222"/>
                </a:cubicBezTo>
                <a:cubicBezTo>
                  <a:pt x="144" y="217"/>
                  <a:pt x="139" y="201"/>
                  <a:pt x="135" y="197"/>
                </a:cubicBezTo>
                <a:close/>
                <a:moveTo>
                  <a:pt x="583" y="87"/>
                </a:moveTo>
                <a:cubicBezTo>
                  <a:pt x="593" y="98"/>
                  <a:pt x="578" y="109"/>
                  <a:pt x="572" y="117"/>
                </a:cubicBezTo>
                <a:cubicBezTo>
                  <a:pt x="578" y="113"/>
                  <a:pt x="581" y="114"/>
                  <a:pt x="587" y="118"/>
                </a:cubicBezTo>
                <a:cubicBezTo>
                  <a:pt x="587" y="106"/>
                  <a:pt x="591" y="87"/>
                  <a:pt x="606" y="88"/>
                </a:cubicBezTo>
                <a:cubicBezTo>
                  <a:pt x="598" y="76"/>
                  <a:pt x="584" y="66"/>
                  <a:pt x="571" y="59"/>
                </a:cubicBezTo>
                <a:cubicBezTo>
                  <a:pt x="570" y="62"/>
                  <a:pt x="570" y="65"/>
                  <a:pt x="569" y="69"/>
                </a:cubicBezTo>
                <a:cubicBezTo>
                  <a:pt x="569" y="69"/>
                  <a:pt x="569" y="69"/>
                  <a:pt x="569" y="69"/>
                </a:cubicBezTo>
                <a:cubicBezTo>
                  <a:pt x="569" y="69"/>
                  <a:pt x="569" y="69"/>
                  <a:pt x="569" y="69"/>
                </a:cubicBezTo>
                <a:cubicBezTo>
                  <a:pt x="566" y="83"/>
                  <a:pt x="574" y="77"/>
                  <a:pt x="583" y="87"/>
                </a:cubicBezTo>
                <a:close/>
                <a:moveTo>
                  <a:pt x="574" y="468"/>
                </a:moveTo>
                <a:cubicBezTo>
                  <a:pt x="575" y="464"/>
                  <a:pt x="611" y="467"/>
                  <a:pt x="626" y="464"/>
                </a:cubicBezTo>
                <a:cubicBezTo>
                  <a:pt x="626" y="463"/>
                  <a:pt x="626" y="462"/>
                  <a:pt x="626" y="460"/>
                </a:cubicBezTo>
                <a:cubicBezTo>
                  <a:pt x="608" y="454"/>
                  <a:pt x="587" y="455"/>
                  <a:pt x="568" y="458"/>
                </a:cubicBezTo>
                <a:cubicBezTo>
                  <a:pt x="568" y="458"/>
                  <a:pt x="568" y="458"/>
                  <a:pt x="568" y="458"/>
                </a:cubicBezTo>
                <a:cubicBezTo>
                  <a:pt x="564" y="463"/>
                  <a:pt x="569" y="474"/>
                  <a:pt x="566" y="481"/>
                </a:cubicBezTo>
                <a:cubicBezTo>
                  <a:pt x="585" y="480"/>
                  <a:pt x="576" y="476"/>
                  <a:pt x="596" y="468"/>
                </a:cubicBezTo>
                <a:cubicBezTo>
                  <a:pt x="591" y="467"/>
                  <a:pt x="573" y="473"/>
                  <a:pt x="574" y="468"/>
                </a:cubicBezTo>
                <a:close/>
                <a:moveTo>
                  <a:pt x="164" y="293"/>
                </a:moveTo>
                <a:cubicBezTo>
                  <a:pt x="144" y="280"/>
                  <a:pt x="115" y="251"/>
                  <a:pt x="108" y="230"/>
                </a:cubicBezTo>
                <a:cubicBezTo>
                  <a:pt x="102" y="210"/>
                  <a:pt x="77" y="187"/>
                  <a:pt x="59" y="212"/>
                </a:cubicBezTo>
                <a:cubicBezTo>
                  <a:pt x="65" y="216"/>
                  <a:pt x="92" y="211"/>
                  <a:pt x="83" y="227"/>
                </a:cubicBezTo>
                <a:cubicBezTo>
                  <a:pt x="79" y="235"/>
                  <a:pt x="68" y="231"/>
                  <a:pt x="61" y="230"/>
                </a:cubicBezTo>
                <a:cubicBezTo>
                  <a:pt x="43" y="228"/>
                  <a:pt x="44" y="244"/>
                  <a:pt x="49" y="255"/>
                </a:cubicBezTo>
                <a:cubicBezTo>
                  <a:pt x="50" y="258"/>
                  <a:pt x="52" y="261"/>
                  <a:pt x="54" y="263"/>
                </a:cubicBezTo>
                <a:cubicBezTo>
                  <a:pt x="67" y="276"/>
                  <a:pt x="60" y="293"/>
                  <a:pt x="71" y="307"/>
                </a:cubicBezTo>
                <a:cubicBezTo>
                  <a:pt x="77" y="314"/>
                  <a:pt x="84" y="321"/>
                  <a:pt x="91" y="327"/>
                </a:cubicBezTo>
                <a:cubicBezTo>
                  <a:pt x="95" y="330"/>
                  <a:pt x="103" y="331"/>
                  <a:pt x="113" y="331"/>
                </a:cubicBezTo>
                <a:cubicBezTo>
                  <a:pt x="138" y="331"/>
                  <a:pt x="171" y="324"/>
                  <a:pt x="171" y="324"/>
                </a:cubicBezTo>
                <a:cubicBezTo>
                  <a:pt x="173" y="332"/>
                  <a:pt x="144" y="338"/>
                  <a:pt x="140" y="339"/>
                </a:cubicBezTo>
                <a:cubicBezTo>
                  <a:pt x="144" y="342"/>
                  <a:pt x="148" y="349"/>
                  <a:pt x="153" y="351"/>
                </a:cubicBezTo>
                <a:cubicBezTo>
                  <a:pt x="149" y="334"/>
                  <a:pt x="199" y="324"/>
                  <a:pt x="188" y="305"/>
                </a:cubicBezTo>
                <a:cubicBezTo>
                  <a:pt x="183" y="297"/>
                  <a:pt x="155" y="305"/>
                  <a:pt x="151" y="306"/>
                </a:cubicBezTo>
                <a:cubicBezTo>
                  <a:pt x="137" y="311"/>
                  <a:pt x="123" y="311"/>
                  <a:pt x="109" y="311"/>
                </a:cubicBezTo>
                <a:cubicBezTo>
                  <a:pt x="108" y="311"/>
                  <a:pt x="104" y="308"/>
                  <a:pt x="103" y="306"/>
                </a:cubicBezTo>
                <a:cubicBezTo>
                  <a:pt x="102" y="304"/>
                  <a:pt x="103" y="303"/>
                  <a:pt x="108" y="303"/>
                </a:cubicBezTo>
                <a:cubicBezTo>
                  <a:pt x="113" y="299"/>
                  <a:pt x="154" y="295"/>
                  <a:pt x="164" y="293"/>
                </a:cubicBezTo>
                <a:close/>
                <a:moveTo>
                  <a:pt x="601" y="401"/>
                </a:moveTo>
                <a:cubicBezTo>
                  <a:pt x="597" y="394"/>
                  <a:pt x="579" y="406"/>
                  <a:pt x="578" y="407"/>
                </a:cubicBezTo>
                <a:cubicBezTo>
                  <a:pt x="586" y="407"/>
                  <a:pt x="593" y="405"/>
                  <a:pt x="601" y="401"/>
                </a:cubicBezTo>
                <a:close/>
                <a:moveTo>
                  <a:pt x="174" y="78"/>
                </a:moveTo>
                <a:cubicBezTo>
                  <a:pt x="176" y="85"/>
                  <a:pt x="194" y="82"/>
                  <a:pt x="203" y="85"/>
                </a:cubicBezTo>
                <a:cubicBezTo>
                  <a:pt x="202" y="76"/>
                  <a:pt x="205" y="68"/>
                  <a:pt x="210" y="61"/>
                </a:cubicBezTo>
                <a:cubicBezTo>
                  <a:pt x="201" y="50"/>
                  <a:pt x="171" y="69"/>
                  <a:pt x="174" y="78"/>
                </a:cubicBezTo>
                <a:close/>
                <a:moveTo>
                  <a:pt x="361" y="486"/>
                </a:moveTo>
                <a:cubicBezTo>
                  <a:pt x="349" y="477"/>
                  <a:pt x="335" y="448"/>
                  <a:pt x="323" y="452"/>
                </a:cubicBezTo>
                <a:cubicBezTo>
                  <a:pt x="305" y="458"/>
                  <a:pt x="294" y="476"/>
                  <a:pt x="274" y="476"/>
                </a:cubicBezTo>
                <a:cubicBezTo>
                  <a:pt x="253" y="476"/>
                  <a:pt x="237" y="461"/>
                  <a:pt x="218" y="456"/>
                </a:cubicBezTo>
                <a:cubicBezTo>
                  <a:pt x="190" y="449"/>
                  <a:pt x="151" y="427"/>
                  <a:pt x="163" y="391"/>
                </a:cubicBezTo>
                <a:cubicBezTo>
                  <a:pt x="151" y="398"/>
                  <a:pt x="72" y="396"/>
                  <a:pt x="75" y="369"/>
                </a:cubicBezTo>
                <a:cubicBezTo>
                  <a:pt x="66" y="365"/>
                  <a:pt x="31" y="345"/>
                  <a:pt x="33" y="333"/>
                </a:cubicBezTo>
                <a:cubicBezTo>
                  <a:pt x="32" y="337"/>
                  <a:pt x="12" y="300"/>
                  <a:pt x="11" y="299"/>
                </a:cubicBezTo>
                <a:cubicBezTo>
                  <a:pt x="6" y="285"/>
                  <a:pt x="15" y="286"/>
                  <a:pt x="6" y="275"/>
                </a:cubicBezTo>
                <a:cubicBezTo>
                  <a:pt x="2" y="269"/>
                  <a:pt x="0" y="263"/>
                  <a:pt x="1" y="256"/>
                </a:cubicBezTo>
                <a:cubicBezTo>
                  <a:pt x="1" y="245"/>
                  <a:pt x="6" y="238"/>
                  <a:pt x="8" y="228"/>
                </a:cubicBezTo>
                <a:cubicBezTo>
                  <a:pt x="11" y="216"/>
                  <a:pt x="4" y="214"/>
                  <a:pt x="3" y="203"/>
                </a:cubicBezTo>
                <a:cubicBezTo>
                  <a:pt x="3" y="197"/>
                  <a:pt x="5" y="189"/>
                  <a:pt x="11" y="186"/>
                </a:cubicBezTo>
                <a:cubicBezTo>
                  <a:pt x="8" y="179"/>
                  <a:pt x="8" y="171"/>
                  <a:pt x="11" y="164"/>
                </a:cubicBezTo>
                <a:cubicBezTo>
                  <a:pt x="14" y="153"/>
                  <a:pt x="23" y="143"/>
                  <a:pt x="33" y="139"/>
                </a:cubicBezTo>
                <a:cubicBezTo>
                  <a:pt x="43" y="141"/>
                  <a:pt x="47" y="136"/>
                  <a:pt x="46" y="125"/>
                </a:cubicBezTo>
                <a:cubicBezTo>
                  <a:pt x="61" y="103"/>
                  <a:pt x="83" y="85"/>
                  <a:pt x="108" y="72"/>
                </a:cubicBezTo>
                <a:cubicBezTo>
                  <a:pt x="114" y="70"/>
                  <a:pt x="127" y="64"/>
                  <a:pt x="133" y="69"/>
                </a:cubicBezTo>
                <a:cubicBezTo>
                  <a:pt x="139" y="62"/>
                  <a:pt x="145" y="57"/>
                  <a:pt x="152" y="53"/>
                </a:cubicBezTo>
                <a:cubicBezTo>
                  <a:pt x="167" y="43"/>
                  <a:pt x="186" y="40"/>
                  <a:pt x="203" y="36"/>
                </a:cubicBezTo>
                <a:cubicBezTo>
                  <a:pt x="211" y="35"/>
                  <a:pt x="226" y="34"/>
                  <a:pt x="233" y="37"/>
                </a:cubicBezTo>
                <a:cubicBezTo>
                  <a:pt x="240" y="31"/>
                  <a:pt x="248" y="26"/>
                  <a:pt x="257" y="22"/>
                </a:cubicBezTo>
                <a:cubicBezTo>
                  <a:pt x="270" y="16"/>
                  <a:pt x="287" y="13"/>
                  <a:pt x="298" y="25"/>
                </a:cubicBezTo>
                <a:cubicBezTo>
                  <a:pt x="300" y="0"/>
                  <a:pt x="350" y="4"/>
                  <a:pt x="365" y="7"/>
                </a:cubicBezTo>
                <a:cubicBezTo>
                  <a:pt x="375" y="9"/>
                  <a:pt x="382" y="11"/>
                  <a:pt x="392" y="13"/>
                </a:cubicBezTo>
                <a:cubicBezTo>
                  <a:pt x="394" y="6"/>
                  <a:pt x="405" y="5"/>
                  <a:pt x="411" y="5"/>
                </a:cubicBezTo>
                <a:cubicBezTo>
                  <a:pt x="442" y="5"/>
                  <a:pt x="465" y="9"/>
                  <a:pt x="495" y="20"/>
                </a:cubicBezTo>
                <a:cubicBezTo>
                  <a:pt x="517" y="27"/>
                  <a:pt x="537" y="38"/>
                  <a:pt x="558" y="44"/>
                </a:cubicBezTo>
                <a:cubicBezTo>
                  <a:pt x="589" y="53"/>
                  <a:pt x="610" y="76"/>
                  <a:pt x="626" y="103"/>
                </a:cubicBezTo>
                <a:cubicBezTo>
                  <a:pt x="644" y="113"/>
                  <a:pt x="663" y="129"/>
                  <a:pt x="673" y="148"/>
                </a:cubicBezTo>
                <a:cubicBezTo>
                  <a:pt x="679" y="160"/>
                  <a:pt x="679" y="177"/>
                  <a:pt x="688" y="186"/>
                </a:cubicBezTo>
                <a:cubicBezTo>
                  <a:pt x="704" y="204"/>
                  <a:pt x="699" y="206"/>
                  <a:pt x="707" y="213"/>
                </a:cubicBezTo>
                <a:cubicBezTo>
                  <a:pt x="723" y="226"/>
                  <a:pt x="722" y="272"/>
                  <a:pt x="725" y="275"/>
                </a:cubicBezTo>
                <a:cubicBezTo>
                  <a:pt x="767" y="311"/>
                  <a:pt x="723" y="411"/>
                  <a:pt x="670" y="385"/>
                </a:cubicBezTo>
                <a:cubicBezTo>
                  <a:pt x="690" y="416"/>
                  <a:pt x="654" y="460"/>
                  <a:pt x="637" y="482"/>
                </a:cubicBezTo>
                <a:cubicBezTo>
                  <a:pt x="616" y="511"/>
                  <a:pt x="565" y="535"/>
                  <a:pt x="531" y="541"/>
                </a:cubicBezTo>
                <a:cubicBezTo>
                  <a:pt x="522" y="543"/>
                  <a:pt x="457" y="534"/>
                  <a:pt x="500" y="564"/>
                </a:cubicBezTo>
                <a:cubicBezTo>
                  <a:pt x="509" y="570"/>
                  <a:pt x="531" y="573"/>
                  <a:pt x="517" y="586"/>
                </a:cubicBezTo>
                <a:cubicBezTo>
                  <a:pt x="511" y="591"/>
                  <a:pt x="489" y="591"/>
                  <a:pt x="489" y="591"/>
                </a:cubicBezTo>
                <a:cubicBezTo>
                  <a:pt x="489" y="591"/>
                  <a:pt x="476" y="581"/>
                  <a:pt x="462" y="569"/>
                </a:cubicBezTo>
                <a:cubicBezTo>
                  <a:pt x="431" y="542"/>
                  <a:pt x="432" y="541"/>
                  <a:pt x="395" y="501"/>
                </a:cubicBezTo>
                <a:cubicBezTo>
                  <a:pt x="389" y="495"/>
                  <a:pt x="369" y="492"/>
                  <a:pt x="361" y="486"/>
                </a:cubicBezTo>
                <a:close/>
                <a:moveTo>
                  <a:pt x="293" y="411"/>
                </a:moveTo>
                <a:cubicBezTo>
                  <a:pt x="305" y="405"/>
                  <a:pt x="319" y="407"/>
                  <a:pt x="332" y="406"/>
                </a:cubicBezTo>
                <a:cubicBezTo>
                  <a:pt x="347" y="404"/>
                  <a:pt x="349" y="402"/>
                  <a:pt x="349" y="390"/>
                </a:cubicBezTo>
                <a:cubicBezTo>
                  <a:pt x="349" y="380"/>
                  <a:pt x="360" y="381"/>
                  <a:pt x="365" y="388"/>
                </a:cubicBezTo>
                <a:cubicBezTo>
                  <a:pt x="383" y="410"/>
                  <a:pt x="396" y="412"/>
                  <a:pt x="424" y="411"/>
                </a:cubicBezTo>
                <a:cubicBezTo>
                  <a:pt x="445" y="409"/>
                  <a:pt x="483" y="405"/>
                  <a:pt x="452" y="381"/>
                </a:cubicBezTo>
                <a:cubicBezTo>
                  <a:pt x="438" y="371"/>
                  <a:pt x="378" y="392"/>
                  <a:pt x="420" y="372"/>
                </a:cubicBezTo>
                <a:cubicBezTo>
                  <a:pt x="425" y="369"/>
                  <a:pt x="422" y="360"/>
                  <a:pt x="418" y="350"/>
                </a:cubicBezTo>
                <a:cubicBezTo>
                  <a:pt x="423" y="350"/>
                  <a:pt x="423" y="350"/>
                  <a:pt x="423" y="350"/>
                </a:cubicBezTo>
                <a:cubicBezTo>
                  <a:pt x="427" y="359"/>
                  <a:pt x="433" y="366"/>
                  <a:pt x="439" y="367"/>
                </a:cubicBezTo>
                <a:cubicBezTo>
                  <a:pt x="473" y="369"/>
                  <a:pt x="468" y="406"/>
                  <a:pt x="511" y="390"/>
                </a:cubicBezTo>
                <a:cubicBezTo>
                  <a:pt x="507" y="388"/>
                  <a:pt x="497" y="368"/>
                  <a:pt x="499" y="367"/>
                </a:cubicBezTo>
                <a:cubicBezTo>
                  <a:pt x="509" y="364"/>
                  <a:pt x="520" y="378"/>
                  <a:pt x="517" y="387"/>
                </a:cubicBezTo>
                <a:cubicBezTo>
                  <a:pt x="522" y="385"/>
                  <a:pt x="560" y="371"/>
                  <a:pt x="548" y="364"/>
                </a:cubicBezTo>
                <a:cubicBezTo>
                  <a:pt x="517" y="343"/>
                  <a:pt x="561" y="350"/>
                  <a:pt x="559" y="367"/>
                </a:cubicBezTo>
                <a:cubicBezTo>
                  <a:pt x="563" y="363"/>
                  <a:pt x="575" y="342"/>
                  <a:pt x="577" y="331"/>
                </a:cubicBezTo>
                <a:cubicBezTo>
                  <a:pt x="579" y="321"/>
                  <a:pt x="595" y="262"/>
                  <a:pt x="590" y="255"/>
                </a:cubicBezTo>
                <a:cubicBezTo>
                  <a:pt x="586" y="249"/>
                  <a:pt x="576" y="257"/>
                  <a:pt x="569" y="263"/>
                </a:cubicBezTo>
                <a:cubicBezTo>
                  <a:pt x="567" y="265"/>
                  <a:pt x="565" y="266"/>
                  <a:pt x="564" y="267"/>
                </a:cubicBezTo>
                <a:cubicBezTo>
                  <a:pt x="550" y="275"/>
                  <a:pt x="550" y="261"/>
                  <a:pt x="555" y="261"/>
                </a:cubicBezTo>
                <a:cubicBezTo>
                  <a:pt x="562" y="261"/>
                  <a:pt x="585" y="241"/>
                  <a:pt x="595" y="245"/>
                </a:cubicBezTo>
                <a:cubicBezTo>
                  <a:pt x="598" y="247"/>
                  <a:pt x="600" y="251"/>
                  <a:pt x="600" y="260"/>
                </a:cubicBezTo>
                <a:cubicBezTo>
                  <a:pt x="599" y="283"/>
                  <a:pt x="585" y="309"/>
                  <a:pt x="596" y="333"/>
                </a:cubicBezTo>
                <a:cubicBezTo>
                  <a:pt x="604" y="352"/>
                  <a:pt x="642" y="326"/>
                  <a:pt x="655" y="322"/>
                </a:cubicBezTo>
                <a:cubicBezTo>
                  <a:pt x="664" y="320"/>
                  <a:pt x="679" y="277"/>
                  <a:pt x="675" y="310"/>
                </a:cubicBezTo>
                <a:cubicBezTo>
                  <a:pt x="672" y="332"/>
                  <a:pt x="639" y="337"/>
                  <a:pt x="623" y="346"/>
                </a:cubicBezTo>
                <a:cubicBezTo>
                  <a:pt x="625" y="348"/>
                  <a:pt x="627" y="351"/>
                  <a:pt x="629" y="354"/>
                </a:cubicBezTo>
                <a:cubicBezTo>
                  <a:pt x="628" y="345"/>
                  <a:pt x="660" y="355"/>
                  <a:pt x="667" y="348"/>
                </a:cubicBezTo>
                <a:cubicBezTo>
                  <a:pt x="666" y="346"/>
                  <a:pt x="677" y="320"/>
                  <a:pt x="680" y="319"/>
                </a:cubicBezTo>
                <a:cubicBezTo>
                  <a:pt x="694" y="318"/>
                  <a:pt x="675" y="346"/>
                  <a:pt x="676" y="348"/>
                </a:cubicBezTo>
                <a:cubicBezTo>
                  <a:pt x="677" y="354"/>
                  <a:pt x="686" y="348"/>
                  <a:pt x="690" y="351"/>
                </a:cubicBezTo>
                <a:cubicBezTo>
                  <a:pt x="692" y="344"/>
                  <a:pt x="690" y="296"/>
                  <a:pt x="694" y="295"/>
                </a:cubicBezTo>
                <a:cubicBezTo>
                  <a:pt x="706" y="293"/>
                  <a:pt x="700" y="334"/>
                  <a:pt x="702" y="338"/>
                </a:cubicBezTo>
                <a:cubicBezTo>
                  <a:pt x="702" y="338"/>
                  <a:pt x="722" y="355"/>
                  <a:pt x="716" y="355"/>
                </a:cubicBezTo>
                <a:cubicBezTo>
                  <a:pt x="715" y="355"/>
                  <a:pt x="713" y="354"/>
                  <a:pt x="710" y="353"/>
                </a:cubicBezTo>
                <a:cubicBezTo>
                  <a:pt x="687" y="342"/>
                  <a:pt x="696" y="371"/>
                  <a:pt x="678" y="379"/>
                </a:cubicBezTo>
                <a:cubicBezTo>
                  <a:pt x="692" y="381"/>
                  <a:pt x="708" y="369"/>
                  <a:pt x="719" y="357"/>
                </a:cubicBezTo>
                <a:cubicBezTo>
                  <a:pt x="722" y="354"/>
                  <a:pt x="724" y="350"/>
                  <a:pt x="726" y="347"/>
                </a:cubicBezTo>
                <a:cubicBezTo>
                  <a:pt x="726" y="347"/>
                  <a:pt x="726" y="347"/>
                  <a:pt x="726" y="346"/>
                </a:cubicBezTo>
                <a:cubicBezTo>
                  <a:pt x="726" y="346"/>
                  <a:pt x="726" y="346"/>
                  <a:pt x="726" y="346"/>
                </a:cubicBezTo>
                <a:cubicBezTo>
                  <a:pt x="726" y="346"/>
                  <a:pt x="726" y="346"/>
                  <a:pt x="726" y="346"/>
                </a:cubicBezTo>
                <a:cubicBezTo>
                  <a:pt x="726" y="346"/>
                  <a:pt x="726" y="346"/>
                  <a:pt x="726" y="346"/>
                </a:cubicBezTo>
                <a:cubicBezTo>
                  <a:pt x="726" y="346"/>
                  <a:pt x="727" y="346"/>
                  <a:pt x="727" y="346"/>
                </a:cubicBezTo>
                <a:cubicBezTo>
                  <a:pt x="727" y="345"/>
                  <a:pt x="727" y="345"/>
                  <a:pt x="727" y="345"/>
                </a:cubicBezTo>
                <a:cubicBezTo>
                  <a:pt x="727" y="345"/>
                  <a:pt x="727" y="345"/>
                  <a:pt x="727" y="345"/>
                </a:cubicBezTo>
                <a:cubicBezTo>
                  <a:pt x="741" y="317"/>
                  <a:pt x="684" y="257"/>
                  <a:pt x="655" y="283"/>
                </a:cubicBezTo>
                <a:cubicBezTo>
                  <a:pt x="631" y="305"/>
                  <a:pt x="591" y="281"/>
                  <a:pt x="635" y="283"/>
                </a:cubicBezTo>
                <a:cubicBezTo>
                  <a:pt x="647" y="284"/>
                  <a:pt x="655" y="272"/>
                  <a:pt x="669" y="272"/>
                </a:cubicBezTo>
                <a:cubicBezTo>
                  <a:pt x="679" y="272"/>
                  <a:pt x="680" y="271"/>
                  <a:pt x="681" y="259"/>
                </a:cubicBezTo>
                <a:cubicBezTo>
                  <a:pt x="682" y="237"/>
                  <a:pt x="666" y="216"/>
                  <a:pt x="655" y="199"/>
                </a:cubicBezTo>
                <a:cubicBezTo>
                  <a:pt x="643" y="182"/>
                  <a:pt x="611" y="199"/>
                  <a:pt x="612" y="170"/>
                </a:cubicBezTo>
                <a:cubicBezTo>
                  <a:pt x="613" y="152"/>
                  <a:pt x="595" y="165"/>
                  <a:pt x="587" y="171"/>
                </a:cubicBezTo>
                <a:cubicBezTo>
                  <a:pt x="574" y="180"/>
                  <a:pt x="566" y="188"/>
                  <a:pt x="566" y="198"/>
                </a:cubicBezTo>
                <a:cubicBezTo>
                  <a:pt x="566" y="203"/>
                  <a:pt x="568" y="210"/>
                  <a:pt x="574" y="217"/>
                </a:cubicBezTo>
                <a:cubicBezTo>
                  <a:pt x="588" y="236"/>
                  <a:pt x="570" y="227"/>
                  <a:pt x="561" y="214"/>
                </a:cubicBezTo>
                <a:cubicBezTo>
                  <a:pt x="546" y="190"/>
                  <a:pt x="543" y="210"/>
                  <a:pt x="535" y="228"/>
                </a:cubicBezTo>
                <a:cubicBezTo>
                  <a:pt x="532" y="236"/>
                  <a:pt x="525" y="242"/>
                  <a:pt x="517" y="248"/>
                </a:cubicBezTo>
                <a:cubicBezTo>
                  <a:pt x="510" y="254"/>
                  <a:pt x="503" y="260"/>
                  <a:pt x="498" y="268"/>
                </a:cubicBezTo>
                <a:cubicBezTo>
                  <a:pt x="487" y="289"/>
                  <a:pt x="496" y="281"/>
                  <a:pt x="507" y="296"/>
                </a:cubicBezTo>
                <a:cubicBezTo>
                  <a:pt x="509" y="294"/>
                  <a:pt x="528" y="279"/>
                  <a:pt x="532" y="282"/>
                </a:cubicBezTo>
                <a:cubicBezTo>
                  <a:pt x="541" y="288"/>
                  <a:pt x="511" y="300"/>
                  <a:pt x="512" y="308"/>
                </a:cubicBezTo>
                <a:cubicBezTo>
                  <a:pt x="515" y="323"/>
                  <a:pt x="492" y="295"/>
                  <a:pt x="493" y="295"/>
                </a:cubicBezTo>
                <a:cubicBezTo>
                  <a:pt x="487" y="291"/>
                  <a:pt x="464" y="297"/>
                  <a:pt x="448" y="300"/>
                </a:cubicBezTo>
                <a:cubicBezTo>
                  <a:pt x="446" y="295"/>
                  <a:pt x="446" y="295"/>
                  <a:pt x="446" y="295"/>
                </a:cubicBezTo>
                <a:cubicBezTo>
                  <a:pt x="450" y="294"/>
                  <a:pt x="454" y="293"/>
                  <a:pt x="457" y="291"/>
                </a:cubicBezTo>
                <a:cubicBezTo>
                  <a:pt x="465" y="287"/>
                  <a:pt x="505" y="255"/>
                  <a:pt x="517" y="234"/>
                </a:cubicBezTo>
                <a:cubicBezTo>
                  <a:pt x="500" y="228"/>
                  <a:pt x="480" y="239"/>
                  <a:pt x="467" y="231"/>
                </a:cubicBezTo>
                <a:cubicBezTo>
                  <a:pt x="434" y="209"/>
                  <a:pt x="457" y="229"/>
                  <a:pt x="431" y="237"/>
                </a:cubicBezTo>
                <a:cubicBezTo>
                  <a:pt x="416" y="241"/>
                  <a:pt x="408" y="218"/>
                  <a:pt x="393" y="220"/>
                </a:cubicBezTo>
                <a:cubicBezTo>
                  <a:pt x="383" y="222"/>
                  <a:pt x="386" y="231"/>
                  <a:pt x="380" y="236"/>
                </a:cubicBezTo>
                <a:cubicBezTo>
                  <a:pt x="373" y="248"/>
                  <a:pt x="356" y="267"/>
                  <a:pt x="341" y="269"/>
                </a:cubicBezTo>
                <a:cubicBezTo>
                  <a:pt x="351" y="280"/>
                  <a:pt x="331" y="316"/>
                  <a:pt x="324" y="309"/>
                </a:cubicBezTo>
                <a:cubicBezTo>
                  <a:pt x="316" y="301"/>
                  <a:pt x="347" y="282"/>
                  <a:pt x="334" y="274"/>
                </a:cubicBezTo>
                <a:cubicBezTo>
                  <a:pt x="302" y="254"/>
                  <a:pt x="256" y="283"/>
                  <a:pt x="226" y="311"/>
                </a:cubicBezTo>
                <a:cubicBezTo>
                  <a:pt x="216" y="320"/>
                  <a:pt x="208" y="329"/>
                  <a:pt x="202" y="336"/>
                </a:cubicBezTo>
                <a:cubicBezTo>
                  <a:pt x="201" y="338"/>
                  <a:pt x="200" y="340"/>
                  <a:pt x="198" y="342"/>
                </a:cubicBezTo>
                <a:cubicBezTo>
                  <a:pt x="176" y="372"/>
                  <a:pt x="148" y="424"/>
                  <a:pt x="201" y="443"/>
                </a:cubicBezTo>
                <a:cubicBezTo>
                  <a:pt x="215" y="448"/>
                  <a:pt x="230" y="454"/>
                  <a:pt x="245" y="460"/>
                </a:cubicBezTo>
                <a:cubicBezTo>
                  <a:pt x="245" y="460"/>
                  <a:pt x="245" y="460"/>
                  <a:pt x="245" y="460"/>
                </a:cubicBezTo>
                <a:cubicBezTo>
                  <a:pt x="251" y="462"/>
                  <a:pt x="257" y="464"/>
                  <a:pt x="263" y="466"/>
                </a:cubicBezTo>
                <a:cubicBezTo>
                  <a:pt x="287" y="473"/>
                  <a:pt x="300" y="451"/>
                  <a:pt x="320" y="444"/>
                </a:cubicBezTo>
                <a:cubicBezTo>
                  <a:pt x="327" y="442"/>
                  <a:pt x="329" y="441"/>
                  <a:pt x="330" y="441"/>
                </a:cubicBezTo>
                <a:cubicBezTo>
                  <a:pt x="329" y="441"/>
                  <a:pt x="328" y="441"/>
                  <a:pt x="327" y="441"/>
                </a:cubicBezTo>
                <a:cubicBezTo>
                  <a:pt x="346" y="434"/>
                  <a:pt x="364" y="425"/>
                  <a:pt x="380" y="413"/>
                </a:cubicBezTo>
                <a:cubicBezTo>
                  <a:pt x="371" y="409"/>
                  <a:pt x="366" y="404"/>
                  <a:pt x="360" y="396"/>
                </a:cubicBezTo>
                <a:cubicBezTo>
                  <a:pt x="360" y="425"/>
                  <a:pt x="302" y="408"/>
                  <a:pt x="288" y="426"/>
                </a:cubicBezTo>
                <a:cubicBezTo>
                  <a:pt x="280" y="436"/>
                  <a:pt x="265" y="457"/>
                  <a:pt x="249" y="457"/>
                </a:cubicBezTo>
                <a:cubicBezTo>
                  <a:pt x="248" y="457"/>
                  <a:pt x="247" y="457"/>
                  <a:pt x="247" y="457"/>
                </a:cubicBezTo>
                <a:cubicBezTo>
                  <a:pt x="246" y="457"/>
                  <a:pt x="246" y="457"/>
                  <a:pt x="246" y="457"/>
                </a:cubicBezTo>
                <a:cubicBezTo>
                  <a:pt x="241" y="454"/>
                  <a:pt x="258" y="442"/>
                  <a:pt x="260" y="442"/>
                </a:cubicBezTo>
                <a:cubicBezTo>
                  <a:pt x="271" y="437"/>
                  <a:pt x="275" y="428"/>
                  <a:pt x="282" y="420"/>
                </a:cubicBezTo>
                <a:cubicBezTo>
                  <a:pt x="285" y="416"/>
                  <a:pt x="288" y="413"/>
                  <a:pt x="293" y="411"/>
                </a:cubicBezTo>
                <a:close/>
                <a:moveTo>
                  <a:pt x="711" y="287"/>
                </a:moveTo>
                <a:cubicBezTo>
                  <a:pt x="720" y="295"/>
                  <a:pt x="728" y="307"/>
                  <a:pt x="733" y="317"/>
                </a:cubicBezTo>
                <a:cubicBezTo>
                  <a:pt x="733" y="304"/>
                  <a:pt x="727" y="273"/>
                  <a:pt x="711" y="287"/>
                </a:cubicBezTo>
                <a:close/>
                <a:moveTo>
                  <a:pt x="549" y="520"/>
                </a:moveTo>
                <a:cubicBezTo>
                  <a:pt x="543" y="522"/>
                  <a:pt x="537" y="526"/>
                  <a:pt x="532" y="527"/>
                </a:cubicBezTo>
                <a:cubicBezTo>
                  <a:pt x="519" y="529"/>
                  <a:pt x="505" y="527"/>
                  <a:pt x="493" y="521"/>
                </a:cubicBezTo>
                <a:cubicBezTo>
                  <a:pt x="484" y="518"/>
                  <a:pt x="444" y="491"/>
                  <a:pt x="444" y="485"/>
                </a:cubicBezTo>
                <a:cubicBezTo>
                  <a:pt x="443" y="503"/>
                  <a:pt x="482" y="521"/>
                  <a:pt x="495" y="526"/>
                </a:cubicBezTo>
                <a:cubicBezTo>
                  <a:pt x="506" y="530"/>
                  <a:pt x="520" y="535"/>
                  <a:pt x="533" y="532"/>
                </a:cubicBezTo>
                <a:cubicBezTo>
                  <a:pt x="536" y="531"/>
                  <a:pt x="549" y="521"/>
                  <a:pt x="549" y="520"/>
                </a:cubicBezTo>
                <a:cubicBezTo>
                  <a:pt x="551" y="524"/>
                  <a:pt x="549" y="527"/>
                  <a:pt x="544" y="530"/>
                </a:cubicBezTo>
                <a:cubicBezTo>
                  <a:pt x="543" y="530"/>
                  <a:pt x="543" y="531"/>
                  <a:pt x="542" y="531"/>
                </a:cubicBezTo>
                <a:cubicBezTo>
                  <a:pt x="544" y="531"/>
                  <a:pt x="545" y="530"/>
                  <a:pt x="546" y="530"/>
                </a:cubicBezTo>
                <a:cubicBezTo>
                  <a:pt x="555" y="527"/>
                  <a:pt x="563" y="524"/>
                  <a:pt x="572" y="521"/>
                </a:cubicBezTo>
                <a:cubicBezTo>
                  <a:pt x="564" y="514"/>
                  <a:pt x="556" y="516"/>
                  <a:pt x="549" y="520"/>
                </a:cubicBezTo>
                <a:close/>
                <a:moveTo>
                  <a:pt x="249" y="133"/>
                </a:moveTo>
                <a:cubicBezTo>
                  <a:pt x="231" y="115"/>
                  <a:pt x="170" y="55"/>
                  <a:pt x="173" y="120"/>
                </a:cubicBezTo>
                <a:cubicBezTo>
                  <a:pt x="180" y="116"/>
                  <a:pt x="190" y="115"/>
                  <a:pt x="198" y="116"/>
                </a:cubicBezTo>
                <a:cubicBezTo>
                  <a:pt x="203" y="119"/>
                  <a:pt x="203" y="122"/>
                  <a:pt x="197" y="124"/>
                </a:cubicBezTo>
                <a:cubicBezTo>
                  <a:pt x="190" y="123"/>
                  <a:pt x="180" y="125"/>
                  <a:pt x="175" y="130"/>
                </a:cubicBezTo>
                <a:cubicBezTo>
                  <a:pt x="178" y="141"/>
                  <a:pt x="145" y="123"/>
                  <a:pt x="150" y="155"/>
                </a:cubicBezTo>
                <a:cubicBezTo>
                  <a:pt x="154" y="168"/>
                  <a:pt x="123" y="134"/>
                  <a:pt x="124" y="130"/>
                </a:cubicBezTo>
                <a:cubicBezTo>
                  <a:pt x="127" y="126"/>
                  <a:pt x="130" y="125"/>
                  <a:pt x="135" y="128"/>
                </a:cubicBezTo>
                <a:cubicBezTo>
                  <a:pt x="140" y="137"/>
                  <a:pt x="146" y="136"/>
                  <a:pt x="151" y="126"/>
                </a:cubicBezTo>
                <a:cubicBezTo>
                  <a:pt x="165" y="130"/>
                  <a:pt x="169" y="125"/>
                  <a:pt x="165" y="113"/>
                </a:cubicBezTo>
                <a:cubicBezTo>
                  <a:pt x="165" y="105"/>
                  <a:pt x="168" y="98"/>
                  <a:pt x="172" y="91"/>
                </a:cubicBezTo>
                <a:cubicBezTo>
                  <a:pt x="154" y="99"/>
                  <a:pt x="140" y="113"/>
                  <a:pt x="163" y="85"/>
                </a:cubicBezTo>
                <a:cubicBezTo>
                  <a:pt x="176" y="70"/>
                  <a:pt x="135" y="89"/>
                  <a:pt x="132" y="91"/>
                </a:cubicBezTo>
                <a:cubicBezTo>
                  <a:pt x="132" y="91"/>
                  <a:pt x="132" y="91"/>
                  <a:pt x="132" y="91"/>
                </a:cubicBezTo>
                <a:cubicBezTo>
                  <a:pt x="132" y="91"/>
                  <a:pt x="132" y="91"/>
                  <a:pt x="132" y="91"/>
                </a:cubicBezTo>
                <a:cubicBezTo>
                  <a:pt x="132" y="91"/>
                  <a:pt x="132" y="91"/>
                  <a:pt x="132" y="91"/>
                </a:cubicBezTo>
                <a:cubicBezTo>
                  <a:pt x="122" y="96"/>
                  <a:pt x="119" y="94"/>
                  <a:pt x="126" y="108"/>
                </a:cubicBezTo>
                <a:cubicBezTo>
                  <a:pt x="137" y="100"/>
                  <a:pt x="156" y="99"/>
                  <a:pt x="138" y="110"/>
                </a:cubicBezTo>
                <a:cubicBezTo>
                  <a:pt x="133" y="113"/>
                  <a:pt x="128" y="117"/>
                  <a:pt x="123" y="119"/>
                </a:cubicBezTo>
                <a:cubicBezTo>
                  <a:pt x="80" y="143"/>
                  <a:pt x="149" y="162"/>
                  <a:pt x="126" y="185"/>
                </a:cubicBezTo>
                <a:cubicBezTo>
                  <a:pt x="144" y="187"/>
                  <a:pt x="143" y="199"/>
                  <a:pt x="151" y="212"/>
                </a:cubicBezTo>
                <a:cubicBezTo>
                  <a:pt x="141" y="176"/>
                  <a:pt x="171" y="135"/>
                  <a:pt x="213" y="147"/>
                </a:cubicBezTo>
                <a:cubicBezTo>
                  <a:pt x="209" y="139"/>
                  <a:pt x="218" y="136"/>
                  <a:pt x="224" y="140"/>
                </a:cubicBezTo>
                <a:cubicBezTo>
                  <a:pt x="237" y="148"/>
                  <a:pt x="233" y="137"/>
                  <a:pt x="249" y="133"/>
                </a:cubicBezTo>
                <a:close/>
                <a:moveTo>
                  <a:pt x="548" y="177"/>
                </a:moveTo>
                <a:cubicBezTo>
                  <a:pt x="551" y="176"/>
                  <a:pt x="551" y="174"/>
                  <a:pt x="549" y="171"/>
                </a:cubicBezTo>
                <a:cubicBezTo>
                  <a:pt x="549" y="168"/>
                  <a:pt x="549" y="165"/>
                  <a:pt x="549" y="164"/>
                </a:cubicBezTo>
                <a:cubicBezTo>
                  <a:pt x="541" y="145"/>
                  <a:pt x="513" y="91"/>
                  <a:pt x="492" y="125"/>
                </a:cubicBezTo>
                <a:cubicBezTo>
                  <a:pt x="477" y="150"/>
                  <a:pt x="487" y="194"/>
                  <a:pt x="458" y="206"/>
                </a:cubicBezTo>
                <a:cubicBezTo>
                  <a:pt x="455" y="208"/>
                  <a:pt x="452" y="209"/>
                  <a:pt x="449" y="211"/>
                </a:cubicBezTo>
                <a:cubicBezTo>
                  <a:pt x="464" y="215"/>
                  <a:pt x="473" y="232"/>
                  <a:pt x="488" y="223"/>
                </a:cubicBezTo>
                <a:cubicBezTo>
                  <a:pt x="502" y="215"/>
                  <a:pt x="511" y="225"/>
                  <a:pt x="524" y="227"/>
                </a:cubicBezTo>
                <a:cubicBezTo>
                  <a:pt x="530" y="227"/>
                  <a:pt x="544" y="196"/>
                  <a:pt x="548" y="177"/>
                </a:cubicBezTo>
                <a:close/>
                <a:moveTo>
                  <a:pt x="614" y="406"/>
                </a:moveTo>
                <a:cubicBezTo>
                  <a:pt x="620" y="424"/>
                  <a:pt x="681" y="400"/>
                  <a:pt x="663" y="385"/>
                </a:cubicBezTo>
                <a:cubicBezTo>
                  <a:pt x="653" y="405"/>
                  <a:pt x="615" y="406"/>
                  <a:pt x="614" y="406"/>
                </a:cubicBezTo>
                <a:close/>
                <a:moveTo>
                  <a:pt x="474" y="106"/>
                </a:moveTo>
                <a:cubicBezTo>
                  <a:pt x="464" y="101"/>
                  <a:pt x="456" y="95"/>
                  <a:pt x="452" y="84"/>
                </a:cubicBezTo>
                <a:cubicBezTo>
                  <a:pt x="454" y="91"/>
                  <a:pt x="440" y="88"/>
                  <a:pt x="437" y="94"/>
                </a:cubicBezTo>
                <a:cubicBezTo>
                  <a:pt x="432" y="106"/>
                  <a:pt x="443" y="119"/>
                  <a:pt x="447" y="130"/>
                </a:cubicBezTo>
                <a:cubicBezTo>
                  <a:pt x="448" y="128"/>
                  <a:pt x="466" y="119"/>
                  <a:pt x="468" y="122"/>
                </a:cubicBezTo>
                <a:cubicBezTo>
                  <a:pt x="477" y="130"/>
                  <a:pt x="455" y="133"/>
                  <a:pt x="453" y="136"/>
                </a:cubicBezTo>
                <a:cubicBezTo>
                  <a:pt x="461" y="137"/>
                  <a:pt x="468" y="147"/>
                  <a:pt x="472" y="154"/>
                </a:cubicBezTo>
                <a:cubicBezTo>
                  <a:pt x="475" y="140"/>
                  <a:pt x="493" y="116"/>
                  <a:pt x="474" y="106"/>
                </a:cubicBezTo>
                <a:close/>
                <a:moveTo>
                  <a:pt x="570" y="368"/>
                </a:moveTo>
                <a:cubicBezTo>
                  <a:pt x="578" y="375"/>
                  <a:pt x="587" y="389"/>
                  <a:pt x="582" y="400"/>
                </a:cubicBezTo>
                <a:cubicBezTo>
                  <a:pt x="588" y="399"/>
                  <a:pt x="594" y="393"/>
                  <a:pt x="598" y="393"/>
                </a:cubicBezTo>
                <a:cubicBezTo>
                  <a:pt x="589" y="388"/>
                  <a:pt x="590" y="386"/>
                  <a:pt x="595" y="383"/>
                </a:cubicBezTo>
                <a:cubicBezTo>
                  <a:pt x="584" y="384"/>
                  <a:pt x="584" y="367"/>
                  <a:pt x="570" y="368"/>
                </a:cubicBezTo>
                <a:close/>
                <a:moveTo>
                  <a:pt x="280" y="140"/>
                </a:moveTo>
                <a:cubicBezTo>
                  <a:pt x="283" y="151"/>
                  <a:pt x="270" y="167"/>
                  <a:pt x="270" y="158"/>
                </a:cubicBezTo>
                <a:cubicBezTo>
                  <a:pt x="270" y="149"/>
                  <a:pt x="276" y="140"/>
                  <a:pt x="264" y="140"/>
                </a:cubicBezTo>
                <a:cubicBezTo>
                  <a:pt x="254" y="139"/>
                  <a:pt x="240" y="142"/>
                  <a:pt x="237" y="153"/>
                </a:cubicBezTo>
                <a:cubicBezTo>
                  <a:pt x="237" y="174"/>
                  <a:pt x="234" y="192"/>
                  <a:pt x="228" y="211"/>
                </a:cubicBezTo>
                <a:cubicBezTo>
                  <a:pt x="228" y="211"/>
                  <a:pt x="228" y="211"/>
                  <a:pt x="228" y="211"/>
                </a:cubicBezTo>
                <a:cubicBezTo>
                  <a:pt x="228" y="211"/>
                  <a:pt x="228" y="212"/>
                  <a:pt x="228" y="212"/>
                </a:cubicBezTo>
                <a:cubicBezTo>
                  <a:pt x="228" y="212"/>
                  <a:pt x="228" y="212"/>
                  <a:pt x="228" y="213"/>
                </a:cubicBezTo>
                <a:cubicBezTo>
                  <a:pt x="228" y="213"/>
                  <a:pt x="228" y="213"/>
                  <a:pt x="228" y="213"/>
                </a:cubicBezTo>
                <a:cubicBezTo>
                  <a:pt x="228" y="213"/>
                  <a:pt x="228" y="213"/>
                  <a:pt x="228" y="213"/>
                </a:cubicBezTo>
                <a:cubicBezTo>
                  <a:pt x="228" y="213"/>
                  <a:pt x="228" y="213"/>
                  <a:pt x="228" y="213"/>
                </a:cubicBezTo>
                <a:cubicBezTo>
                  <a:pt x="228" y="214"/>
                  <a:pt x="228" y="214"/>
                  <a:pt x="227" y="215"/>
                </a:cubicBezTo>
                <a:cubicBezTo>
                  <a:pt x="227" y="215"/>
                  <a:pt x="227" y="215"/>
                  <a:pt x="227" y="215"/>
                </a:cubicBezTo>
                <a:cubicBezTo>
                  <a:pt x="227" y="215"/>
                  <a:pt x="227" y="216"/>
                  <a:pt x="227" y="216"/>
                </a:cubicBezTo>
                <a:cubicBezTo>
                  <a:pt x="227" y="216"/>
                  <a:pt x="227" y="216"/>
                  <a:pt x="227" y="216"/>
                </a:cubicBezTo>
                <a:cubicBezTo>
                  <a:pt x="227" y="216"/>
                  <a:pt x="227" y="216"/>
                  <a:pt x="227" y="216"/>
                </a:cubicBezTo>
                <a:cubicBezTo>
                  <a:pt x="227" y="216"/>
                  <a:pt x="227" y="217"/>
                  <a:pt x="227" y="217"/>
                </a:cubicBezTo>
                <a:cubicBezTo>
                  <a:pt x="227" y="217"/>
                  <a:pt x="227" y="217"/>
                  <a:pt x="227" y="217"/>
                </a:cubicBezTo>
                <a:cubicBezTo>
                  <a:pt x="227" y="218"/>
                  <a:pt x="226" y="219"/>
                  <a:pt x="226" y="220"/>
                </a:cubicBezTo>
                <a:cubicBezTo>
                  <a:pt x="226" y="220"/>
                  <a:pt x="226" y="220"/>
                  <a:pt x="226" y="221"/>
                </a:cubicBezTo>
                <a:cubicBezTo>
                  <a:pt x="226" y="221"/>
                  <a:pt x="225" y="221"/>
                  <a:pt x="225" y="221"/>
                </a:cubicBezTo>
                <a:cubicBezTo>
                  <a:pt x="225" y="222"/>
                  <a:pt x="225" y="222"/>
                  <a:pt x="225" y="222"/>
                </a:cubicBezTo>
                <a:cubicBezTo>
                  <a:pt x="225" y="222"/>
                  <a:pt x="225" y="222"/>
                  <a:pt x="225" y="222"/>
                </a:cubicBezTo>
                <a:cubicBezTo>
                  <a:pt x="225" y="222"/>
                  <a:pt x="225" y="222"/>
                  <a:pt x="225" y="222"/>
                </a:cubicBezTo>
                <a:cubicBezTo>
                  <a:pt x="218" y="247"/>
                  <a:pt x="212" y="276"/>
                  <a:pt x="228" y="298"/>
                </a:cubicBezTo>
                <a:cubicBezTo>
                  <a:pt x="239" y="289"/>
                  <a:pt x="251" y="281"/>
                  <a:pt x="264" y="274"/>
                </a:cubicBezTo>
                <a:cubicBezTo>
                  <a:pt x="242" y="263"/>
                  <a:pt x="263" y="242"/>
                  <a:pt x="273" y="231"/>
                </a:cubicBezTo>
                <a:cubicBezTo>
                  <a:pt x="290" y="211"/>
                  <a:pt x="293" y="200"/>
                  <a:pt x="301" y="176"/>
                </a:cubicBezTo>
                <a:cubicBezTo>
                  <a:pt x="306" y="161"/>
                  <a:pt x="317" y="151"/>
                  <a:pt x="323" y="137"/>
                </a:cubicBezTo>
                <a:cubicBezTo>
                  <a:pt x="327" y="138"/>
                  <a:pt x="327" y="138"/>
                  <a:pt x="327" y="138"/>
                </a:cubicBezTo>
                <a:cubicBezTo>
                  <a:pt x="323" y="151"/>
                  <a:pt x="318" y="163"/>
                  <a:pt x="313" y="171"/>
                </a:cubicBezTo>
                <a:cubicBezTo>
                  <a:pt x="305" y="183"/>
                  <a:pt x="308" y="199"/>
                  <a:pt x="301" y="211"/>
                </a:cubicBezTo>
                <a:cubicBezTo>
                  <a:pt x="294" y="222"/>
                  <a:pt x="285" y="231"/>
                  <a:pt x="276" y="240"/>
                </a:cubicBezTo>
                <a:cubicBezTo>
                  <a:pt x="245" y="272"/>
                  <a:pt x="290" y="271"/>
                  <a:pt x="292" y="258"/>
                </a:cubicBezTo>
                <a:cubicBezTo>
                  <a:pt x="292" y="258"/>
                  <a:pt x="283" y="247"/>
                  <a:pt x="293" y="249"/>
                </a:cubicBezTo>
                <a:cubicBezTo>
                  <a:pt x="304" y="250"/>
                  <a:pt x="313" y="255"/>
                  <a:pt x="323" y="258"/>
                </a:cubicBezTo>
                <a:cubicBezTo>
                  <a:pt x="338" y="262"/>
                  <a:pt x="346" y="261"/>
                  <a:pt x="355" y="249"/>
                </a:cubicBezTo>
                <a:cubicBezTo>
                  <a:pt x="365" y="228"/>
                  <a:pt x="349" y="207"/>
                  <a:pt x="350" y="186"/>
                </a:cubicBezTo>
                <a:cubicBezTo>
                  <a:pt x="350" y="173"/>
                  <a:pt x="354" y="162"/>
                  <a:pt x="352" y="149"/>
                </a:cubicBezTo>
                <a:cubicBezTo>
                  <a:pt x="352" y="149"/>
                  <a:pt x="352" y="149"/>
                  <a:pt x="352" y="149"/>
                </a:cubicBezTo>
                <a:cubicBezTo>
                  <a:pt x="349" y="119"/>
                  <a:pt x="380" y="112"/>
                  <a:pt x="393" y="88"/>
                </a:cubicBezTo>
                <a:cubicBezTo>
                  <a:pt x="401" y="74"/>
                  <a:pt x="412" y="72"/>
                  <a:pt x="433" y="60"/>
                </a:cubicBezTo>
                <a:cubicBezTo>
                  <a:pt x="441" y="55"/>
                  <a:pt x="451" y="52"/>
                  <a:pt x="460" y="51"/>
                </a:cubicBezTo>
                <a:cubicBezTo>
                  <a:pt x="456" y="40"/>
                  <a:pt x="444" y="32"/>
                  <a:pt x="432" y="36"/>
                </a:cubicBezTo>
                <a:cubicBezTo>
                  <a:pt x="438" y="43"/>
                  <a:pt x="391" y="56"/>
                  <a:pt x="380" y="60"/>
                </a:cubicBezTo>
                <a:cubicBezTo>
                  <a:pt x="377" y="60"/>
                  <a:pt x="367" y="66"/>
                  <a:pt x="365" y="68"/>
                </a:cubicBezTo>
                <a:cubicBezTo>
                  <a:pt x="361" y="66"/>
                  <a:pt x="361" y="66"/>
                  <a:pt x="361" y="66"/>
                </a:cubicBezTo>
                <a:cubicBezTo>
                  <a:pt x="369" y="49"/>
                  <a:pt x="392" y="43"/>
                  <a:pt x="416" y="37"/>
                </a:cubicBezTo>
                <a:cubicBezTo>
                  <a:pt x="417" y="30"/>
                  <a:pt x="402" y="25"/>
                  <a:pt x="396" y="23"/>
                </a:cubicBezTo>
                <a:cubicBezTo>
                  <a:pt x="396" y="23"/>
                  <a:pt x="396" y="23"/>
                  <a:pt x="396" y="23"/>
                </a:cubicBezTo>
                <a:cubicBezTo>
                  <a:pt x="396" y="23"/>
                  <a:pt x="396" y="23"/>
                  <a:pt x="396" y="23"/>
                </a:cubicBezTo>
                <a:cubicBezTo>
                  <a:pt x="396" y="23"/>
                  <a:pt x="396" y="23"/>
                  <a:pt x="396" y="23"/>
                </a:cubicBezTo>
                <a:cubicBezTo>
                  <a:pt x="396" y="23"/>
                  <a:pt x="396" y="23"/>
                  <a:pt x="395" y="23"/>
                </a:cubicBezTo>
                <a:cubicBezTo>
                  <a:pt x="395" y="23"/>
                  <a:pt x="395" y="23"/>
                  <a:pt x="395" y="23"/>
                </a:cubicBezTo>
                <a:cubicBezTo>
                  <a:pt x="395" y="23"/>
                  <a:pt x="395" y="23"/>
                  <a:pt x="395" y="23"/>
                </a:cubicBezTo>
                <a:cubicBezTo>
                  <a:pt x="395" y="23"/>
                  <a:pt x="395" y="23"/>
                  <a:pt x="394" y="23"/>
                </a:cubicBezTo>
                <a:cubicBezTo>
                  <a:pt x="394" y="23"/>
                  <a:pt x="394" y="23"/>
                  <a:pt x="394" y="22"/>
                </a:cubicBezTo>
                <a:cubicBezTo>
                  <a:pt x="394" y="22"/>
                  <a:pt x="394" y="22"/>
                  <a:pt x="394" y="22"/>
                </a:cubicBezTo>
                <a:cubicBezTo>
                  <a:pt x="394" y="22"/>
                  <a:pt x="394" y="22"/>
                  <a:pt x="393" y="22"/>
                </a:cubicBezTo>
                <a:cubicBezTo>
                  <a:pt x="393" y="22"/>
                  <a:pt x="393" y="22"/>
                  <a:pt x="393" y="22"/>
                </a:cubicBezTo>
                <a:cubicBezTo>
                  <a:pt x="378" y="19"/>
                  <a:pt x="348" y="18"/>
                  <a:pt x="345" y="38"/>
                </a:cubicBezTo>
                <a:cubicBezTo>
                  <a:pt x="364" y="24"/>
                  <a:pt x="332" y="60"/>
                  <a:pt x="332" y="62"/>
                </a:cubicBezTo>
                <a:cubicBezTo>
                  <a:pt x="329" y="68"/>
                  <a:pt x="328" y="72"/>
                  <a:pt x="327" y="75"/>
                </a:cubicBezTo>
                <a:cubicBezTo>
                  <a:pt x="322" y="74"/>
                  <a:pt x="322" y="74"/>
                  <a:pt x="322" y="74"/>
                </a:cubicBezTo>
                <a:cubicBezTo>
                  <a:pt x="323" y="69"/>
                  <a:pt x="324" y="64"/>
                  <a:pt x="324" y="58"/>
                </a:cubicBezTo>
                <a:cubicBezTo>
                  <a:pt x="329" y="38"/>
                  <a:pt x="322" y="30"/>
                  <a:pt x="299" y="37"/>
                </a:cubicBezTo>
                <a:cubicBezTo>
                  <a:pt x="292" y="39"/>
                  <a:pt x="245" y="43"/>
                  <a:pt x="260" y="54"/>
                </a:cubicBezTo>
                <a:cubicBezTo>
                  <a:pt x="287" y="72"/>
                  <a:pt x="243" y="48"/>
                  <a:pt x="232" y="54"/>
                </a:cubicBezTo>
                <a:cubicBezTo>
                  <a:pt x="213" y="64"/>
                  <a:pt x="203" y="83"/>
                  <a:pt x="224" y="95"/>
                </a:cubicBezTo>
                <a:cubicBezTo>
                  <a:pt x="222" y="90"/>
                  <a:pt x="231" y="64"/>
                  <a:pt x="237" y="63"/>
                </a:cubicBezTo>
                <a:cubicBezTo>
                  <a:pt x="245" y="61"/>
                  <a:pt x="240" y="74"/>
                  <a:pt x="247" y="71"/>
                </a:cubicBezTo>
                <a:cubicBezTo>
                  <a:pt x="287" y="56"/>
                  <a:pt x="258" y="88"/>
                  <a:pt x="241" y="80"/>
                </a:cubicBezTo>
                <a:cubicBezTo>
                  <a:pt x="223" y="71"/>
                  <a:pt x="246" y="115"/>
                  <a:pt x="248" y="118"/>
                </a:cubicBezTo>
                <a:cubicBezTo>
                  <a:pt x="255" y="129"/>
                  <a:pt x="271" y="136"/>
                  <a:pt x="284" y="133"/>
                </a:cubicBezTo>
                <a:cubicBezTo>
                  <a:pt x="285" y="136"/>
                  <a:pt x="285" y="136"/>
                  <a:pt x="285" y="136"/>
                </a:cubicBezTo>
                <a:cubicBezTo>
                  <a:pt x="283" y="137"/>
                  <a:pt x="281" y="138"/>
                  <a:pt x="280" y="14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39" name="Freeform 15"/>
          <p:cNvSpPr>
            <a:spLocks noEditPoints="1"/>
          </p:cNvSpPr>
          <p:nvPr/>
        </p:nvSpPr>
        <p:spPr bwMode="auto">
          <a:xfrm flipH="1">
            <a:off x="3501893" y="3210422"/>
            <a:ext cx="87924" cy="281190"/>
          </a:xfrm>
          <a:custGeom>
            <a:avLst/>
            <a:gdLst/>
            <a:ahLst/>
            <a:cxnLst>
              <a:cxn ang="0">
                <a:pos x="15" y="33"/>
              </a:cxn>
              <a:cxn ang="0">
                <a:pos x="15" y="32"/>
              </a:cxn>
              <a:cxn ang="0">
                <a:pos x="15" y="33"/>
              </a:cxn>
              <a:cxn ang="0">
                <a:pos x="15" y="32"/>
              </a:cxn>
              <a:cxn ang="0">
                <a:pos x="15" y="32"/>
              </a:cxn>
              <a:cxn ang="0">
                <a:pos x="15" y="32"/>
              </a:cxn>
              <a:cxn ang="0">
                <a:pos x="15" y="32"/>
              </a:cxn>
              <a:cxn ang="0">
                <a:pos x="15" y="31"/>
              </a:cxn>
              <a:cxn ang="0">
                <a:pos x="15" y="32"/>
              </a:cxn>
              <a:cxn ang="0">
                <a:pos x="15" y="31"/>
              </a:cxn>
              <a:cxn ang="0">
                <a:pos x="15" y="31"/>
              </a:cxn>
              <a:cxn ang="0">
                <a:pos x="14" y="54"/>
              </a:cxn>
              <a:cxn ang="0">
                <a:pos x="10" y="54"/>
              </a:cxn>
              <a:cxn ang="0">
                <a:pos x="8" y="26"/>
              </a:cxn>
              <a:cxn ang="0">
                <a:pos x="4" y="7"/>
              </a:cxn>
              <a:cxn ang="0">
                <a:pos x="5" y="6"/>
              </a:cxn>
              <a:cxn ang="0">
                <a:pos x="15" y="30"/>
              </a:cxn>
              <a:cxn ang="0">
                <a:pos x="15" y="30"/>
              </a:cxn>
              <a:cxn ang="0">
                <a:pos x="15" y="31"/>
              </a:cxn>
              <a:cxn ang="0">
                <a:pos x="15" y="31"/>
              </a:cxn>
              <a:cxn ang="0">
                <a:pos x="15" y="31"/>
              </a:cxn>
              <a:cxn ang="0">
                <a:pos x="15" y="31"/>
              </a:cxn>
              <a:cxn ang="0">
                <a:pos x="15" y="31"/>
              </a:cxn>
            </a:cxnLst>
            <a:rect l="0" t="0" r="r" b="b"/>
            <a:pathLst>
              <a:path w="17" h="55">
                <a:moveTo>
                  <a:pt x="15" y="33"/>
                </a:moveTo>
                <a:cubicBezTo>
                  <a:pt x="15" y="33"/>
                  <a:pt x="15" y="32"/>
                  <a:pt x="15" y="32"/>
                </a:cubicBezTo>
                <a:cubicBezTo>
                  <a:pt x="15" y="32"/>
                  <a:pt x="15" y="33"/>
                  <a:pt x="15" y="33"/>
                </a:cubicBezTo>
                <a:close/>
                <a:moveTo>
                  <a:pt x="15" y="32"/>
                </a:moveTo>
                <a:cubicBezTo>
                  <a:pt x="15" y="32"/>
                  <a:pt x="15" y="32"/>
                  <a:pt x="15" y="32"/>
                </a:cubicBezTo>
                <a:cubicBezTo>
                  <a:pt x="15" y="32"/>
                  <a:pt x="15" y="32"/>
                  <a:pt x="15" y="32"/>
                </a:cubicBezTo>
                <a:close/>
                <a:moveTo>
                  <a:pt x="15" y="32"/>
                </a:moveTo>
                <a:cubicBezTo>
                  <a:pt x="15" y="31"/>
                  <a:pt x="15" y="31"/>
                  <a:pt x="15" y="31"/>
                </a:cubicBezTo>
                <a:cubicBezTo>
                  <a:pt x="15" y="31"/>
                  <a:pt x="15" y="32"/>
                  <a:pt x="15" y="32"/>
                </a:cubicBezTo>
                <a:close/>
                <a:moveTo>
                  <a:pt x="15" y="31"/>
                </a:moveTo>
                <a:cubicBezTo>
                  <a:pt x="15" y="31"/>
                  <a:pt x="15" y="31"/>
                  <a:pt x="15" y="31"/>
                </a:cubicBezTo>
                <a:cubicBezTo>
                  <a:pt x="15" y="34"/>
                  <a:pt x="17" y="50"/>
                  <a:pt x="14" y="54"/>
                </a:cubicBezTo>
                <a:cubicBezTo>
                  <a:pt x="13" y="55"/>
                  <a:pt x="12" y="55"/>
                  <a:pt x="10" y="54"/>
                </a:cubicBezTo>
                <a:cubicBezTo>
                  <a:pt x="0" y="46"/>
                  <a:pt x="6" y="35"/>
                  <a:pt x="8" y="26"/>
                </a:cubicBezTo>
                <a:cubicBezTo>
                  <a:pt x="9" y="21"/>
                  <a:pt x="2" y="11"/>
                  <a:pt x="4" y="7"/>
                </a:cubicBezTo>
                <a:cubicBezTo>
                  <a:pt x="4" y="6"/>
                  <a:pt x="5" y="6"/>
                  <a:pt x="5" y="6"/>
                </a:cubicBezTo>
                <a:cubicBezTo>
                  <a:pt x="17" y="0"/>
                  <a:pt x="16" y="24"/>
                  <a:pt x="15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15" y="30"/>
                  <a:pt x="15" y="30"/>
                  <a:pt x="15" y="31"/>
                </a:cubicBezTo>
                <a:cubicBezTo>
                  <a:pt x="15" y="31"/>
                  <a:pt x="15" y="31"/>
                  <a:pt x="15" y="31"/>
                </a:cubicBezTo>
                <a:cubicBezTo>
                  <a:pt x="15" y="31"/>
                  <a:pt x="15" y="31"/>
                  <a:pt x="15" y="31"/>
                </a:cubicBezTo>
                <a:cubicBezTo>
                  <a:pt x="15" y="31"/>
                  <a:pt x="15" y="31"/>
                  <a:pt x="15" y="31"/>
                </a:cubicBezTo>
                <a:cubicBezTo>
                  <a:pt x="15" y="31"/>
                  <a:pt x="15" y="31"/>
                  <a:pt x="15" y="3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41" name="Freeform 6"/>
          <p:cNvSpPr>
            <a:spLocks/>
          </p:cNvSpPr>
          <p:nvPr/>
        </p:nvSpPr>
        <p:spPr bwMode="auto">
          <a:xfrm flipH="1">
            <a:off x="3548051" y="2345389"/>
            <a:ext cx="151669" cy="482959"/>
          </a:xfrm>
          <a:custGeom>
            <a:avLst/>
            <a:gdLst/>
            <a:ahLst/>
            <a:cxnLst>
              <a:cxn ang="0">
                <a:pos x="27" y="95"/>
              </a:cxn>
              <a:cxn ang="0">
                <a:pos x="5" y="30"/>
              </a:cxn>
              <a:cxn ang="0">
                <a:pos x="27" y="43"/>
              </a:cxn>
              <a:cxn ang="0">
                <a:pos x="28" y="95"/>
              </a:cxn>
              <a:cxn ang="0">
                <a:pos x="27" y="95"/>
              </a:cxn>
            </a:cxnLst>
            <a:rect l="0" t="0" r="r" b="b"/>
            <a:pathLst>
              <a:path w="29" h="95">
                <a:moveTo>
                  <a:pt x="27" y="95"/>
                </a:moveTo>
                <a:cubicBezTo>
                  <a:pt x="23" y="76"/>
                  <a:pt x="9" y="50"/>
                  <a:pt x="5" y="30"/>
                </a:cubicBezTo>
                <a:cubicBezTo>
                  <a:pt x="0" y="0"/>
                  <a:pt x="24" y="24"/>
                  <a:pt x="27" y="43"/>
                </a:cubicBezTo>
                <a:cubicBezTo>
                  <a:pt x="29" y="60"/>
                  <a:pt x="25" y="78"/>
                  <a:pt x="28" y="95"/>
                </a:cubicBezTo>
                <a:lnTo>
                  <a:pt x="27" y="9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42" name="Freeform 7"/>
          <p:cNvSpPr>
            <a:spLocks noEditPoints="1"/>
          </p:cNvSpPr>
          <p:nvPr/>
        </p:nvSpPr>
        <p:spPr bwMode="auto">
          <a:xfrm flipH="1">
            <a:off x="1209285" y="2472031"/>
            <a:ext cx="422033" cy="336999"/>
          </a:xfrm>
          <a:custGeom>
            <a:avLst/>
            <a:gdLst/>
            <a:ahLst/>
            <a:cxnLst>
              <a:cxn ang="0">
                <a:pos x="53" y="44"/>
              </a:cxn>
              <a:cxn ang="0">
                <a:pos x="53" y="44"/>
              </a:cxn>
              <a:cxn ang="0">
                <a:pos x="53" y="44"/>
              </a:cxn>
              <a:cxn ang="0">
                <a:pos x="54" y="44"/>
              </a:cxn>
              <a:cxn ang="0">
                <a:pos x="54" y="44"/>
              </a:cxn>
              <a:cxn ang="0">
                <a:pos x="21" y="54"/>
              </a:cxn>
              <a:cxn ang="0">
                <a:pos x="19" y="52"/>
              </a:cxn>
              <a:cxn ang="0">
                <a:pos x="12" y="27"/>
              </a:cxn>
              <a:cxn ang="0">
                <a:pos x="0" y="7"/>
              </a:cxn>
              <a:cxn ang="0">
                <a:pos x="23" y="47"/>
              </a:cxn>
              <a:cxn ang="0">
                <a:pos x="51" y="31"/>
              </a:cxn>
              <a:cxn ang="0">
                <a:pos x="66" y="15"/>
              </a:cxn>
              <a:cxn ang="0">
                <a:pos x="80" y="57"/>
              </a:cxn>
              <a:cxn ang="0">
                <a:pos x="72" y="58"/>
              </a:cxn>
              <a:cxn ang="0">
                <a:pos x="64" y="24"/>
              </a:cxn>
              <a:cxn ang="0">
                <a:pos x="54" y="44"/>
              </a:cxn>
              <a:cxn ang="0">
                <a:pos x="54" y="44"/>
              </a:cxn>
              <a:cxn ang="0">
                <a:pos x="54" y="44"/>
              </a:cxn>
              <a:cxn ang="0">
                <a:pos x="52" y="44"/>
              </a:cxn>
              <a:cxn ang="0">
                <a:pos x="52" y="44"/>
              </a:cxn>
            </a:cxnLst>
            <a:rect l="0" t="0" r="r" b="b"/>
            <a:pathLst>
              <a:path w="81" h="66">
                <a:moveTo>
                  <a:pt x="53" y="44"/>
                </a:moveTo>
                <a:cubicBezTo>
                  <a:pt x="53" y="44"/>
                  <a:pt x="53" y="44"/>
                  <a:pt x="53" y="44"/>
                </a:cubicBezTo>
                <a:cubicBezTo>
                  <a:pt x="53" y="44"/>
                  <a:pt x="53" y="44"/>
                  <a:pt x="53" y="44"/>
                </a:cubicBezTo>
                <a:close/>
                <a:moveTo>
                  <a:pt x="54" y="44"/>
                </a:moveTo>
                <a:cubicBezTo>
                  <a:pt x="54" y="44"/>
                  <a:pt x="54" y="44"/>
                  <a:pt x="54" y="44"/>
                </a:cubicBezTo>
                <a:cubicBezTo>
                  <a:pt x="50" y="45"/>
                  <a:pt x="28" y="58"/>
                  <a:pt x="21" y="54"/>
                </a:cubicBezTo>
                <a:cubicBezTo>
                  <a:pt x="20" y="54"/>
                  <a:pt x="19" y="53"/>
                  <a:pt x="19" y="52"/>
                </a:cubicBezTo>
                <a:cubicBezTo>
                  <a:pt x="12" y="53"/>
                  <a:pt x="16" y="32"/>
                  <a:pt x="12" y="27"/>
                </a:cubicBezTo>
                <a:cubicBezTo>
                  <a:pt x="3" y="16"/>
                  <a:pt x="0" y="10"/>
                  <a:pt x="0" y="7"/>
                </a:cubicBezTo>
                <a:cubicBezTo>
                  <a:pt x="0" y="0"/>
                  <a:pt x="29" y="27"/>
                  <a:pt x="23" y="47"/>
                </a:cubicBezTo>
                <a:cubicBezTo>
                  <a:pt x="31" y="46"/>
                  <a:pt x="49" y="39"/>
                  <a:pt x="51" y="31"/>
                </a:cubicBezTo>
                <a:cubicBezTo>
                  <a:pt x="53" y="26"/>
                  <a:pt x="57" y="13"/>
                  <a:pt x="66" y="15"/>
                </a:cubicBezTo>
                <a:cubicBezTo>
                  <a:pt x="78" y="19"/>
                  <a:pt x="79" y="48"/>
                  <a:pt x="80" y="57"/>
                </a:cubicBezTo>
                <a:cubicBezTo>
                  <a:pt x="81" y="65"/>
                  <a:pt x="73" y="66"/>
                  <a:pt x="72" y="58"/>
                </a:cubicBezTo>
                <a:cubicBezTo>
                  <a:pt x="71" y="49"/>
                  <a:pt x="70" y="32"/>
                  <a:pt x="64" y="24"/>
                </a:cubicBezTo>
                <a:cubicBezTo>
                  <a:pt x="60" y="28"/>
                  <a:pt x="61" y="42"/>
                  <a:pt x="54" y="44"/>
                </a:cubicBezTo>
                <a:cubicBezTo>
                  <a:pt x="54" y="44"/>
                  <a:pt x="54" y="44"/>
                  <a:pt x="54" y="44"/>
                </a:cubicBezTo>
                <a:cubicBezTo>
                  <a:pt x="54" y="44"/>
                  <a:pt x="54" y="44"/>
                  <a:pt x="54" y="44"/>
                </a:cubicBezTo>
                <a:close/>
                <a:moveTo>
                  <a:pt x="52" y="44"/>
                </a:moveTo>
                <a:cubicBezTo>
                  <a:pt x="52" y="44"/>
                  <a:pt x="52" y="44"/>
                  <a:pt x="52" y="44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1761005" y="2227332"/>
            <a:ext cx="338506" cy="188891"/>
          </a:xfrm>
          <a:custGeom>
            <a:avLst/>
            <a:gdLst/>
            <a:ahLst/>
            <a:cxnLst>
              <a:cxn ang="0">
                <a:pos x="64" y="26"/>
              </a:cxn>
              <a:cxn ang="0">
                <a:pos x="65" y="28"/>
              </a:cxn>
              <a:cxn ang="0">
                <a:pos x="64" y="34"/>
              </a:cxn>
              <a:cxn ang="0">
                <a:pos x="61" y="34"/>
              </a:cxn>
              <a:cxn ang="0">
                <a:pos x="14" y="37"/>
              </a:cxn>
              <a:cxn ang="0">
                <a:pos x="20" y="24"/>
              </a:cxn>
              <a:cxn ang="0">
                <a:pos x="18" y="8"/>
              </a:cxn>
              <a:cxn ang="0">
                <a:pos x="31" y="25"/>
              </a:cxn>
              <a:cxn ang="0">
                <a:pos x="64" y="26"/>
              </a:cxn>
            </a:cxnLst>
            <a:rect l="0" t="0" r="r" b="b"/>
            <a:pathLst>
              <a:path w="65" h="37">
                <a:moveTo>
                  <a:pt x="64" y="26"/>
                </a:moveTo>
                <a:cubicBezTo>
                  <a:pt x="64" y="27"/>
                  <a:pt x="65" y="27"/>
                  <a:pt x="65" y="28"/>
                </a:cubicBezTo>
                <a:cubicBezTo>
                  <a:pt x="65" y="30"/>
                  <a:pt x="65" y="32"/>
                  <a:pt x="64" y="34"/>
                </a:cubicBezTo>
                <a:cubicBezTo>
                  <a:pt x="63" y="34"/>
                  <a:pt x="62" y="34"/>
                  <a:pt x="61" y="34"/>
                </a:cubicBezTo>
                <a:cubicBezTo>
                  <a:pt x="45" y="27"/>
                  <a:pt x="30" y="37"/>
                  <a:pt x="14" y="37"/>
                </a:cubicBezTo>
                <a:cubicBezTo>
                  <a:pt x="0" y="37"/>
                  <a:pt x="20" y="24"/>
                  <a:pt x="20" y="24"/>
                </a:cubicBezTo>
                <a:cubicBezTo>
                  <a:pt x="30" y="17"/>
                  <a:pt x="12" y="16"/>
                  <a:pt x="18" y="8"/>
                </a:cubicBezTo>
                <a:cubicBezTo>
                  <a:pt x="23" y="0"/>
                  <a:pt x="34" y="18"/>
                  <a:pt x="31" y="25"/>
                </a:cubicBezTo>
                <a:cubicBezTo>
                  <a:pt x="42" y="23"/>
                  <a:pt x="54" y="22"/>
                  <a:pt x="64" y="26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45" name="Freeform 13"/>
          <p:cNvSpPr>
            <a:spLocks/>
          </p:cNvSpPr>
          <p:nvPr/>
        </p:nvSpPr>
        <p:spPr bwMode="auto">
          <a:xfrm flipH="1">
            <a:off x="2996332" y="1707883"/>
            <a:ext cx="270366" cy="386367"/>
          </a:xfrm>
          <a:custGeom>
            <a:avLst/>
            <a:gdLst/>
            <a:ahLst/>
            <a:cxnLst>
              <a:cxn ang="0">
                <a:pos x="48" y="6"/>
              </a:cxn>
              <a:cxn ang="0">
                <a:pos x="22" y="48"/>
              </a:cxn>
              <a:cxn ang="0">
                <a:pos x="0" y="62"/>
              </a:cxn>
              <a:cxn ang="0">
                <a:pos x="13" y="52"/>
              </a:cxn>
              <a:cxn ang="0">
                <a:pos x="19" y="26"/>
              </a:cxn>
              <a:cxn ang="0">
                <a:pos x="48" y="6"/>
              </a:cxn>
            </a:cxnLst>
            <a:rect l="0" t="0" r="r" b="b"/>
            <a:pathLst>
              <a:path w="52" h="76">
                <a:moveTo>
                  <a:pt x="48" y="6"/>
                </a:moveTo>
                <a:cubicBezTo>
                  <a:pt x="52" y="11"/>
                  <a:pt x="29" y="45"/>
                  <a:pt x="22" y="48"/>
                </a:cubicBezTo>
                <a:cubicBezTo>
                  <a:pt x="21" y="57"/>
                  <a:pt x="0" y="76"/>
                  <a:pt x="0" y="62"/>
                </a:cubicBezTo>
                <a:cubicBezTo>
                  <a:pt x="0" y="56"/>
                  <a:pt x="11" y="59"/>
                  <a:pt x="13" y="52"/>
                </a:cubicBezTo>
                <a:cubicBezTo>
                  <a:pt x="15" y="42"/>
                  <a:pt x="12" y="34"/>
                  <a:pt x="19" y="26"/>
                </a:cubicBezTo>
                <a:cubicBezTo>
                  <a:pt x="21" y="23"/>
                  <a:pt x="43" y="0"/>
                  <a:pt x="48" y="6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46" name="Freeform 8"/>
          <p:cNvSpPr>
            <a:spLocks/>
          </p:cNvSpPr>
          <p:nvPr/>
        </p:nvSpPr>
        <p:spPr bwMode="auto">
          <a:xfrm flipH="1">
            <a:off x="1532404" y="2768246"/>
            <a:ext cx="437421" cy="386367"/>
          </a:xfrm>
          <a:custGeom>
            <a:avLst/>
            <a:gdLst/>
            <a:ahLst/>
            <a:cxnLst>
              <a:cxn ang="0">
                <a:pos x="70" y="12"/>
              </a:cxn>
              <a:cxn ang="0">
                <a:pos x="47" y="38"/>
              </a:cxn>
              <a:cxn ang="0">
                <a:pos x="40" y="62"/>
              </a:cxn>
              <a:cxn ang="0">
                <a:pos x="37" y="49"/>
              </a:cxn>
              <a:cxn ang="0">
                <a:pos x="32" y="27"/>
              </a:cxn>
              <a:cxn ang="0">
                <a:pos x="11" y="12"/>
              </a:cxn>
              <a:cxn ang="0">
                <a:pos x="16" y="0"/>
              </a:cxn>
              <a:cxn ang="0">
                <a:pos x="22" y="13"/>
              </a:cxn>
              <a:cxn ang="0">
                <a:pos x="53" y="24"/>
              </a:cxn>
              <a:cxn ang="0">
                <a:pos x="65" y="14"/>
              </a:cxn>
              <a:cxn ang="0">
                <a:pos x="70" y="12"/>
              </a:cxn>
            </a:cxnLst>
            <a:rect l="0" t="0" r="r" b="b"/>
            <a:pathLst>
              <a:path w="84" h="76">
                <a:moveTo>
                  <a:pt x="70" y="12"/>
                </a:moveTo>
                <a:cubicBezTo>
                  <a:pt x="84" y="18"/>
                  <a:pt x="49" y="36"/>
                  <a:pt x="47" y="38"/>
                </a:cubicBezTo>
                <a:cubicBezTo>
                  <a:pt x="47" y="45"/>
                  <a:pt x="45" y="56"/>
                  <a:pt x="40" y="62"/>
                </a:cubicBezTo>
                <a:cubicBezTo>
                  <a:pt x="29" y="76"/>
                  <a:pt x="36" y="50"/>
                  <a:pt x="37" y="49"/>
                </a:cubicBezTo>
                <a:cubicBezTo>
                  <a:pt x="39" y="39"/>
                  <a:pt x="41" y="34"/>
                  <a:pt x="32" y="27"/>
                </a:cubicBezTo>
                <a:cubicBezTo>
                  <a:pt x="30" y="26"/>
                  <a:pt x="0" y="18"/>
                  <a:pt x="11" y="12"/>
                </a:cubicBezTo>
                <a:cubicBezTo>
                  <a:pt x="18" y="9"/>
                  <a:pt x="10" y="3"/>
                  <a:pt x="16" y="0"/>
                </a:cubicBezTo>
                <a:cubicBezTo>
                  <a:pt x="23" y="1"/>
                  <a:pt x="24" y="10"/>
                  <a:pt x="22" y="13"/>
                </a:cubicBezTo>
                <a:cubicBezTo>
                  <a:pt x="38" y="17"/>
                  <a:pt x="39" y="31"/>
                  <a:pt x="53" y="24"/>
                </a:cubicBezTo>
                <a:cubicBezTo>
                  <a:pt x="55" y="23"/>
                  <a:pt x="60" y="17"/>
                  <a:pt x="65" y="14"/>
                </a:cubicBezTo>
                <a:cubicBezTo>
                  <a:pt x="67" y="13"/>
                  <a:pt x="69" y="12"/>
                  <a:pt x="70" y="12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47" name="Freeform 9"/>
          <p:cNvSpPr>
            <a:spLocks/>
          </p:cNvSpPr>
          <p:nvPr/>
        </p:nvSpPr>
        <p:spPr bwMode="auto">
          <a:xfrm flipH="1">
            <a:off x="1673081" y="2961429"/>
            <a:ext cx="1338638" cy="330558"/>
          </a:xfrm>
          <a:custGeom>
            <a:avLst/>
            <a:gdLst/>
            <a:ahLst/>
            <a:cxnLst>
              <a:cxn ang="0">
                <a:pos x="232" y="45"/>
              </a:cxn>
              <a:cxn ang="0">
                <a:pos x="246" y="52"/>
              </a:cxn>
              <a:cxn ang="0">
                <a:pos x="207" y="60"/>
              </a:cxn>
              <a:cxn ang="0">
                <a:pos x="151" y="49"/>
              </a:cxn>
              <a:cxn ang="0">
                <a:pos x="114" y="63"/>
              </a:cxn>
              <a:cxn ang="0">
                <a:pos x="109" y="63"/>
              </a:cxn>
              <a:cxn ang="0">
                <a:pos x="95" y="29"/>
              </a:cxn>
              <a:cxn ang="0">
                <a:pos x="52" y="50"/>
              </a:cxn>
              <a:cxn ang="0">
                <a:pos x="10" y="58"/>
              </a:cxn>
              <a:cxn ang="0">
                <a:pos x="0" y="49"/>
              </a:cxn>
              <a:cxn ang="0">
                <a:pos x="1" y="47"/>
              </a:cxn>
              <a:cxn ang="0">
                <a:pos x="76" y="27"/>
              </a:cxn>
              <a:cxn ang="0">
                <a:pos x="86" y="8"/>
              </a:cxn>
              <a:cxn ang="0">
                <a:pos x="93" y="3"/>
              </a:cxn>
              <a:cxn ang="0">
                <a:pos x="137" y="8"/>
              </a:cxn>
              <a:cxn ang="0">
                <a:pos x="139" y="13"/>
              </a:cxn>
              <a:cxn ang="0">
                <a:pos x="125" y="16"/>
              </a:cxn>
              <a:cxn ang="0">
                <a:pos x="166" y="51"/>
              </a:cxn>
              <a:cxn ang="0">
                <a:pos x="232" y="45"/>
              </a:cxn>
            </a:cxnLst>
            <a:rect l="0" t="0" r="r" b="b"/>
            <a:pathLst>
              <a:path w="257" h="65">
                <a:moveTo>
                  <a:pt x="232" y="45"/>
                </a:moveTo>
                <a:cubicBezTo>
                  <a:pt x="239" y="44"/>
                  <a:pt x="257" y="50"/>
                  <a:pt x="246" y="52"/>
                </a:cubicBezTo>
                <a:cubicBezTo>
                  <a:pt x="233" y="54"/>
                  <a:pt x="220" y="57"/>
                  <a:pt x="207" y="60"/>
                </a:cubicBezTo>
                <a:cubicBezTo>
                  <a:pt x="187" y="64"/>
                  <a:pt x="166" y="65"/>
                  <a:pt x="151" y="49"/>
                </a:cubicBezTo>
                <a:cubicBezTo>
                  <a:pt x="103" y="0"/>
                  <a:pt x="102" y="38"/>
                  <a:pt x="114" y="63"/>
                </a:cubicBezTo>
                <a:cubicBezTo>
                  <a:pt x="109" y="63"/>
                  <a:pt x="109" y="63"/>
                  <a:pt x="109" y="63"/>
                </a:cubicBezTo>
                <a:cubicBezTo>
                  <a:pt x="103" y="51"/>
                  <a:pt x="94" y="36"/>
                  <a:pt x="95" y="29"/>
                </a:cubicBezTo>
                <a:cubicBezTo>
                  <a:pt x="94" y="34"/>
                  <a:pt x="57" y="49"/>
                  <a:pt x="52" y="50"/>
                </a:cubicBezTo>
                <a:cubicBezTo>
                  <a:pt x="38" y="55"/>
                  <a:pt x="25" y="59"/>
                  <a:pt x="10" y="58"/>
                </a:cubicBezTo>
                <a:cubicBezTo>
                  <a:pt x="7" y="53"/>
                  <a:pt x="4" y="51"/>
                  <a:pt x="0" y="49"/>
                </a:cubicBezTo>
                <a:cubicBezTo>
                  <a:pt x="1" y="47"/>
                  <a:pt x="1" y="47"/>
                  <a:pt x="1" y="47"/>
                </a:cubicBezTo>
                <a:cubicBezTo>
                  <a:pt x="23" y="56"/>
                  <a:pt x="63" y="38"/>
                  <a:pt x="76" y="27"/>
                </a:cubicBezTo>
                <a:cubicBezTo>
                  <a:pt x="88" y="18"/>
                  <a:pt x="92" y="33"/>
                  <a:pt x="86" y="8"/>
                </a:cubicBezTo>
                <a:cubicBezTo>
                  <a:pt x="87" y="4"/>
                  <a:pt x="89" y="2"/>
                  <a:pt x="93" y="3"/>
                </a:cubicBezTo>
                <a:cubicBezTo>
                  <a:pt x="106" y="11"/>
                  <a:pt x="124" y="11"/>
                  <a:pt x="137" y="8"/>
                </a:cubicBezTo>
                <a:cubicBezTo>
                  <a:pt x="139" y="13"/>
                  <a:pt x="139" y="13"/>
                  <a:pt x="139" y="13"/>
                </a:cubicBezTo>
                <a:cubicBezTo>
                  <a:pt x="133" y="15"/>
                  <a:pt x="128" y="16"/>
                  <a:pt x="125" y="16"/>
                </a:cubicBezTo>
                <a:cubicBezTo>
                  <a:pt x="143" y="23"/>
                  <a:pt x="150" y="42"/>
                  <a:pt x="166" y="51"/>
                </a:cubicBezTo>
                <a:cubicBezTo>
                  <a:pt x="186" y="60"/>
                  <a:pt x="213" y="50"/>
                  <a:pt x="232" y="4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48" name="Freeform 12"/>
          <p:cNvSpPr>
            <a:spLocks/>
          </p:cNvSpPr>
          <p:nvPr/>
        </p:nvSpPr>
        <p:spPr bwMode="auto">
          <a:xfrm flipH="1">
            <a:off x="3007323" y="2935671"/>
            <a:ext cx="615465" cy="729804"/>
          </a:xfrm>
          <a:custGeom>
            <a:avLst/>
            <a:gdLst/>
            <a:ahLst/>
            <a:cxnLst>
              <a:cxn ang="0">
                <a:pos x="118" y="52"/>
              </a:cxn>
              <a:cxn ang="0">
                <a:pos x="117" y="54"/>
              </a:cxn>
              <a:cxn ang="0">
                <a:pos x="60" y="82"/>
              </a:cxn>
              <a:cxn ang="0">
                <a:pos x="49" y="93"/>
              </a:cxn>
              <a:cxn ang="0">
                <a:pos x="11" y="141"/>
              </a:cxn>
              <a:cxn ang="0">
                <a:pos x="27" y="111"/>
              </a:cxn>
              <a:cxn ang="0">
                <a:pos x="28" y="108"/>
              </a:cxn>
              <a:cxn ang="0">
                <a:pos x="55" y="73"/>
              </a:cxn>
              <a:cxn ang="0">
                <a:pos x="103" y="46"/>
              </a:cxn>
              <a:cxn ang="0">
                <a:pos x="106" y="0"/>
              </a:cxn>
              <a:cxn ang="0">
                <a:pos x="106" y="34"/>
              </a:cxn>
              <a:cxn ang="0">
                <a:pos x="118" y="52"/>
              </a:cxn>
            </a:cxnLst>
            <a:rect l="0" t="0" r="r" b="b"/>
            <a:pathLst>
              <a:path w="118" h="143">
                <a:moveTo>
                  <a:pt x="118" y="52"/>
                </a:moveTo>
                <a:cubicBezTo>
                  <a:pt x="117" y="54"/>
                  <a:pt x="117" y="54"/>
                  <a:pt x="117" y="54"/>
                </a:cubicBezTo>
                <a:cubicBezTo>
                  <a:pt x="100" y="48"/>
                  <a:pt x="76" y="67"/>
                  <a:pt x="60" y="82"/>
                </a:cubicBezTo>
                <a:cubicBezTo>
                  <a:pt x="55" y="86"/>
                  <a:pt x="52" y="90"/>
                  <a:pt x="49" y="93"/>
                </a:cubicBezTo>
                <a:cubicBezTo>
                  <a:pt x="35" y="107"/>
                  <a:pt x="31" y="135"/>
                  <a:pt x="11" y="141"/>
                </a:cubicBezTo>
                <a:cubicBezTo>
                  <a:pt x="0" y="143"/>
                  <a:pt x="25" y="115"/>
                  <a:pt x="27" y="111"/>
                </a:cubicBezTo>
                <a:cubicBezTo>
                  <a:pt x="27" y="110"/>
                  <a:pt x="27" y="109"/>
                  <a:pt x="28" y="108"/>
                </a:cubicBezTo>
                <a:cubicBezTo>
                  <a:pt x="33" y="97"/>
                  <a:pt x="43" y="84"/>
                  <a:pt x="55" y="73"/>
                </a:cubicBezTo>
                <a:cubicBezTo>
                  <a:pt x="70" y="60"/>
                  <a:pt x="88" y="49"/>
                  <a:pt x="103" y="46"/>
                </a:cubicBezTo>
                <a:cubicBezTo>
                  <a:pt x="97" y="40"/>
                  <a:pt x="94" y="0"/>
                  <a:pt x="106" y="0"/>
                </a:cubicBezTo>
                <a:cubicBezTo>
                  <a:pt x="116" y="0"/>
                  <a:pt x="104" y="29"/>
                  <a:pt x="106" y="34"/>
                </a:cubicBezTo>
                <a:cubicBezTo>
                  <a:pt x="107" y="43"/>
                  <a:pt x="112" y="49"/>
                  <a:pt x="118" y="52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49" name="Freeform 14"/>
          <p:cNvSpPr>
            <a:spLocks/>
          </p:cNvSpPr>
          <p:nvPr/>
        </p:nvSpPr>
        <p:spPr bwMode="auto">
          <a:xfrm flipH="1">
            <a:off x="3163386" y="3354236"/>
            <a:ext cx="160461" cy="311241"/>
          </a:xfrm>
          <a:custGeom>
            <a:avLst/>
            <a:gdLst/>
            <a:ahLst/>
            <a:cxnLst>
              <a:cxn ang="0">
                <a:pos x="9" y="0"/>
              </a:cxn>
              <a:cxn ang="0">
                <a:pos x="29" y="40"/>
              </a:cxn>
              <a:cxn ang="0">
                <a:pos x="29" y="56"/>
              </a:cxn>
              <a:cxn ang="0">
                <a:pos x="26" y="58"/>
              </a:cxn>
              <a:cxn ang="0">
                <a:pos x="20" y="40"/>
              </a:cxn>
              <a:cxn ang="0">
                <a:pos x="6" y="1"/>
              </a:cxn>
              <a:cxn ang="0">
                <a:pos x="9" y="0"/>
              </a:cxn>
            </a:cxnLst>
            <a:rect l="0" t="0" r="r" b="b"/>
            <a:pathLst>
              <a:path w="31" h="61">
                <a:moveTo>
                  <a:pt x="9" y="0"/>
                </a:moveTo>
                <a:cubicBezTo>
                  <a:pt x="13" y="0"/>
                  <a:pt x="31" y="13"/>
                  <a:pt x="29" y="40"/>
                </a:cubicBezTo>
                <a:cubicBezTo>
                  <a:pt x="29" y="43"/>
                  <a:pt x="31" y="52"/>
                  <a:pt x="29" y="56"/>
                </a:cubicBezTo>
                <a:cubicBezTo>
                  <a:pt x="28" y="57"/>
                  <a:pt x="27" y="58"/>
                  <a:pt x="26" y="58"/>
                </a:cubicBezTo>
                <a:cubicBezTo>
                  <a:pt x="20" y="61"/>
                  <a:pt x="19" y="45"/>
                  <a:pt x="20" y="40"/>
                </a:cubicBezTo>
                <a:cubicBezTo>
                  <a:pt x="22" y="35"/>
                  <a:pt x="0" y="7"/>
                  <a:pt x="6" y="1"/>
                </a:cubicBezTo>
                <a:cubicBezTo>
                  <a:pt x="6" y="1"/>
                  <a:pt x="8" y="0"/>
                  <a:pt x="9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50" name="Freeform 16"/>
          <p:cNvSpPr>
            <a:spLocks/>
          </p:cNvSpPr>
          <p:nvPr/>
        </p:nvSpPr>
        <p:spPr bwMode="auto">
          <a:xfrm flipH="1">
            <a:off x="4007453" y="2613699"/>
            <a:ext cx="342902" cy="570965"/>
          </a:xfrm>
          <a:custGeom>
            <a:avLst/>
            <a:gdLst/>
            <a:ahLst/>
            <a:cxnLst>
              <a:cxn ang="0">
                <a:pos x="56" y="99"/>
              </a:cxn>
              <a:cxn ang="0">
                <a:pos x="61" y="112"/>
              </a:cxn>
              <a:cxn ang="0">
                <a:pos x="42" y="94"/>
              </a:cxn>
              <a:cxn ang="0">
                <a:pos x="40" y="49"/>
              </a:cxn>
              <a:cxn ang="0">
                <a:pos x="1" y="35"/>
              </a:cxn>
              <a:cxn ang="0">
                <a:pos x="2" y="31"/>
              </a:cxn>
              <a:cxn ang="0">
                <a:pos x="34" y="40"/>
              </a:cxn>
              <a:cxn ang="0">
                <a:pos x="58" y="46"/>
              </a:cxn>
              <a:cxn ang="0">
                <a:pos x="44" y="57"/>
              </a:cxn>
              <a:cxn ang="0">
                <a:pos x="48" y="89"/>
              </a:cxn>
              <a:cxn ang="0">
                <a:pos x="51" y="93"/>
              </a:cxn>
              <a:cxn ang="0">
                <a:pos x="51" y="93"/>
              </a:cxn>
              <a:cxn ang="0">
                <a:pos x="51" y="93"/>
              </a:cxn>
              <a:cxn ang="0">
                <a:pos x="51" y="93"/>
              </a:cxn>
              <a:cxn ang="0">
                <a:pos x="51" y="93"/>
              </a:cxn>
              <a:cxn ang="0">
                <a:pos x="52" y="94"/>
              </a:cxn>
              <a:cxn ang="0">
                <a:pos x="52" y="94"/>
              </a:cxn>
              <a:cxn ang="0">
                <a:pos x="53" y="95"/>
              </a:cxn>
              <a:cxn ang="0">
                <a:pos x="53" y="95"/>
              </a:cxn>
              <a:cxn ang="0">
                <a:pos x="53" y="95"/>
              </a:cxn>
              <a:cxn ang="0">
                <a:pos x="53" y="96"/>
              </a:cxn>
              <a:cxn ang="0">
                <a:pos x="53" y="96"/>
              </a:cxn>
              <a:cxn ang="0">
                <a:pos x="53" y="96"/>
              </a:cxn>
              <a:cxn ang="0">
                <a:pos x="54" y="97"/>
              </a:cxn>
              <a:cxn ang="0">
                <a:pos x="54" y="97"/>
              </a:cxn>
              <a:cxn ang="0">
                <a:pos x="55" y="98"/>
              </a:cxn>
              <a:cxn ang="0">
                <a:pos x="55" y="98"/>
              </a:cxn>
              <a:cxn ang="0">
                <a:pos x="55" y="99"/>
              </a:cxn>
              <a:cxn ang="0">
                <a:pos x="55" y="99"/>
              </a:cxn>
              <a:cxn ang="0">
                <a:pos x="56" y="99"/>
              </a:cxn>
              <a:cxn ang="0">
                <a:pos x="56" y="99"/>
              </a:cxn>
            </a:cxnLst>
            <a:rect l="0" t="0" r="r" b="b"/>
            <a:pathLst>
              <a:path w="66" h="112">
                <a:moveTo>
                  <a:pt x="56" y="99"/>
                </a:moveTo>
                <a:cubicBezTo>
                  <a:pt x="62" y="108"/>
                  <a:pt x="63" y="112"/>
                  <a:pt x="61" y="112"/>
                </a:cubicBezTo>
                <a:cubicBezTo>
                  <a:pt x="58" y="112"/>
                  <a:pt x="47" y="103"/>
                  <a:pt x="42" y="94"/>
                </a:cubicBezTo>
                <a:cubicBezTo>
                  <a:pt x="33" y="81"/>
                  <a:pt x="26" y="62"/>
                  <a:pt x="40" y="49"/>
                </a:cubicBezTo>
                <a:cubicBezTo>
                  <a:pt x="35" y="49"/>
                  <a:pt x="3" y="43"/>
                  <a:pt x="1" y="35"/>
                </a:cubicBezTo>
                <a:cubicBezTo>
                  <a:pt x="0" y="34"/>
                  <a:pt x="1" y="33"/>
                  <a:pt x="2" y="31"/>
                </a:cubicBezTo>
                <a:cubicBezTo>
                  <a:pt x="4" y="28"/>
                  <a:pt x="29" y="39"/>
                  <a:pt x="34" y="40"/>
                </a:cubicBezTo>
                <a:cubicBezTo>
                  <a:pt x="37" y="0"/>
                  <a:pt x="45" y="22"/>
                  <a:pt x="58" y="46"/>
                </a:cubicBezTo>
                <a:cubicBezTo>
                  <a:pt x="66" y="62"/>
                  <a:pt x="55" y="65"/>
                  <a:pt x="44" y="57"/>
                </a:cubicBezTo>
                <a:cubicBezTo>
                  <a:pt x="37" y="67"/>
                  <a:pt x="42" y="79"/>
                  <a:pt x="48" y="89"/>
                </a:cubicBezTo>
                <a:cubicBezTo>
                  <a:pt x="49" y="90"/>
                  <a:pt x="50" y="91"/>
                  <a:pt x="51" y="93"/>
                </a:cubicBezTo>
                <a:cubicBezTo>
                  <a:pt x="51" y="93"/>
                  <a:pt x="51" y="93"/>
                  <a:pt x="51" y="93"/>
                </a:cubicBezTo>
                <a:cubicBezTo>
                  <a:pt x="51" y="93"/>
                  <a:pt x="51" y="93"/>
                  <a:pt x="51" y="93"/>
                </a:cubicBezTo>
                <a:cubicBezTo>
                  <a:pt x="51" y="93"/>
                  <a:pt x="51" y="93"/>
                  <a:pt x="51" y="93"/>
                </a:cubicBezTo>
                <a:cubicBezTo>
                  <a:pt x="51" y="93"/>
                  <a:pt x="51" y="93"/>
                  <a:pt x="51" y="93"/>
                </a:cubicBezTo>
                <a:cubicBezTo>
                  <a:pt x="51" y="93"/>
                  <a:pt x="52" y="93"/>
                  <a:pt x="52" y="94"/>
                </a:cubicBezTo>
                <a:cubicBezTo>
                  <a:pt x="52" y="94"/>
                  <a:pt x="52" y="94"/>
                  <a:pt x="52" y="94"/>
                </a:cubicBezTo>
                <a:cubicBezTo>
                  <a:pt x="52" y="94"/>
                  <a:pt x="52" y="94"/>
                  <a:pt x="53" y="95"/>
                </a:cubicBezTo>
                <a:cubicBezTo>
                  <a:pt x="53" y="95"/>
                  <a:pt x="53" y="95"/>
                  <a:pt x="53" y="95"/>
                </a:cubicBezTo>
                <a:cubicBezTo>
                  <a:pt x="53" y="95"/>
                  <a:pt x="53" y="95"/>
                  <a:pt x="53" y="95"/>
                </a:cubicBezTo>
                <a:cubicBezTo>
                  <a:pt x="53" y="95"/>
                  <a:pt x="53" y="96"/>
                  <a:pt x="53" y="96"/>
                </a:cubicBezTo>
                <a:cubicBezTo>
                  <a:pt x="53" y="96"/>
                  <a:pt x="53" y="96"/>
                  <a:pt x="53" y="96"/>
                </a:cubicBezTo>
                <a:cubicBezTo>
                  <a:pt x="53" y="96"/>
                  <a:pt x="53" y="96"/>
                  <a:pt x="53" y="96"/>
                </a:cubicBezTo>
                <a:cubicBezTo>
                  <a:pt x="54" y="96"/>
                  <a:pt x="54" y="96"/>
                  <a:pt x="54" y="97"/>
                </a:cubicBezTo>
                <a:cubicBezTo>
                  <a:pt x="54" y="97"/>
                  <a:pt x="54" y="97"/>
                  <a:pt x="54" y="97"/>
                </a:cubicBezTo>
                <a:cubicBezTo>
                  <a:pt x="54" y="97"/>
                  <a:pt x="54" y="97"/>
                  <a:pt x="55" y="98"/>
                </a:cubicBezTo>
                <a:cubicBezTo>
                  <a:pt x="55" y="98"/>
                  <a:pt x="55" y="98"/>
                  <a:pt x="55" y="98"/>
                </a:cubicBezTo>
                <a:cubicBezTo>
                  <a:pt x="55" y="98"/>
                  <a:pt x="55" y="98"/>
                  <a:pt x="55" y="99"/>
                </a:cubicBezTo>
                <a:cubicBezTo>
                  <a:pt x="55" y="99"/>
                  <a:pt x="55" y="99"/>
                  <a:pt x="55" y="99"/>
                </a:cubicBezTo>
                <a:cubicBezTo>
                  <a:pt x="56" y="99"/>
                  <a:pt x="56" y="99"/>
                  <a:pt x="56" y="99"/>
                </a:cubicBezTo>
                <a:cubicBezTo>
                  <a:pt x="56" y="99"/>
                  <a:pt x="56" y="99"/>
                  <a:pt x="56" y="9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51" name="文本框 50"/>
          <p:cNvSpPr txBox="1"/>
          <p:nvPr/>
        </p:nvSpPr>
        <p:spPr>
          <a:xfrm>
            <a:off x="6055456" y="2223118"/>
            <a:ext cx="4344459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9900" dirty="0" smtClean="0">
                <a:solidFill>
                  <a:srgbClr val="C00000"/>
                </a:solidFill>
                <a:latin typeface="Impact" panose="020B0806030902050204" pitchFamily="34" charset="0"/>
              </a:rPr>
              <a:t>Q&amp;A</a:t>
            </a:r>
            <a:endParaRPr lang="zh-CN" altLang="en-US" sz="19900" dirty="0">
              <a:solidFill>
                <a:srgbClr val="C00000"/>
              </a:solidFill>
              <a:latin typeface="Impact" panose="020B0806030902050204" pitchFamily="34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pPr/>
              <a:t>22</a:t>
            </a:fld>
            <a:endParaRPr lang="zh-CN" altLang="en-US" dirty="0"/>
          </a:p>
        </p:txBody>
      </p:sp>
      <p:sp>
        <p:nvSpPr>
          <p:cNvPr id="26" name="Rectangle 4_1"/>
          <p:cNvSpPr/>
          <p:nvPr/>
        </p:nvSpPr>
        <p:spPr>
          <a:xfrm>
            <a:off x="142350" y="158720"/>
            <a:ext cx="2852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</p:spTree>
    <p:extLst>
      <p:ext uri="{BB962C8B-B14F-4D97-AF65-F5344CB8AC3E}">
        <p14:creationId xmlns:p14="http://schemas.microsoft.com/office/powerpoint/2010/main" val="882809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9"/>
          <p:cNvSpPr>
            <a:spLocks noEditPoints="1"/>
          </p:cNvSpPr>
          <p:nvPr/>
        </p:nvSpPr>
        <p:spPr bwMode="auto">
          <a:xfrm>
            <a:off x="2737418" y="567699"/>
            <a:ext cx="6717164" cy="5722602"/>
          </a:xfrm>
          <a:custGeom>
            <a:avLst/>
            <a:gdLst>
              <a:gd name="T0" fmla="*/ 157 w 657"/>
              <a:gd name="T1" fmla="*/ 35 h 559"/>
              <a:gd name="T2" fmla="*/ 325 w 657"/>
              <a:gd name="T3" fmla="*/ 33 h 559"/>
              <a:gd name="T4" fmla="*/ 488 w 657"/>
              <a:gd name="T5" fmla="*/ 54 h 559"/>
              <a:gd name="T6" fmla="*/ 596 w 657"/>
              <a:gd name="T7" fmla="*/ 107 h 559"/>
              <a:gd name="T8" fmla="*/ 264 w 657"/>
              <a:gd name="T9" fmla="*/ 83 h 559"/>
              <a:gd name="T10" fmla="*/ 349 w 657"/>
              <a:gd name="T11" fmla="*/ 93 h 559"/>
              <a:gd name="T12" fmla="*/ 117 w 657"/>
              <a:gd name="T13" fmla="*/ 104 h 559"/>
              <a:gd name="T14" fmla="*/ 614 w 657"/>
              <a:gd name="T15" fmla="*/ 143 h 559"/>
              <a:gd name="T16" fmla="*/ 279 w 657"/>
              <a:gd name="T17" fmla="*/ 118 h 559"/>
              <a:gd name="T18" fmla="*/ 459 w 657"/>
              <a:gd name="T19" fmla="*/ 138 h 559"/>
              <a:gd name="T20" fmla="*/ 55 w 657"/>
              <a:gd name="T21" fmla="*/ 134 h 559"/>
              <a:gd name="T22" fmla="*/ 93 w 657"/>
              <a:gd name="T23" fmla="*/ 138 h 559"/>
              <a:gd name="T24" fmla="*/ 75 w 657"/>
              <a:gd name="T25" fmla="*/ 142 h 559"/>
              <a:gd name="T26" fmla="*/ 134 w 657"/>
              <a:gd name="T27" fmla="*/ 147 h 559"/>
              <a:gd name="T28" fmla="*/ 206 w 657"/>
              <a:gd name="T29" fmla="*/ 155 h 559"/>
              <a:gd name="T30" fmla="*/ 87 w 657"/>
              <a:gd name="T31" fmla="*/ 163 h 559"/>
              <a:gd name="T32" fmla="*/ 104 w 657"/>
              <a:gd name="T33" fmla="*/ 169 h 559"/>
              <a:gd name="T34" fmla="*/ 549 w 657"/>
              <a:gd name="T35" fmla="*/ 184 h 559"/>
              <a:gd name="T36" fmla="*/ 161 w 657"/>
              <a:gd name="T37" fmla="*/ 175 h 559"/>
              <a:gd name="T38" fmla="*/ 533 w 657"/>
              <a:gd name="T39" fmla="*/ 177 h 559"/>
              <a:gd name="T40" fmla="*/ 51 w 657"/>
              <a:gd name="T41" fmla="*/ 185 h 559"/>
              <a:gd name="T42" fmla="*/ 110 w 657"/>
              <a:gd name="T43" fmla="*/ 191 h 559"/>
              <a:gd name="T44" fmla="*/ 333 w 657"/>
              <a:gd name="T45" fmla="*/ 192 h 559"/>
              <a:gd name="T46" fmla="*/ 626 w 657"/>
              <a:gd name="T47" fmla="*/ 204 h 559"/>
              <a:gd name="T48" fmla="*/ 273 w 657"/>
              <a:gd name="T49" fmla="*/ 204 h 559"/>
              <a:gd name="T50" fmla="*/ 566 w 657"/>
              <a:gd name="T51" fmla="*/ 211 h 559"/>
              <a:gd name="T52" fmla="*/ 144 w 657"/>
              <a:gd name="T53" fmla="*/ 215 h 559"/>
              <a:gd name="T54" fmla="*/ 292 w 657"/>
              <a:gd name="T55" fmla="*/ 216 h 559"/>
              <a:gd name="T56" fmla="*/ 573 w 657"/>
              <a:gd name="T57" fmla="*/ 226 h 559"/>
              <a:gd name="T58" fmla="*/ 329 w 657"/>
              <a:gd name="T59" fmla="*/ 234 h 559"/>
              <a:gd name="T60" fmla="*/ 131 w 657"/>
              <a:gd name="T61" fmla="*/ 230 h 559"/>
              <a:gd name="T62" fmla="*/ 507 w 657"/>
              <a:gd name="T63" fmla="*/ 240 h 559"/>
              <a:gd name="T64" fmla="*/ 600 w 657"/>
              <a:gd name="T65" fmla="*/ 268 h 559"/>
              <a:gd name="T66" fmla="*/ 540 w 657"/>
              <a:gd name="T67" fmla="*/ 248 h 559"/>
              <a:gd name="T68" fmla="*/ 509 w 657"/>
              <a:gd name="T69" fmla="*/ 259 h 559"/>
              <a:gd name="T70" fmla="*/ 406 w 657"/>
              <a:gd name="T71" fmla="*/ 257 h 559"/>
              <a:gd name="T72" fmla="*/ 372 w 657"/>
              <a:gd name="T73" fmla="*/ 260 h 559"/>
              <a:gd name="T74" fmla="*/ 246 w 657"/>
              <a:gd name="T75" fmla="*/ 270 h 559"/>
              <a:gd name="T76" fmla="*/ 152 w 657"/>
              <a:gd name="T77" fmla="*/ 274 h 559"/>
              <a:gd name="T78" fmla="*/ 507 w 657"/>
              <a:gd name="T79" fmla="*/ 280 h 559"/>
              <a:gd name="T80" fmla="*/ 189 w 657"/>
              <a:gd name="T81" fmla="*/ 282 h 559"/>
              <a:gd name="T82" fmla="*/ 314 w 657"/>
              <a:gd name="T83" fmla="*/ 285 h 559"/>
              <a:gd name="T84" fmla="*/ 504 w 657"/>
              <a:gd name="T85" fmla="*/ 289 h 559"/>
              <a:gd name="T86" fmla="*/ 479 w 657"/>
              <a:gd name="T87" fmla="*/ 294 h 559"/>
              <a:gd name="T88" fmla="*/ 483 w 657"/>
              <a:gd name="T89" fmla="*/ 300 h 559"/>
              <a:gd name="T90" fmla="*/ 485 w 657"/>
              <a:gd name="T91" fmla="*/ 312 h 559"/>
              <a:gd name="T92" fmla="*/ 409 w 657"/>
              <a:gd name="T93" fmla="*/ 314 h 559"/>
              <a:gd name="T94" fmla="*/ 268 w 657"/>
              <a:gd name="T95" fmla="*/ 318 h 559"/>
              <a:gd name="T96" fmla="*/ 460 w 657"/>
              <a:gd name="T97" fmla="*/ 323 h 559"/>
              <a:gd name="T98" fmla="*/ 387 w 657"/>
              <a:gd name="T99" fmla="*/ 334 h 559"/>
              <a:gd name="T100" fmla="*/ 67 w 657"/>
              <a:gd name="T101" fmla="*/ 334 h 559"/>
              <a:gd name="T102" fmla="*/ 50 w 657"/>
              <a:gd name="T103" fmla="*/ 338 h 559"/>
              <a:gd name="T104" fmla="*/ 410 w 657"/>
              <a:gd name="T105" fmla="*/ 351 h 559"/>
              <a:gd name="T106" fmla="*/ 157 w 657"/>
              <a:gd name="T107" fmla="*/ 363 h 559"/>
              <a:gd name="T108" fmla="*/ 315 w 657"/>
              <a:gd name="T109" fmla="*/ 357 h 559"/>
              <a:gd name="T110" fmla="*/ 321 w 657"/>
              <a:gd name="T111" fmla="*/ 364 h 559"/>
              <a:gd name="T112" fmla="*/ 232 w 657"/>
              <a:gd name="T113" fmla="*/ 366 h 559"/>
              <a:gd name="T114" fmla="*/ 101 w 657"/>
              <a:gd name="T115" fmla="*/ 391 h 559"/>
              <a:gd name="T116" fmla="*/ 402 w 657"/>
              <a:gd name="T117" fmla="*/ 382 h 559"/>
              <a:gd name="T118" fmla="*/ 72 w 657"/>
              <a:gd name="T119" fmla="*/ 403 h 559"/>
              <a:gd name="T120" fmla="*/ 157 w 657"/>
              <a:gd name="T121" fmla="*/ 399 h 559"/>
              <a:gd name="T122" fmla="*/ 392 w 657"/>
              <a:gd name="T123" fmla="*/ 416 h 559"/>
              <a:gd name="T124" fmla="*/ 115 w 657"/>
              <a:gd name="T125" fmla="*/ 440 h 5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57" h="559">
                <a:moveTo>
                  <a:pt x="185" y="392"/>
                </a:moveTo>
                <a:cubicBezTo>
                  <a:pt x="192" y="400"/>
                  <a:pt x="207" y="406"/>
                  <a:pt x="216" y="414"/>
                </a:cubicBezTo>
                <a:cubicBezTo>
                  <a:pt x="214" y="422"/>
                  <a:pt x="205" y="411"/>
                  <a:pt x="200" y="411"/>
                </a:cubicBezTo>
                <a:cubicBezTo>
                  <a:pt x="199" y="411"/>
                  <a:pt x="200" y="413"/>
                  <a:pt x="199" y="414"/>
                </a:cubicBezTo>
                <a:cubicBezTo>
                  <a:pt x="189" y="412"/>
                  <a:pt x="187" y="402"/>
                  <a:pt x="179" y="401"/>
                </a:cubicBezTo>
                <a:cubicBezTo>
                  <a:pt x="182" y="407"/>
                  <a:pt x="191" y="411"/>
                  <a:pt x="198" y="417"/>
                </a:cubicBezTo>
                <a:cubicBezTo>
                  <a:pt x="203" y="421"/>
                  <a:pt x="211" y="426"/>
                  <a:pt x="209" y="433"/>
                </a:cubicBezTo>
                <a:cubicBezTo>
                  <a:pt x="201" y="431"/>
                  <a:pt x="193" y="424"/>
                  <a:pt x="185" y="421"/>
                </a:cubicBezTo>
                <a:cubicBezTo>
                  <a:pt x="186" y="426"/>
                  <a:pt x="195" y="429"/>
                  <a:pt x="198" y="434"/>
                </a:cubicBezTo>
                <a:cubicBezTo>
                  <a:pt x="202" y="438"/>
                  <a:pt x="212" y="442"/>
                  <a:pt x="209" y="449"/>
                </a:cubicBezTo>
                <a:cubicBezTo>
                  <a:pt x="199" y="446"/>
                  <a:pt x="188" y="438"/>
                  <a:pt x="177" y="434"/>
                </a:cubicBezTo>
                <a:cubicBezTo>
                  <a:pt x="186" y="440"/>
                  <a:pt x="193" y="448"/>
                  <a:pt x="202" y="455"/>
                </a:cubicBezTo>
                <a:cubicBezTo>
                  <a:pt x="203" y="464"/>
                  <a:pt x="214" y="464"/>
                  <a:pt x="214" y="474"/>
                </a:cubicBezTo>
                <a:cubicBezTo>
                  <a:pt x="213" y="474"/>
                  <a:pt x="213" y="474"/>
                  <a:pt x="213" y="475"/>
                </a:cubicBezTo>
                <a:cubicBezTo>
                  <a:pt x="206" y="472"/>
                  <a:pt x="202" y="464"/>
                  <a:pt x="194" y="464"/>
                </a:cubicBezTo>
                <a:cubicBezTo>
                  <a:pt x="201" y="475"/>
                  <a:pt x="215" y="482"/>
                  <a:pt x="217" y="496"/>
                </a:cubicBezTo>
                <a:cubicBezTo>
                  <a:pt x="213" y="496"/>
                  <a:pt x="209" y="492"/>
                  <a:pt x="206" y="490"/>
                </a:cubicBezTo>
                <a:cubicBezTo>
                  <a:pt x="202" y="487"/>
                  <a:pt x="199" y="484"/>
                  <a:pt x="195" y="482"/>
                </a:cubicBezTo>
                <a:cubicBezTo>
                  <a:pt x="197" y="485"/>
                  <a:pt x="203" y="489"/>
                  <a:pt x="207" y="493"/>
                </a:cubicBezTo>
                <a:cubicBezTo>
                  <a:pt x="207" y="494"/>
                  <a:pt x="206" y="495"/>
                  <a:pt x="206" y="496"/>
                </a:cubicBezTo>
                <a:cubicBezTo>
                  <a:pt x="214" y="502"/>
                  <a:pt x="220" y="510"/>
                  <a:pt x="227" y="517"/>
                </a:cubicBezTo>
                <a:cubicBezTo>
                  <a:pt x="227" y="519"/>
                  <a:pt x="225" y="519"/>
                  <a:pt x="225" y="521"/>
                </a:cubicBezTo>
                <a:cubicBezTo>
                  <a:pt x="230" y="527"/>
                  <a:pt x="237" y="529"/>
                  <a:pt x="240" y="537"/>
                </a:cubicBezTo>
                <a:cubicBezTo>
                  <a:pt x="239" y="539"/>
                  <a:pt x="236" y="539"/>
                  <a:pt x="234" y="539"/>
                </a:cubicBezTo>
                <a:cubicBezTo>
                  <a:pt x="241" y="542"/>
                  <a:pt x="249" y="542"/>
                  <a:pt x="253" y="547"/>
                </a:cubicBezTo>
                <a:cubicBezTo>
                  <a:pt x="253" y="551"/>
                  <a:pt x="249" y="552"/>
                  <a:pt x="251" y="556"/>
                </a:cubicBezTo>
                <a:cubicBezTo>
                  <a:pt x="241" y="559"/>
                  <a:pt x="234" y="550"/>
                  <a:pt x="227" y="546"/>
                </a:cubicBezTo>
                <a:cubicBezTo>
                  <a:pt x="223" y="546"/>
                  <a:pt x="221" y="545"/>
                  <a:pt x="220" y="543"/>
                </a:cubicBezTo>
                <a:cubicBezTo>
                  <a:pt x="215" y="542"/>
                  <a:pt x="208" y="542"/>
                  <a:pt x="206" y="538"/>
                </a:cubicBezTo>
                <a:cubicBezTo>
                  <a:pt x="206" y="536"/>
                  <a:pt x="206" y="535"/>
                  <a:pt x="208" y="535"/>
                </a:cubicBezTo>
                <a:cubicBezTo>
                  <a:pt x="204" y="530"/>
                  <a:pt x="194" y="530"/>
                  <a:pt x="192" y="522"/>
                </a:cubicBezTo>
                <a:cubicBezTo>
                  <a:pt x="190" y="521"/>
                  <a:pt x="191" y="524"/>
                  <a:pt x="188" y="523"/>
                </a:cubicBezTo>
                <a:cubicBezTo>
                  <a:pt x="170" y="507"/>
                  <a:pt x="149" y="492"/>
                  <a:pt x="129" y="477"/>
                </a:cubicBezTo>
                <a:cubicBezTo>
                  <a:pt x="133" y="484"/>
                  <a:pt x="143" y="490"/>
                  <a:pt x="148" y="498"/>
                </a:cubicBezTo>
                <a:cubicBezTo>
                  <a:pt x="139" y="495"/>
                  <a:pt x="130" y="486"/>
                  <a:pt x="124" y="478"/>
                </a:cubicBezTo>
                <a:cubicBezTo>
                  <a:pt x="118" y="472"/>
                  <a:pt x="112" y="466"/>
                  <a:pt x="104" y="462"/>
                </a:cubicBezTo>
                <a:cubicBezTo>
                  <a:pt x="103" y="458"/>
                  <a:pt x="103" y="459"/>
                  <a:pt x="100" y="457"/>
                </a:cubicBezTo>
                <a:cubicBezTo>
                  <a:pt x="99" y="454"/>
                  <a:pt x="92" y="452"/>
                  <a:pt x="92" y="448"/>
                </a:cubicBezTo>
                <a:cubicBezTo>
                  <a:pt x="92" y="451"/>
                  <a:pt x="86" y="444"/>
                  <a:pt x="87" y="442"/>
                </a:cubicBezTo>
                <a:cubicBezTo>
                  <a:pt x="72" y="431"/>
                  <a:pt x="61" y="416"/>
                  <a:pt x="49" y="402"/>
                </a:cubicBezTo>
                <a:cubicBezTo>
                  <a:pt x="44" y="395"/>
                  <a:pt x="35" y="389"/>
                  <a:pt x="36" y="379"/>
                </a:cubicBezTo>
                <a:cubicBezTo>
                  <a:pt x="41" y="379"/>
                  <a:pt x="44" y="382"/>
                  <a:pt x="48" y="385"/>
                </a:cubicBezTo>
                <a:cubicBezTo>
                  <a:pt x="47" y="380"/>
                  <a:pt x="40" y="381"/>
                  <a:pt x="41" y="375"/>
                </a:cubicBezTo>
                <a:cubicBezTo>
                  <a:pt x="40" y="374"/>
                  <a:pt x="43" y="374"/>
                  <a:pt x="44" y="374"/>
                </a:cubicBezTo>
                <a:cubicBezTo>
                  <a:pt x="41" y="358"/>
                  <a:pt x="26" y="352"/>
                  <a:pt x="23" y="335"/>
                </a:cubicBezTo>
                <a:cubicBezTo>
                  <a:pt x="22" y="333"/>
                  <a:pt x="20" y="332"/>
                  <a:pt x="19" y="330"/>
                </a:cubicBezTo>
                <a:cubicBezTo>
                  <a:pt x="22" y="324"/>
                  <a:pt x="16" y="317"/>
                  <a:pt x="16" y="309"/>
                </a:cubicBezTo>
                <a:cubicBezTo>
                  <a:pt x="14" y="306"/>
                  <a:pt x="10" y="306"/>
                  <a:pt x="10" y="301"/>
                </a:cubicBezTo>
                <a:cubicBezTo>
                  <a:pt x="10" y="299"/>
                  <a:pt x="12" y="298"/>
                  <a:pt x="14" y="298"/>
                </a:cubicBezTo>
                <a:cubicBezTo>
                  <a:pt x="17" y="285"/>
                  <a:pt x="0" y="285"/>
                  <a:pt x="3" y="275"/>
                </a:cubicBezTo>
                <a:cubicBezTo>
                  <a:pt x="6" y="275"/>
                  <a:pt x="8" y="275"/>
                  <a:pt x="10" y="276"/>
                </a:cubicBezTo>
                <a:cubicBezTo>
                  <a:pt x="11" y="272"/>
                  <a:pt x="12" y="266"/>
                  <a:pt x="10" y="262"/>
                </a:cubicBezTo>
                <a:cubicBezTo>
                  <a:pt x="8" y="258"/>
                  <a:pt x="1" y="257"/>
                  <a:pt x="2" y="251"/>
                </a:cubicBezTo>
                <a:cubicBezTo>
                  <a:pt x="5" y="250"/>
                  <a:pt x="6" y="250"/>
                  <a:pt x="10" y="250"/>
                </a:cubicBezTo>
                <a:cubicBezTo>
                  <a:pt x="10" y="249"/>
                  <a:pt x="11" y="244"/>
                  <a:pt x="10" y="242"/>
                </a:cubicBezTo>
                <a:cubicBezTo>
                  <a:pt x="9" y="238"/>
                  <a:pt x="5" y="238"/>
                  <a:pt x="5" y="233"/>
                </a:cubicBezTo>
                <a:cubicBezTo>
                  <a:pt x="7" y="231"/>
                  <a:pt x="9" y="230"/>
                  <a:pt x="13" y="231"/>
                </a:cubicBezTo>
                <a:cubicBezTo>
                  <a:pt x="14" y="219"/>
                  <a:pt x="15" y="206"/>
                  <a:pt x="19" y="195"/>
                </a:cubicBezTo>
                <a:cubicBezTo>
                  <a:pt x="17" y="193"/>
                  <a:pt x="15" y="191"/>
                  <a:pt x="14" y="188"/>
                </a:cubicBezTo>
                <a:cubicBezTo>
                  <a:pt x="15" y="186"/>
                  <a:pt x="17" y="185"/>
                  <a:pt x="21" y="185"/>
                </a:cubicBezTo>
                <a:cubicBezTo>
                  <a:pt x="24" y="173"/>
                  <a:pt x="27" y="162"/>
                  <a:pt x="28" y="149"/>
                </a:cubicBezTo>
                <a:cubicBezTo>
                  <a:pt x="32" y="143"/>
                  <a:pt x="32" y="136"/>
                  <a:pt x="36" y="129"/>
                </a:cubicBezTo>
                <a:cubicBezTo>
                  <a:pt x="39" y="126"/>
                  <a:pt x="43" y="122"/>
                  <a:pt x="45" y="118"/>
                </a:cubicBezTo>
                <a:cubicBezTo>
                  <a:pt x="52" y="110"/>
                  <a:pt x="54" y="103"/>
                  <a:pt x="62" y="97"/>
                </a:cubicBezTo>
                <a:cubicBezTo>
                  <a:pt x="62" y="95"/>
                  <a:pt x="59" y="94"/>
                  <a:pt x="59" y="90"/>
                </a:cubicBezTo>
                <a:cubicBezTo>
                  <a:pt x="62" y="87"/>
                  <a:pt x="68" y="88"/>
                  <a:pt x="71" y="90"/>
                </a:cubicBezTo>
                <a:cubicBezTo>
                  <a:pt x="77" y="85"/>
                  <a:pt x="83" y="82"/>
                  <a:pt x="90" y="80"/>
                </a:cubicBezTo>
                <a:cubicBezTo>
                  <a:pt x="96" y="78"/>
                  <a:pt x="100" y="74"/>
                  <a:pt x="105" y="69"/>
                </a:cubicBezTo>
                <a:cubicBezTo>
                  <a:pt x="112" y="63"/>
                  <a:pt x="120" y="57"/>
                  <a:pt x="129" y="52"/>
                </a:cubicBezTo>
                <a:cubicBezTo>
                  <a:pt x="136" y="47"/>
                  <a:pt x="143" y="43"/>
                  <a:pt x="151" y="38"/>
                </a:cubicBezTo>
                <a:cubicBezTo>
                  <a:pt x="153" y="39"/>
                  <a:pt x="153" y="37"/>
                  <a:pt x="155" y="38"/>
                </a:cubicBezTo>
                <a:cubicBezTo>
                  <a:pt x="156" y="37"/>
                  <a:pt x="157" y="37"/>
                  <a:pt x="157" y="35"/>
                </a:cubicBezTo>
                <a:cubicBezTo>
                  <a:pt x="165" y="34"/>
                  <a:pt x="172" y="28"/>
                  <a:pt x="182" y="27"/>
                </a:cubicBezTo>
                <a:cubicBezTo>
                  <a:pt x="199" y="19"/>
                  <a:pt x="222" y="16"/>
                  <a:pt x="242" y="10"/>
                </a:cubicBezTo>
                <a:cubicBezTo>
                  <a:pt x="338" y="0"/>
                  <a:pt x="445" y="8"/>
                  <a:pt x="518" y="46"/>
                </a:cubicBezTo>
                <a:cubicBezTo>
                  <a:pt x="541" y="54"/>
                  <a:pt x="557" y="67"/>
                  <a:pt x="574" y="80"/>
                </a:cubicBezTo>
                <a:cubicBezTo>
                  <a:pt x="585" y="88"/>
                  <a:pt x="594" y="96"/>
                  <a:pt x="601" y="106"/>
                </a:cubicBezTo>
                <a:cubicBezTo>
                  <a:pt x="604" y="110"/>
                  <a:pt x="605" y="115"/>
                  <a:pt x="609" y="119"/>
                </a:cubicBezTo>
                <a:cubicBezTo>
                  <a:pt x="615" y="126"/>
                  <a:pt x="623" y="131"/>
                  <a:pt x="629" y="138"/>
                </a:cubicBezTo>
                <a:cubicBezTo>
                  <a:pt x="634" y="146"/>
                  <a:pt x="638" y="153"/>
                  <a:pt x="643" y="160"/>
                </a:cubicBezTo>
                <a:cubicBezTo>
                  <a:pt x="656" y="184"/>
                  <a:pt x="657" y="213"/>
                  <a:pt x="648" y="237"/>
                </a:cubicBezTo>
                <a:cubicBezTo>
                  <a:pt x="646" y="238"/>
                  <a:pt x="647" y="241"/>
                  <a:pt x="645" y="241"/>
                </a:cubicBezTo>
                <a:cubicBezTo>
                  <a:pt x="645" y="243"/>
                  <a:pt x="644" y="244"/>
                  <a:pt x="644" y="247"/>
                </a:cubicBezTo>
                <a:cubicBezTo>
                  <a:pt x="644" y="249"/>
                  <a:pt x="643" y="248"/>
                  <a:pt x="642" y="247"/>
                </a:cubicBezTo>
                <a:cubicBezTo>
                  <a:pt x="644" y="255"/>
                  <a:pt x="639" y="265"/>
                  <a:pt x="638" y="273"/>
                </a:cubicBezTo>
                <a:cubicBezTo>
                  <a:pt x="637" y="273"/>
                  <a:pt x="637" y="271"/>
                  <a:pt x="636" y="271"/>
                </a:cubicBezTo>
                <a:cubicBezTo>
                  <a:pt x="634" y="272"/>
                  <a:pt x="638" y="273"/>
                  <a:pt x="637" y="275"/>
                </a:cubicBezTo>
                <a:cubicBezTo>
                  <a:pt x="631" y="294"/>
                  <a:pt x="623" y="311"/>
                  <a:pt x="614" y="327"/>
                </a:cubicBezTo>
                <a:cubicBezTo>
                  <a:pt x="613" y="327"/>
                  <a:pt x="611" y="326"/>
                  <a:pt x="611" y="326"/>
                </a:cubicBezTo>
                <a:cubicBezTo>
                  <a:pt x="598" y="339"/>
                  <a:pt x="587" y="358"/>
                  <a:pt x="572" y="371"/>
                </a:cubicBezTo>
                <a:cubicBezTo>
                  <a:pt x="556" y="385"/>
                  <a:pt x="539" y="396"/>
                  <a:pt x="521" y="408"/>
                </a:cubicBezTo>
                <a:cubicBezTo>
                  <a:pt x="511" y="411"/>
                  <a:pt x="502" y="419"/>
                  <a:pt x="490" y="414"/>
                </a:cubicBezTo>
                <a:cubicBezTo>
                  <a:pt x="463" y="424"/>
                  <a:pt x="433" y="423"/>
                  <a:pt x="402" y="423"/>
                </a:cubicBezTo>
                <a:cubicBezTo>
                  <a:pt x="388" y="423"/>
                  <a:pt x="374" y="427"/>
                  <a:pt x="360" y="427"/>
                </a:cubicBezTo>
                <a:cubicBezTo>
                  <a:pt x="334" y="428"/>
                  <a:pt x="310" y="422"/>
                  <a:pt x="289" y="418"/>
                </a:cubicBezTo>
                <a:cubicBezTo>
                  <a:pt x="286" y="421"/>
                  <a:pt x="285" y="426"/>
                  <a:pt x="281" y="429"/>
                </a:cubicBezTo>
                <a:cubicBezTo>
                  <a:pt x="275" y="428"/>
                  <a:pt x="279" y="422"/>
                  <a:pt x="281" y="419"/>
                </a:cubicBezTo>
                <a:cubicBezTo>
                  <a:pt x="264" y="414"/>
                  <a:pt x="247" y="414"/>
                  <a:pt x="230" y="409"/>
                </a:cubicBezTo>
                <a:cubicBezTo>
                  <a:pt x="230" y="412"/>
                  <a:pt x="237" y="413"/>
                  <a:pt x="237" y="418"/>
                </a:cubicBezTo>
                <a:cubicBezTo>
                  <a:pt x="232" y="420"/>
                  <a:pt x="228" y="415"/>
                  <a:pt x="224" y="413"/>
                </a:cubicBezTo>
                <a:cubicBezTo>
                  <a:pt x="216" y="408"/>
                  <a:pt x="207" y="404"/>
                  <a:pt x="199" y="399"/>
                </a:cubicBezTo>
                <a:cubicBezTo>
                  <a:pt x="195" y="396"/>
                  <a:pt x="190" y="394"/>
                  <a:pt x="185" y="392"/>
                </a:cubicBezTo>
                <a:close/>
                <a:moveTo>
                  <a:pt x="481" y="33"/>
                </a:moveTo>
                <a:cubicBezTo>
                  <a:pt x="446" y="23"/>
                  <a:pt x="408" y="15"/>
                  <a:pt x="368" y="12"/>
                </a:cubicBezTo>
                <a:cubicBezTo>
                  <a:pt x="307" y="8"/>
                  <a:pt x="244" y="10"/>
                  <a:pt x="191" y="27"/>
                </a:cubicBezTo>
                <a:cubicBezTo>
                  <a:pt x="164" y="37"/>
                  <a:pt x="137" y="48"/>
                  <a:pt x="117" y="64"/>
                </a:cubicBezTo>
                <a:cubicBezTo>
                  <a:pt x="115" y="65"/>
                  <a:pt x="111" y="67"/>
                  <a:pt x="112" y="70"/>
                </a:cubicBezTo>
                <a:cubicBezTo>
                  <a:pt x="113" y="69"/>
                  <a:pt x="117" y="70"/>
                  <a:pt x="119" y="70"/>
                </a:cubicBezTo>
                <a:cubicBezTo>
                  <a:pt x="125" y="65"/>
                  <a:pt x="135" y="63"/>
                  <a:pt x="143" y="59"/>
                </a:cubicBezTo>
                <a:cubicBezTo>
                  <a:pt x="159" y="31"/>
                  <a:pt x="203" y="32"/>
                  <a:pt x="237" y="31"/>
                </a:cubicBezTo>
                <a:cubicBezTo>
                  <a:pt x="247" y="31"/>
                  <a:pt x="261" y="29"/>
                  <a:pt x="272" y="29"/>
                </a:cubicBezTo>
                <a:cubicBezTo>
                  <a:pt x="272" y="25"/>
                  <a:pt x="267" y="25"/>
                  <a:pt x="268" y="21"/>
                </a:cubicBezTo>
                <a:cubicBezTo>
                  <a:pt x="270" y="15"/>
                  <a:pt x="282" y="19"/>
                  <a:pt x="287" y="21"/>
                </a:cubicBezTo>
                <a:cubicBezTo>
                  <a:pt x="295" y="23"/>
                  <a:pt x="300" y="26"/>
                  <a:pt x="307" y="27"/>
                </a:cubicBezTo>
                <a:cubicBezTo>
                  <a:pt x="313" y="28"/>
                  <a:pt x="327" y="26"/>
                  <a:pt x="333" y="28"/>
                </a:cubicBezTo>
                <a:cubicBezTo>
                  <a:pt x="330" y="23"/>
                  <a:pt x="324" y="20"/>
                  <a:pt x="324" y="14"/>
                </a:cubicBezTo>
                <a:cubicBezTo>
                  <a:pt x="334" y="7"/>
                  <a:pt x="349" y="18"/>
                  <a:pt x="360" y="23"/>
                </a:cubicBezTo>
                <a:cubicBezTo>
                  <a:pt x="366" y="25"/>
                  <a:pt x="371" y="26"/>
                  <a:pt x="375" y="28"/>
                </a:cubicBezTo>
                <a:cubicBezTo>
                  <a:pt x="372" y="25"/>
                  <a:pt x="367" y="23"/>
                  <a:pt x="367" y="17"/>
                </a:cubicBezTo>
                <a:cubicBezTo>
                  <a:pt x="373" y="13"/>
                  <a:pt x="377" y="17"/>
                  <a:pt x="383" y="19"/>
                </a:cubicBezTo>
                <a:cubicBezTo>
                  <a:pt x="392" y="23"/>
                  <a:pt x="407" y="27"/>
                  <a:pt x="413" y="33"/>
                </a:cubicBezTo>
                <a:cubicBezTo>
                  <a:pt x="418" y="32"/>
                  <a:pt x="420" y="34"/>
                  <a:pt x="425" y="33"/>
                </a:cubicBezTo>
                <a:cubicBezTo>
                  <a:pt x="424" y="31"/>
                  <a:pt x="423" y="29"/>
                  <a:pt x="422" y="27"/>
                </a:cubicBezTo>
                <a:cubicBezTo>
                  <a:pt x="424" y="25"/>
                  <a:pt x="426" y="24"/>
                  <a:pt x="428" y="23"/>
                </a:cubicBezTo>
                <a:cubicBezTo>
                  <a:pt x="453" y="29"/>
                  <a:pt x="471" y="45"/>
                  <a:pt x="493" y="50"/>
                </a:cubicBezTo>
                <a:cubicBezTo>
                  <a:pt x="493" y="47"/>
                  <a:pt x="491" y="46"/>
                  <a:pt x="491" y="44"/>
                </a:cubicBezTo>
                <a:cubicBezTo>
                  <a:pt x="492" y="42"/>
                  <a:pt x="495" y="42"/>
                  <a:pt x="496" y="39"/>
                </a:cubicBezTo>
                <a:cubicBezTo>
                  <a:pt x="490" y="38"/>
                  <a:pt x="485" y="36"/>
                  <a:pt x="481" y="33"/>
                </a:cubicBezTo>
                <a:close/>
                <a:moveTo>
                  <a:pt x="330" y="18"/>
                </a:moveTo>
                <a:cubicBezTo>
                  <a:pt x="333" y="21"/>
                  <a:pt x="335" y="26"/>
                  <a:pt x="340" y="28"/>
                </a:cubicBezTo>
                <a:cubicBezTo>
                  <a:pt x="347" y="31"/>
                  <a:pt x="360" y="26"/>
                  <a:pt x="367" y="28"/>
                </a:cubicBezTo>
                <a:cubicBezTo>
                  <a:pt x="357" y="23"/>
                  <a:pt x="344" y="15"/>
                  <a:pt x="330" y="18"/>
                </a:cubicBezTo>
                <a:close/>
                <a:moveTo>
                  <a:pt x="374" y="22"/>
                </a:moveTo>
                <a:cubicBezTo>
                  <a:pt x="379" y="28"/>
                  <a:pt x="397" y="37"/>
                  <a:pt x="408" y="32"/>
                </a:cubicBezTo>
                <a:cubicBezTo>
                  <a:pt x="398" y="28"/>
                  <a:pt x="387" y="20"/>
                  <a:pt x="374" y="22"/>
                </a:cubicBezTo>
                <a:close/>
                <a:moveTo>
                  <a:pt x="274" y="25"/>
                </a:moveTo>
                <a:cubicBezTo>
                  <a:pt x="277" y="29"/>
                  <a:pt x="289" y="28"/>
                  <a:pt x="294" y="25"/>
                </a:cubicBezTo>
                <a:cubicBezTo>
                  <a:pt x="288" y="24"/>
                  <a:pt x="277" y="22"/>
                  <a:pt x="274" y="25"/>
                </a:cubicBezTo>
                <a:close/>
                <a:moveTo>
                  <a:pt x="428" y="30"/>
                </a:moveTo>
                <a:cubicBezTo>
                  <a:pt x="429" y="34"/>
                  <a:pt x="433" y="34"/>
                  <a:pt x="437" y="35"/>
                </a:cubicBezTo>
                <a:cubicBezTo>
                  <a:pt x="448" y="38"/>
                  <a:pt x="462" y="45"/>
                  <a:pt x="471" y="44"/>
                </a:cubicBezTo>
                <a:cubicBezTo>
                  <a:pt x="458" y="37"/>
                  <a:pt x="443" y="27"/>
                  <a:pt x="428" y="30"/>
                </a:cubicBezTo>
                <a:close/>
                <a:moveTo>
                  <a:pt x="361" y="47"/>
                </a:moveTo>
                <a:cubicBezTo>
                  <a:pt x="350" y="41"/>
                  <a:pt x="343" y="27"/>
                  <a:pt x="325" y="33"/>
                </a:cubicBezTo>
                <a:cubicBezTo>
                  <a:pt x="335" y="39"/>
                  <a:pt x="349" y="45"/>
                  <a:pt x="361" y="47"/>
                </a:cubicBezTo>
                <a:close/>
                <a:moveTo>
                  <a:pt x="371" y="48"/>
                </a:moveTo>
                <a:cubicBezTo>
                  <a:pt x="373" y="47"/>
                  <a:pt x="375" y="45"/>
                  <a:pt x="379" y="45"/>
                </a:cubicBezTo>
                <a:cubicBezTo>
                  <a:pt x="379" y="44"/>
                  <a:pt x="378" y="44"/>
                  <a:pt x="380" y="43"/>
                </a:cubicBezTo>
                <a:cubicBezTo>
                  <a:pt x="393" y="39"/>
                  <a:pt x="399" y="56"/>
                  <a:pt x="412" y="55"/>
                </a:cubicBezTo>
                <a:cubicBezTo>
                  <a:pt x="411" y="52"/>
                  <a:pt x="403" y="51"/>
                  <a:pt x="405" y="47"/>
                </a:cubicBezTo>
                <a:cubicBezTo>
                  <a:pt x="404" y="46"/>
                  <a:pt x="402" y="46"/>
                  <a:pt x="400" y="46"/>
                </a:cubicBezTo>
                <a:cubicBezTo>
                  <a:pt x="387" y="33"/>
                  <a:pt x="367" y="35"/>
                  <a:pt x="348" y="32"/>
                </a:cubicBezTo>
                <a:cubicBezTo>
                  <a:pt x="354" y="39"/>
                  <a:pt x="363" y="43"/>
                  <a:pt x="371" y="48"/>
                </a:cubicBezTo>
                <a:close/>
                <a:moveTo>
                  <a:pt x="274" y="37"/>
                </a:moveTo>
                <a:cubicBezTo>
                  <a:pt x="264" y="36"/>
                  <a:pt x="254" y="34"/>
                  <a:pt x="247" y="35"/>
                </a:cubicBezTo>
                <a:cubicBezTo>
                  <a:pt x="215" y="40"/>
                  <a:pt x="178" y="45"/>
                  <a:pt x="150" y="60"/>
                </a:cubicBezTo>
                <a:cubicBezTo>
                  <a:pt x="159" y="59"/>
                  <a:pt x="168" y="56"/>
                  <a:pt x="177" y="53"/>
                </a:cubicBezTo>
                <a:cubicBezTo>
                  <a:pt x="186" y="51"/>
                  <a:pt x="196" y="48"/>
                  <a:pt x="206" y="47"/>
                </a:cubicBezTo>
                <a:cubicBezTo>
                  <a:pt x="224" y="44"/>
                  <a:pt x="242" y="44"/>
                  <a:pt x="258" y="42"/>
                </a:cubicBezTo>
                <a:cubicBezTo>
                  <a:pt x="269" y="40"/>
                  <a:pt x="279" y="43"/>
                  <a:pt x="289" y="41"/>
                </a:cubicBezTo>
                <a:cubicBezTo>
                  <a:pt x="286" y="37"/>
                  <a:pt x="280" y="38"/>
                  <a:pt x="274" y="37"/>
                </a:cubicBezTo>
                <a:close/>
                <a:moveTo>
                  <a:pt x="316" y="35"/>
                </a:moveTo>
                <a:cubicBezTo>
                  <a:pt x="318" y="35"/>
                  <a:pt x="322" y="37"/>
                  <a:pt x="324" y="36"/>
                </a:cubicBezTo>
                <a:cubicBezTo>
                  <a:pt x="321" y="36"/>
                  <a:pt x="319" y="32"/>
                  <a:pt x="316" y="35"/>
                </a:cubicBezTo>
                <a:close/>
                <a:moveTo>
                  <a:pt x="152" y="54"/>
                </a:moveTo>
                <a:cubicBezTo>
                  <a:pt x="172" y="45"/>
                  <a:pt x="197" y="40"/>
                  <a:pt x="219" y="35"/>
                </a:cubicBezTo>
                <a:cubicBezTo>
                  <a:pt x="194" y="36"/>
                  <a:pt x="164" y="37"/>
                  <a:pt x="152" y="54"/>
                </a:cubicBezTo>
                <a:close/>
                <a:moveTo>
                  <a:pt x="437" y="43"/>
                </a:moveTo>
                <a:cubicBezTo>
                  <a:pt x="432" y="42"/>
                  <a:pt x="432" y="36"/>
                  <a:pt x="425" y="37"/>
                </a:cubicBezTo>
                <a:cubicBezTo>
                  <a:pt x="427" y="40"/>
                  <a:pt x="433" y="43"/>
                  <a:pt x="437" y="43"/>
                </a:cubicBezTo>
                <a:close/>
                <a:moveTo>
                  <a:pt x="307" y="42"/>
                </a:moveTo>
                <a:cubicBezTo>
                  <a:pt x="304" y="39"/>
                  <a:pt x="297" y="40"/>
                  <a:pt x="293" y="38"/>
                </a:cubicBezTo>
                <a:cubicBezTo>
                  <a:pt x="295" y="44"/>
                  <a:pt x="303" y="41"/>
                  <a:pt x="307" y="42"/>
                </a:cubicBezTo>
                <a:close/>
                <a:moveTo>
                  <a:pt x="408" y="44"/>
                </a:moveTo>
                <a:cubicBezTo>
                  <a:pt x="404" y="42"/>
                  <a:pt x="402" y="39"/>
                  <a:pt x="398" y="39"/>
                </a:cubicBezTo>
                <a:cubicBezTo>
                  <a:pt x="399" y="42"/>
                  <a:pt x="405" y="44"/>
                  <a:pt x="408" y="44"/>
                </a:cubicBezTo>
                <a:close/>
                <a:moveTo>
                  <a:pt x="442" y="43"/>
                </a:moveTo>
                <a:cubicBezTo>
                  <a:pt x="451" y="42"/>
                  <a:pt x="459" y="52"/>
                  <a:pt x="463" y="47"/>
                </a:cubicBezTo>
                <a:cubicBezTo>
                  <a:pt x="457" y="44"/>
                  <a:pt x="447" y="41"/>
                  <a:pt x="439" y="39"/>
                </a:cubicBezTo>
                <a:cubicBezTo>
                  <a:pt x="438" y="42"/>
                  <a:pt x="442" y="41"/>
                  <a:pt x="442" y="43"/>
                </a:cubicBezTo>
                <a:close/>
                <a:moveTo>
                  <a:pt x="412" y="44"/>
                </a:moveTo>
                <a:cubicBezTo>
                  <a:pt x="413" y="45"/>
                  <a:pt x="417" y="47"/>
                  <a:pt x="417" y="44"/>
                </a:cubicBezTo>
                <a:cubicBezTo>
                  <a:pt x="416" y="43"/>
                  <a:pt x="412" y="41"/>
                  <a:pt x="412" y="44"/>
                </a:cubicBezTo>
                <a:close/>
                <a:moveTo>
                  <a:pt x="512" y="46"/>
                </a:moveTo>
                <a:cubicBezTo>
                  <a:pt x="506" y="44"/>
                  <a:pt x="500" y="44"/>
                  <a:pt x="496" y="46"/>
                </a:cubicBezTo>
                <a:cubicBezTo>
                  <a:pt x="496" y="49"/>
                  <a:pt x="498" y="49"/>
                  <a:pt x="498" y="52"/>
                </a:cubicBezTo>
                <a:cubicBezTo>
                  <a:pt x="528" y="59"/>
                  <a:pt x="543" y="81"/>
                  <a:pt x="569" y="92"/>
                </a:cubicBezTo>
                <a:cubicBezTo>
                  <a:pt x="556" y="75"/>
                  <a:pt x="533" y="54"/>
                  <a:pt x="512" y="46"/>
                </a:cubicBezTo>
                <a:close/>
                <a:moveTo>
                  <a:pt x="266" y="47"/>
                </a:moveTo>
                <a:cubicBezTo>
                  <a:pt x="260" y="46"/>
                  <a:pt x="257" y="48"/>
                  <a:pt x="252" y="47"/>
                </a:cubicBezTo>
                <a:cubicBezTo>
                  <a:pt x="255" y="50"/>
                  <a:pt x="263" y="51"/>
                  <a:pt x="266" y="47"/>
                </a:cubicBezTo>
                <a:close/>
                <a:moveTo>
                  <a:pt x="238" y="49"/>
                </a:moveTo>
                <a:cubicBezTo>
                  <a:pt x="237" y="49"/>
                  <a:pt x="236" y="49"/>
                  <a:pt x="236" y="49"/>
                </a:cubicBezTo>
                <a:cubicBezTo>
                  <a:pt x="225" y="50"/>
                  <a:pt x="216" y="53"/>
                  <a:pt x="206" y="56"/>
                </a:cubicBezTo>
                <a:cubicBezTo>
                  <a:pt x="202" y="58"/>
                  <a:pt x="196" y="58"/>
                  <a:pt x="193" y="62"/>
                </a:cubicBezTo>
                <a:cubicBezTo>
                  <a:pt x="209" y="57"/>
                  <a:pt x="220" y="55"/>
                  <a:pt x="239" y="53"/>
                </a:cubicBezTo>
                <a:cubicBezTo>
                  <a:pt x="239" y="51"/>
                  <a:pt x="238" y="51"/>
                  <a:pt x="238" y="49"/>
                </a:cubicBezTo>
                <a:close/>
                <a:moveTo>
                  <a:pt x="295" y="51"/>
                </a:moveTo>
                <a:cubicBezTo>
                  <a:pt x="301" y="53"/>
                  <a:pt x="308" y="56"/>
                  <a:pt x="313" y="58"/>
                </a:cubicBezTo>
                <a:cubicBezTo>
                  <a:pt x="312" y="54"/>
                  <a:pt x="307" y="53"/>
                  <a:pt x="305" y="50"/>
                </a:cubicBezTo>
                <a:cubicBezTo>
                  <a:pt x="301" y="50"/>
                  <a:pt x="298" y="49"/>
                  <a:pt x="295" y="51"/>
                </a:cubicBezTo>
                <a:close/>
                <a:moveTo>
                  <a:pt x="316" y="56"/>
                </a:moveTo>
                <a:cubicBezTo>
                  <a:pt x="327" y="57"/>
                  <a:pt x="332" y="69"/>
                  <a:pt x="343" y="71"/>
                </a:cubicBezTo>
                <a:cubicBezTo>
                  <a:pt x="351" y="72"/>
                  <a:pt x="359" y="67"/>
                  <a:pt x="371" y="69"/>
                </a:cubicBezTo>
                <a:cubicBezTo>
                  <a:pt x="370" y="65"/>
                  <a:pt x="373" y="64"/>
                  <a:pt x="376" y="62"/>
                </a:cubicBezTo>
                <a:cubicBezTo>
                  <a:pt x="357" y="57"/>
                  <a:pt x="336" y="50"/>
                  <a:pt x="310" y="50"/>
                </a:cubicBezTo>
                <a:cubicBezTo>
                  <a:pt x="311" y="53"/>
                  <a:pt x="316" y="52"/>
                  <a:pt x="316" y="56"/>
                </a:cubicBezTo>
                <a:close/>
                <a:moveTo>
                  <a:pt x="454" y="59"/>
                </a:moveTo>
                <a:cubicBezTo>
                  <a:pt x="445" y="55"/>
                  <a:pt x="436" y="49"/>
                  <a:pt x="425" y="50"/>
                </a:cubicBezTo>
                <a:cubicBezTo>
                  <a:pt x="425" y="50"/>
                  <a:pt x="424" y="50"/>
                  <a:pt x="424" y="51"/>
                </a:cubicBezTo>
                <a:cubicBezTo>
                  <a:pt x="437" y="61"/>
                  <a:pt x="453" y="67"/>
                  <a:pt x="473" y="71"/>
                </a:cubicBezTo>
                <a:cubicBezTo>
                  <a:pt x="469" y="65"/>
                  <a:pt x="461" y="63"/>
                  <a:pt x="454" y="59"/>
                </a:cubicBezTo>
                <a:close/>
                <a:moveTo>
                  <a:pt x="465" y="52"/>
                </a:moveTo>
                <a:cubicBezTo>
                  <a:pt x="473" y="56"/>
                  <a:pt x="484" y="59"/>
                  <a:pt x="493" y="60"/>
                </a:cubicBezTo>
                <a:cubicBezTo>
                  <a:pt x="484" y="58"/>
                  <a:pt x="475" y="47"/>
                  <a:pt x="465" y="52"/>
                </a:cubicBezTo>
                <a:close/>
                <a:moveTo>
                  <a:pt x="488" y="54"/>
                </a:moveTo>
                <a:cubicBezTo>
                  <a:pt x="488" y="52"/>
                  <a:pt x="486" y="53"/>
                  <a:pt x="487" y="50"/>
                </a:cubicBezTo>
                <a:cubicBezTo>
                  <a:pt x="484" y="49"/>
                  <a:pt x="486" y="52"/>
                  <a:pt x="485" y="52"/>
                </a:cubicBezTo>
                <a:cubicBezTo>
                  <a:pt x="484" y="51"/>
                  <a:pt x="481" y="49"/>
                  <a:pt x="479" y="50"/>
                </a:cubicBezTo>
                <a:cubicBezTo>
                  <a:pt x="482" y="51"/>
                  <a:pt x="485" y="53"/>
                  <a:pt x="488" y="54"/>
                </a:cubicBezTo>
                <a:close/>
                <a:moveTo>
                  <a:pt x="287" y="51"/>
                </a:moveTo>
                <a:cubicBezTo>
                  <a:pt x="285" y="53"/>
                  <a:pt x="280" y="53"/>
                  <a:pt x="278" y="55"/>
                </a:cubicBezTo>
                <a:cubicBezTo>
                  <a:pt x="285" y="62"/>
                  <a:pt x="297" y="65"/>
                  <a:pt x="305" y="72"/>
                </a:cubicBezTo>
                <a:cubicBezTo>
                  <a:pt x="314" y="69"/>
                  <a:pt x="324" y="74"/>
                  <a:pt x="335" y="72"/>
                </a:cubicBezTo>
                <a:cubicBezTo>
                  <a:pt x="322" y="62"/>
                  <a:pt x="303" y="58"/>
                  <a:pt x="287" y="51"/>
                </a:cubicBezTo>
                <a:close/>
                <a:moveTo>
                  <a:pt x="361" y="55"/>
                </a:moveTo>
                <a:cubicBezTo>
                  <a:pt x="361" y="52"/>
                  <a:pt x="357" y="52"/>
                  <a:pt x="355" y="53"/>
                </a:cubicBezTo>
                <a:cubicBezTo>
                  <a:pt x="358" y="53"/>
                  <a:pt x="360" y="54"/>
                  <a:pt x="361" y="55"/>
                </a:cubicBezTo>
                <a:close/>
                <a:moveTo>
                  <a:pt x="497" y="56"/>
                </a:moveTo>
                <a:cubicBezTo>
                  <a:pt x="498" y="53"/>
                  <a:pt x="494" y="54"/>
                  <a:pt x="493" y="53"/>
                </a:cubicBezTo>
                <a:cubicBezTo>
                  <a:pt x="493" y="55"/>
                  <a:pt x="495" y="56"/>
                  <a:pt x="497" y="56"/>
                </a:cubicBezTo>
                <a:close/>
                <a:moveTo>
                  <a:pt x="251" y="55"/>
                </a:moveTo>
                <a:cubicBezTo>
                  <a:pt x="252" y="57"/>
                  <a:pt x="255" y="59"/>
                  <a:pt x="258" y="60"/>
                </a:cubicBezTo>
                <a:cubicBezTo>
                  <a:pt x="260" y="59"/>
                  <a:pt x="263" y="58"/>
                  <a:pt x="265" y="56"/>
                </a:cubicBezTo>
                <a:cubicBezTo>
                  <a:pt x="262" y="53"/>
                  <a:pt x="256" y="54"/>
                  <a:pt x="251" y="55"/>
                </a:cubicBezTo>
                <a:close/>
                <a:moveTo>
                  <a:pt x="185" y="56"/>
                </a:moveTo>
                <a:cubicBezTo>
                  <a:pt x="186" y="56"/>
                  <a:pt x="188" y="55"/>
                  <a:pt x="190" y="54"/>
                </a:cubicBezTo>
                <a:cubicBezTo>
                  <a:pt x="187" y="55"/>
                  <a:pt x="185" y="54"/>
                  <a:pt x="185" y="56"/>
                </a:cubicBezTo>
                <a:close/>
                <a:moveTo>
                  <a:pt x="241" y="55"/>
                </a:moveTo>
                <a:cubicBezTo>
                  <a:pt x="232" y="57"/>
                  <a:pt x="217" y="60"/>
                  <a:pt x="209" y="62"/>
                </a:cubicBezTo>
                <a:cubicBezTo>
                  <a:pt x="221" y="65"/>
                  <a:pt x="232" y="69"/>
                  <a:pt x="244" y="72"/>
                </a:cubicBezTo>
                <a:cubicBezTo>
                  <a:pt x="247" y="69"/>
                  <a:pt x="251" y="66"/>
                  <a:pt x="254" y="62"/>
                </a:cubicBezTo>
                <a:cubicBezTo>
                  <a:pt x="249" y="61"/>
                  <a:pt x="245" y="54"/>
                  <a:pt x="241" y="55"/>
                </a:cubicBezTo>
                <a:close/>
                <a:moveTo>
                  <a:pt x="172" y="59"/>
                </a:moveTo>
                <a:cubicBezTo>
                  <a:pt x="166" y="60"/>
                  <a:pt x="158" y="60"/>
                  <a:pt x="155" y="66"/>
                </a:cubicBezTo>
                <a:cubicBezTo>
                  <a:pt x="165" y="63"/>
                  <a:pt x="174" y="59"/>
                  <a:pt x="183" y="56"/>
                </a:cubicBezTo>
                <a:cubicBezTo>
                  <a:pt x="180" y="56"/>
                  <a:pt x="176" y="58"/>
                  <a:pt x="172" y="59"/>
                </a:cubicBezTo>
                <a:close/>
                <a:moveTo>
                  <a:pt x="261" y="63"/>
                </a:moveTo>
                <a:cubicBezTo>
                  <a:pt x="267" y="65"/>
                  <a:pt x="270" y="70"/>
                  <a:pt x="276" y="72"/>
                </a:cubicBezTo>
                <a:cubicBezTo>
                  <a:pt x="279" y="70"/>
                  <a:pt x="284" y="68"/>
                  <a:pt x="288" y="69"/>
                </a:cubicBezTo>
                <a:cubicBezTo>
                  <a:pt x="282" y="62"/>
                  <a:pt x="268" y="52"/>
                  <a:pt x="261" y="63"/>
                </a:cubicBezTo>
                <a:close/>
                <a:moveTo>
                  <a:pt x="521" y="88"/>
                </a:moveTo>
                <a:cubicBezTo>
                  <a:pt x="506" y="78"/>
                  <a:pt x="490" y="65"/>
                  <a:pt x="472" y="59"/>
                </a:cubicBezTo>
                <a:cubicBezTo>
                  <a:pt x="485" y="73"/>
                  <a:pt x="503" y="84"/>
                  <a:pt x="521" y="88"/>
                </a:cubicBezTo>
                <a:close/>
                <a:moveTo>
                  <a:pt x="539" y="78"/>
                </a:moveTo>
                <a:cubicBezTo>
                  <a:pt x="531" y="70"/>
                  <a:pt x="521" y="64"/>
                  <a:pt x="509" y="60"/>
                </a:cubicBezTo>
                <a:cubicBezTo>
                  <a:pt x="516" y="69"/>
                  <a:pt x="528" y="73"/>
                  <a:pt x="539" y="78"/>
                </a:cubicBezTo>
                <a:close/>
                <a:moveTo>
                  <a:pt x="142" y="64"/>
                </a:moveTo>
                <a:cubicBezTo>
                  <a:pt x="145" y="64"/>
                  <a:pt x="145" y="62"/>
                  <a:pt x="148" y="62"/>
                </a:cubicBezTo>
                <a:cubicBezTo>
                  <a:pt x="148" y="59"/>
                  <a:pt x="142" y="62"/>
                  <a:pt x="142" y="64"/>
                </a:cubicBezTo>
                <a:close/>
                <a:moveTo>
                  <a:pt x="428" y="67"/>
                </a:moveTo>
                <a:cubicBezTo>
                  <a:pt x="428" y="63"/>
                  <a:pt x="420" y="60"/>
                  <a:pt x="417" y="61"/>
                </a:cubicBezTo>
                <a:cubicBezTo>
                  <a:pt x="420" y="63"/>
                  <a:pt x="424" y="65"/>
                  <a:pt x="428" y="67"/>
                </a:cubicBezTo>
                <a:close/>
                <a:moveTo>
                  <a:pt x="211" y="78"/>
                </a:moveTo>
                <a:cubicBezTo>
                  <a:pt x="212" y="79"/>
                  <a:pt x="213" y="81"/>
                  <a:pt x="214" y="79"/>
                </a:cubicBezTo>
                <a:cubicBezTo>
                  <a:pt x="209" y="76"/>
                  <a:pt x="198" y="71"/>
                  <a:pt x="203" y="63"/>
                </a:cubicBezTo>
                <a:cubicBezTo>
                  <a:pt x="198" y="64"/>
                  <a:pt x="193" y="66"/>
                  <a:pt x="188" y="67"/>
                </a:cubicBezTo>
                <a:cubicBezTo>
                  <a:pt x="194" y="72"/>
                  <a:pt x="205" y="76"/>
                  <a:pt x="211" y="78"/>
                </a:cubicBezTo>
                <a:close/>
                <a:moveTo>
                  <a:pt x="150" y="67"/>
                </a:moveTo>
                <a:cubicBezTo>
                  <a:pt x="152" y="67"/>
                  <a:pt x="155" y="67"/>
                  <a:pt x="154" y="65"/>
                </a:cubicBezTo>
                <a:cubicBezTo>
                  <a:pt x="153" y="64"/>
                  <a:pt x="150" y="65"/>
                  <a:pt x="150" y="67"/>
                </a:cubicBezTo>
                <a:close/>
                <a:moveTo>
                  <a:pt x="160" y="70"/>
                </a:moveTo>
                <a:cubicBezTo>
                  <a:pt x="164" y="72"/>
                  <a:pt x="166" y="68"/>
                  <a:pt x="170" y="69"/>
                </a:cubicBezTo>
                <a:cubicBezTo>
                  <a:pt x="170" y="67"/>
                  <a:pt x="170" y="66"/>
                  <a:pt x="171" y="66"/>
                </a:cubicBezTo>
                <a:cubicBezTo>
                  <a:pt x="167" y="65"/>
                  <a:pt x="162" y="67"/>
                  <a:pt x="160" y="70"/>
                </a:cubicBezTo>
                <a:close/>
                <a:moveTo>
                  <a:pt x="526" y="87"/>
                </a:moveTo>
                <a:cubicBezTo>
                  <a:pt x="516" y="79"/>
                  <a:pt x="508" y="65"/>
                  <a:pt x="491" y="66"/>
                </a:cubicBezTo>
                <a:cubicBezTo>
                  <a:pt x="503" y="72"/>
                  <a:pt x="515" y="82"/>
                  <a:pt x="526" y="87"/>
                </a:cubicBezTo>
                <a:close/>
                <a:moveTo>
                  <a:pt x="248" y="74"/>
                </a:moveTo>
                <a:cubicBezTo>
                  <a:pt x="254" y="77"/>
                  <a:pt x="258" y="71"/>
                  <a:pt x="260" y="67"/>
                </a:cubicBezTo>
                <a:cubicBezTo>
                  <a:pt x="255" y="64"/>
                  <a:pt x="250" y="70"/>
                  <a:pt x="248" y="74"/>
                </a:cubicBezTo>
                <a:close/>
                <a:moveTo>
                  <a:pt x="209" y="69"/>
                </a:moveTo>
                <a:cubicBezTo>
                  <a:pt x="214" y="77"/>
                  <a:pt x="225" y="80"/>
                  <a:pt x="232" y="86"/>
                </a:cubicBezTo>
                <a:cubicBezTo>
                  <a:pt x="235" y="83"/>
                  <a:pt x="238" y="79"/>
                  <a:pt x="241" y="75"/>
                </a:cubicBezTo>
                <a:cubicBezTo>
                  <a:pt x="233" y="70"/>
                  <a:pt x="221" y="68"/>
                  <a:pt x="209" y="69"/>
                </a:cubicBezTo>
                <a:close/>
                <a:moveTo>
                  <a:pt x="596" y="107"/>
                </a:moveTo>
                <a:cubicBezTo>
                  <a:pt x="584" y="92"/>
                  <a:pt x="570" y="79"/>
                  <a:pt x="553" y="69"/>
                </a:cubicBezTo>
                <a:cubicBezTo>
                  <a:pt x="566" y="82"/>
                  <a:pt x="578" y="100"/>
                  <a:pt x="596" y="107"/>
                </a:cubicBezTo>
                <a:close/>
                <a:moveTo>
                  <a:pt x="194" y="79"/>
                </a:moveTo>
                <a:cubicBezTo>
                  <a:pt x="195" y="78"/>
                  <a:pt x="194" y="76"/>
                  <a:pt x="197" y="76"/>
                </a:cubicBezTo>
                <a:cubicBezTo>
                  <a:pt x="194" y="73"/>
                  <a:pt x="186" y="72"/>
                  <a:pt x="180" y="70"/>
                </a:cubicBezTo>
                <a:cubicBezTo>
                  <a:pt x="185" y="73"/>
                  <a:pt x="189" y="76"/>
                  <a:pt x="194" y="79"/>
                </a:cubicBezTo>
                <a:close/>
                <a:moveTo>
                  <a:pt x="171" y="73"/>
                </a:moveTo>
                <a:cubicBezTo>
                  <a:pt x="175" y="75"/>
                  <a:pt x="178" y="77"/>
                  <a:pt x="183" y="78"/>
                </a:cubicBezTo>
                <a:cubicBezTo>
                  <a:pt x="179" y="76"/>
                  <a:pt x="174" y="67"/>
                  <a:pt x="171" y="73"/>
                </a:cubicBezTo>
                <a:close/>
                <a:moveTo>
                  <a:pt x="259" y="78"/>
                </a:moveTo>
                <a:cubicBezTo>
                  <a:pt x="270" y="87"/>
                  <a:pt x="281" y="75"/>
                  <a:pt x="265" y="70"/>
                </a:cubicBezTo>
                <a:cubicBezTo>
                  <a:pt x="264" y="73"/>
                  <a:pt x="260" y="75"/>
                  <a:pt x="259" y="78"/>
                </a:cubicBezTo>
                <a:close/>
                <a:moveTo>
                  <a:pt x="493" y="86"/>
                </a:moveTo>
                <a:cubicBezTo>
                  <a:pt x="486" y="77"/>
                  <a:pt x="469" y="74"/>
                  <a:pt x="457" y="72"/>
                </a:cubicBezTo>
                <a:cubicBezTo>
                  <a:pt x="467" y="79"/>
                  <a:pt x="480" y="85"/>
                  <a:pt x="493" y="86"/>
                </a:cubicBezTo>
                <a:close/>
                <a:moveTo>
                  <a:pt x="146" y="75"/>
                </a:moveTo>
                <a:cubicBezTo>
                  <a:pt x="148" y="79"/>
                  <a:pt x="156" y="76"/>
                  <a:pt x="158" y="72"/>
                </a:cubicBezTo>
                <a:cubicBezTo>
                  <a:pt x="153" y="71"/>
                  <a:pt x="147" y="71"/>
                  <a:pt x="146" y="75"/>
                </a:cubicBezTo>
                <a:close/>
                <a:moveTo>
                  <a:pt x="350" y="74"/>
                </a:moveTo>
                <a:cubicBezTo>
                  <a:pt x="356" y="82"/>
                  <a:pt x="370" y="84"/>
                  <a:pt x="383" y="83"/>
                </a:cubicBezTo>
                <a:cubicBezTo>
                  <a:pt x="379" y="79"/>
                  <a:pt x="374" y="78"/>
                  <a:pt x="373" y="72"/>
                </a:cubicBezTo>
                <a:cubicBezTo>
                  <a:pt x="367" y="72"/>
                  <a:pt x="358" y="75"/>
                  <a:pt x="350" y="74"/>
                </a:cubicBezTo>
                <a:close/>
                <a:moveTo>
                  <a:pt x="132" y="75"/>
                </a:moveTo>
                <a:cubicBezTo>
                  <a:pt x="134" y="75"/>
                  <a:pt x="135" y="74"/>
                  <a:pt x="137" y="74"/>
                </a:cubicBezTo>
                <a:cubicBezTo>
                  <a:pt x="136" y="70"/>
                  <a:pt x="132" y="73"/>
                  <a:pt x="132" y="75"/>
                </a:cubicBezTo>
                <a:close/>
                <a:moveTo>
                  <a:pt x="280" y="75"/>
                </a:moveTo>
                <a:cubicBezTo>
                  <a:pt x="281" y="76"/>
                  <a:pt x="282" y="77"/>
                  <a:pt x="283" y="76"/>
                </a:cubicBezTo>
                <a:cubicBezTo>
                  <a:pt x="284" y="74"/>
                  <a:pt x="286" y="75"/>
                  <a:pt x="289" y="75"/>
                </a:cubicBezTo>
                <a:cubicBezTo>
                  <a:pt x="289" y="74"/>
                  <a:pt x="291" y="74"/>
                  <a:pt x="292" y="73"/>
                </a:cubicBezTo>
                <a:cubicBezTo>
                  <a:pt x="287" y="72"/>
                  <a:pt x="283" y="72"/>
                  <a:pt x="280" y="75"/>
                </a:cubicBezTo>
                <a:close/>
                <a:moveTo>
                  <a:pt x="583" y="124"/>
                </a:moveTo>
                <a:cubicBezTo>
                  <a:pt x="580" y="120"/>
                  <a:pt x="576" y="117"/>
                  <a:pt x="574" y="113"/>
                </a:cubicBezTo>
                <a:cubicBezTo>
                  <a:pt x="566" y="113"/>
                  <a:pt x="560" y="106"/>
                  <a:pt x="558" y="99"/>
                </a:cubicBezTo>
                <a:cubicBezTo>
                  <a:pt x="552" y="99"/>
                  <a:pt x="546" y="94"/>
                  <a:pt x="545" y="90"/>
                </a:cubicBezTo>
                <a:cubicBezTo>
                  <a:pt x="533" y="89"/>
                  <a:pt x="528" y="76"/>
                  <a:pt x="516" y="73"/>
                </a:cubicBezTo>
                <a:cubicBezTo>
                  <a:pt x="533" y="95"/>
                  <a:pt x="560" y="108"/>
                  <a:pt x="583" y="124"/>
                </a:cubicBezTo>
                <a:close/>
                <a:moveTo>
                  <a:pt x="155" y="81"/>
                </a:moveTo>
                <a:cubicBezTo>
                  <a:pt x="162" y="85"/>
                  <a:pt x="167" y="90"/>
                  <a:pt x="175" y="93"/>
                </a:cubicBezTo>
                <a:cubicBezTo>
                  <a:pt x="178" y="90"/>
                  <a:pt x="180" y="85"/>
                  <a:pt x="183" y="81"/>
                </a:cubicBezTo>
                <a:cubicBezTo>
                  <a:pt x="174" y="78"/>
                  <a:pt x="161" y="70"/>
                  <a:pt x="155" y="81"/>
                </a:cubicBezTo>
                <a:close/>
                <a:moveTo>
                  <a:pt x="337" y="76"/>
                </a:moveTo>
                <a:cubicBezTo>
                  <a:pt x="339" y="78"/>
                  <a:pt x="343" y="79"/>
                  <a:pt x="343" y="83"/>
                </a:cubicBezTo>
                <a:cubicBezTo>
                  <a:pt x="345" y="81"/>
                  <a:pt x="347" y="80"/>
                  <a:pt x="349" y="78"/>
                </a:cubicBezTo>
                <a:cubicBezTo>
                  <a:pt x="346" y="79"/>
                  <a:pt x="348" y="78"/>
                  <a:pt x="347" y="76"/>
                </a:cubicBezTo>
                <a:cubicBezTo>
                  <a:pt x="342" y="77"/>
                  <a:pt x="340" y="73"/>
                  <a:pt x="337" y="76"/>
                </a:cubicBezTo>
                <a:close/>
                <a:moveTo>
                  <a:pt x="237" y="90"/>
                </a:moveTo>
                <a:cubicBezTo>
                  <a:pt x="244" y="90"/>
                  <a:pt x="247" y="82"/>
                  <a:pt x="250" y="78"/>
                </a:cubicBezTo>
                <a:cubicBezTo>
                  <a:pt x="243" y="73"/>
                  <a:pt x="237" y="84"/>
                  <a:pt x="237" y="90"/>
                </a:cubicBezTo>
                <a:close/>
                <a:moveTo>
                  <a:pt x="285" y="78"/>
                </a:moveTo>
                <a:cubicBezTo>
                  <a:pt x="289" y="84"/>
                  <a:pt x="301" y="79"/>
                  <a:pt x="306" y="76"/>
                </a:cubicBezTo>
                <a:cubicBezTo>
                  <a:pt x="301" y="76"/>
                  <a:pt x="291" y="77"/>
                  <a:pt x="285" y="78"/>
                </a:cubicBezTo>
                <a:close/>
                <a:moveTo>
                  <a:pt x="391" y="84"/>
                </a:moveTo>
                <a:cubicBezTo>
                  <a:pt x="399" y="87"/>
                  <a:pt x="410" y="84"/>
                  <a:pt x="417" y="86"/>
                </a:cubicBezTo>
                <a:cubicBezTo>
                  <a:pt x="407" y="82"/>
                  <a:pt x="396" y="75"/>
                  <a:pt x="382" y="76"/>
                </a:cubicBezTo>
                <a:cubicBezTo>
                  <a:pt x="385" y="78"/>
                  <a:pt x="387" y="82"/>
                  <a:pt x="391" y="84"/>
                </a:cubicBezTo>
                <a:close/>
                <a:moveTo>
                  <a:pt x="137" y="78"/>
                </a:moveTo>
                <a:cubicBezTo>
                  <a:pt x="139" y="79"/>
                  <a:pt x="141" y="82"/>
                  <a:pt x="144" y="80"/>
                </a:cubicBezTo>
                <a:cubicBezTo>
                  <a:pt x="144" y="76"/>
                  <a:pt x="138" y="76"/>
                  <a:pt x="137" y="78"/>
                </a:cubicBezTo>
                <a:close/>
                <a:moveTo>
                  <a:pt x="321" y="79"/>
                </a:moveTo>
                <a:cubicBezTo>
                  <a:pt x="325" y="82"/>
                  <a:pt x="330" y="84"/>
                  <a:pt x="338" y="83"/>
                </a:cubicBezTo>
                <a:cubicBezTo>
                  <a:pt x="335" y="77"/>
                  <a:pt x="327" y="76"/>
                  <a:pt x="321" y="79"/>
                </a:cubicBezTo>
                <a:close/>
                <a:moveTo>
                  <a:pt x="202" y="78"/>
                </a:moveTo>
                <a:cubicBezTo>
                  <a:pt x="201" y="80"/>
                  <a:pt x="200" y="81"/>
                  <a:pt x="199" y="83"/>
                </a:cubicBezTo>
                <a:cubicBezTo>
                  <a:pt x="207" y="86"/>
                  <a:pt x="224" y="104"/>
                  <a:pt x="230" y="90"/>
                </a:cubicBezTo>
                <a:cubicBezTo>
                  <a:pt x="221" y="86"/>
                  <a:pt x="211" y="80"/>
                  <a:pt x="202" y="78"/>
                </a:cubicBezTo>
                <a:close/>
                <a:moveTo>
                  <a:pt x="97" y="84"/>
                </a:moveTo>
                <a:cubicBezTo>
                  <a:pt x="103" y="86"/>
                  <a:pt x="104" y="81"/>
                  <a:pt x="107" y="78"/>
                </a:cubicBezTo>
                <a:cubicBezTo>
                  <a:pt x="103" y="79"/>
                  <a:pt x="100" y="81"/>
                  <a:pt x="97" y="84"/>
                </a:cubicBezTo>
                <a:close/>
                <a:moveTo>
                  <a:pt x="122" y="80"/>
                </a:moveTo>
                <a:cubicBezTo>
                  <a:pt x="124" y="81"/>
                  <a:pt x="126" y="79"/>
                  <a:pt x="124" y="78"/>
                </a:cubicBezTo>
                <a:cubicBezTo>
                  <a:pt x="124" y="79"/>
                  <a:pt x="122" y="77"/>
                  <a:pt x="122" y="80"/>
                </a:cubicBezTo>
                <a:close/>
                <a:moveTo>
                  <a:pt x="256" y="80"/>
                </a:moveTo>
                <a:cubicBezTo>
                  <a:pt x="253" y="84"/>
                  <a:pt x="249" y="88"/>
                  <a:pt x="247" y="92"/>
                </a:cubicBezTo>
                <a:cubicBezTo>
                  <a:pt x="255" y="91"/>
                  <a:pt x="260" y="88"/>
                  <a:pt x="264" y="83"/>
                </a:cubicBezTo>
                <a:cubicBezTo>
                  <a:pt x="261" y="83"/>
                  <a:pt x="259" y="81"/>
                  <a:pt x="256" y="80"/>
                </a:cubicBezTo>
                <a:close/>
                <a:moveTo>
                  <a:pt x="277" y="84"/>
                </a:moveTo>
                <a:cubicBezTo>
                  <a:pt x="281" y="83"/>
                  <a:pt x="283" y="85"/>
                  <a:pt x="285" y="83"/>
                </a:cubicBezTo>
                <a:cubicBezTo>
                  <a:pt x="283" y="80"/>
                  <a:pt x="278" y="80"/>
                  <a:pt x="277" y="84"/>
                </a:cubicBezTo>
                <a:close/>
                <a:moveTo>
                  <a:pt x="295" y="86"/>
                </a:moveTo>
                <a:cubicBezTo>
                  <a:pt x="301" y="85"/>
                  <a:pt x="311" y="86"/>
                  <a:pt x="315" y="83"/>
                </a:cubicBezTo>
                <a:cubicBezTo>
                  <a:pt x="310" y="79"/>
                  <a:pt x="300" y="83"/>
                  <a:pt x="295" y="86"/>
                </a:cubicBezTo>
                <a:close/>
                <a:moveTo>
                  <a:pt x="127" y="83"/>
                </a:moveTo>
                <a:cubicBezTo>
                  <a:pt x="129" y="84"/>
                  <a:pt x="130" y="86"/>
                  <a:pt x="134" y="86"/>
                </a:cubicBezTo>
                <a:cubicBezTo>
                  <a:pt x="134" y="84"/>
                  <a:pt x="137" y="84"/>
                  <a:pt x="138" y="83"/>
                </a:cubicBezTo>
                <a:cubicBezTo>
                  <a:pt x="136" y="82"/>
                  <a:pt x="135" y="81"/>
                  <a:pt x="133" y="81"/>
                </a:cubicBezTo>
                <a:cubicBezTo>
                  <a:pt x="133" y="83"/>
                  <a:pt x="131" y="83"/>
                  <a:pt x="129" y="84"/>
                </a:cubicBezTo>
                <a:cubicBezTo>
                  <a:pt x="128" y="83"/>
                  <a:pt x="131" y="81"/>
                  <a:pt x="128" y="81"/>
                </a:cubicBezTo>
                <a:cubicBezTo>
                  <a:pt x="128" y="82"/>
                  <a:pt x="127" y="82"/>
                  <a:pt x="127" y="83"/>
                </a:cubicBezTo>
                <a:close/>
                <a:moveTo>
                  <a:pt x="457" y="85"/>
                </a:moveTo>
                <a:cubicBezTo>
                  <a:pt x="454" y="85"/>
                  <a:pt x="453" y="81"/>
                  <a:pt x="451" y="83"/>
                </a:cubicBezTo>
                <a:cubicBezTo>
                  <a:pt x="453" y="83"/>
                  <a:pt x="456" y="88"/>
                  <a:pt x="457" y="85"/>
                </a:cubicBezTo>
                <a:close/>
                <a:moveTo>
                  <a:pt x="591" y="129"/>
                </a:moveTo>
                <a:cubicBezTo>
                  <a:pt x="592" y="131"/>
                  <a:pt x="594" y="131"/>
                  <a:pt x="595" y="132"/>
                </a:cubicBezTo>
                <a:cubicBezTo>
                  <a:pt x="595" y="134"/>
                  <a:pt x="595" y="135"/>
                  <a:pt x="595" y="136"/>
                </a:cubicBezTo>
                <a:cubicBezTo>
                  <a:pt x="600" y="140"/>
                  <a:pt x="603" y="147"/>
                  <a:pt x="609" y="150"/>
                </a:cubicBezTo>
                <a:cubicBezTo>
                  <a:pt x="599" y="120"/>
                  <a:pt x="572" y="102"/>
                  <a:pt x="548" y="84"/>
                </a:cubicBezTo>
                <a:cubicBezTo>
                  <a:pt x="544" y="85"/>
                  <a:pt x="541" y="81"/>
                  <a:pt x="539" y="83"/>
                </a:cubicBezTo>
                <a:cubicBezTo>
                  <a:pt x="558" y="96"/>
                  <a:pt x="578" y="109"/>
                  <a:pt x="591" y="129"/>
                </a:cubicBezTo>
                <a:close/>
                <a:moveTo>
                  <a:pt x="423" y="83"/>
                </a:moveTo>
                <a:cubicBezTo>
                  <a:pt x="423" y="85"/>
                  <a:pt x="425" y="84"/>
                  <a:pt x="424" y="86"/>
                </a:cubicBezTo>
                <a:cubicBezTo>
                  <a:pt x="427" y="84"/>
                  <a:pt x="430" y="92"/>
                  <a:pt x="433" y="88"/>
                </a:cubicBezTo>
                <a:cubicBezTo>
                  <a:pt x="431" y="87"/>
                  <a:pt x="427" y="86"/>
                  <a:pt x="425" y="83"/>
                </a:cubicBezTo>
                <a:cubicBezTo>
                  <a:pt x="424" y="83"/>
                  <a:pt x="424" y="83"/>
                  <a:pt x="423" y="83"/>
                </a:cubicBezTo>
                <a:close/>
                <a:moveTo>
                  <a:pt x="185" y="95"/>
                </a:moveTo>
                <a:cubicBezTo>
                  <a:pt x="187" y="92"/>
                  <a:pt x="188" y="87"/>
                  <a:pt x="191" y="87"/>
                </a:cubicBezTo>
                <a:cubicBezTo>
                  <a:pt x="191" y="84"/>
                  <a:pt x="189" y="83"/>
                  <a:pt x="186" y="83"/>
                </a:cubicBezTo>
                <a:cubicBezTo>
                  <a:pt x="187" y="88"/>
                  <a:pt x="183" y="91"/>
                  <a:pt x="185" y="95"/>
                </a:cubicBezTo>
                <a:close/>
                <a:moveTo>
                  <a:pt x="156" y="87"/>
                </a:moveTo>
                <a:cubicBezTo>
                  <a:pt x="154" y="86"/>
                  <a:pt x="153" y="83"/>
                  <a:pt x="151" y="84"/>
                </a:cubicBezTo>
                <a:cubicBezTo>
                  <a:pt x="152" y="86"/>
                  <a:pt x="155" y="87"/>
                  <a:pt x="156" y="87"/>
                </a:cubicBezTo>
                <a:close/>
                <a:moveTo>
                  <a:pt x="115" y="90"/>
                </a:moveTo>
                <a:cubicBezTo>
                  <a:pt x="118" y="91"/>
                  <a:pt x="119" y="93"/>
                  <a:pt x="123" y="93"/>
                </a:cubicBezTo>
                <a:cubicBezTo>
                  <a:pt x="125" y="91"/>
                  <a:pt x="128" y="90"/>
                  <a:pt x="130" y="88"/>
                </a:cubicBezTo>
                <a:cubicBezTo>
                  <a:pt x="125" y="86"/>
                  <a:pt x="118" y="83"/>
                  <a:pt x="115" y="90"/>
                </a:cubicBezTo>
                <a:close/>
                <a:moveTo>
                  <a:pt x="334" y="86"/>
                </a:moveTo>
                <a:cubicBezTo>
                  <a:pt x="337" y="90"/>
                  <a:pt x="342" y="87"/>
                  <a:pt x="347" y="88"/>
                </a:cubicBezTo>
                <a:cubicBezTo>
                  <a:pt x="346" y="83"/>
                  <a:pt x="339" y="87"/>
                  <a:pt x="334" y="86"/>
                </a:cubicBezTo>
                <a:close/>
                <a:moveTo>
                  <a:pt x="79" y="93"/>
                </a:moveTo>
                <a:cubicBezTo>
                  <a:pt x="82" y="91"/>
                  <a:pt x="86" y="90"/>
                  <a:pt x="88" y="86"/>
                </a:cubicBezTo>
                <a:cubicBezTo>
                  <a:pt x="84" y="87"/>
                  <a:pt x="77" y="91"/>
                  <a:pt x="79" y="93"/>
                </a:cubicBezTo>
                <a:close/>
                <a:moveTo>
                  <a:pt x="147" y="87"/>
                </a:moveTo>
                <a:cubicBezTo>
                  <a:pt x="144" y="88"/>
                  <a:pt x="142" y="90"/>
                  <a:pt x="140" y="92"/>
                </a:cubicBezTo>
                <a:cubicBezTo>
                  <a:pt x="150" y="97"/>
                  <a:pt x="159" y="103"/>
                  <a:pt x="168" y="108"/>
                </a:cubicBezTo>
                <a:cubicBezTo>
                  <a:pt x="169" y="104"/>
                  <a:pt x="172" y="103"/>
                  <a:pt x="173" y="99"/>
                </a:cubicBezTo>
                <a:cubicBezTo>
                  <a:pt x="164" y="95"/>
                  <a:pt x="156" y="90"/>
                  <a:pt x="147" y="87"/>
                </a:cubicBezTo>
                <a:close/>
                <a:moveTo>
                  <a:pt x="313" y="88"/>
                </a:moveTo>
                <a:cubicBezTo>
                  <a:pt x="309" y="88"/>
                  <a:pt x="304" y="88"/>
                  <a:pt x="302" y="90"/>
                </a:cubicBezTo>
                <a:cubicBezTo>
                  <a:pt x="308" y="92"/>
                  <a:pt x="315" y="90"/>
                  <a:pt x="323" y="90"/>
                </a:cubicBezTo>
                <a:cubicBezTo>
                  <a:pt x="322" y="86"/>
                  <a:pt x="316" y="88"/>
                  <a:pt x="313" y="88"/>
                </a:cubicBezTo>
                <a:close/>
                <a:moveTo>
                  <a:pt x="191" y="104"/>
                </a:moveTo>
                <a:cubicBezTo>
                  <a:pt x="198" y="102"/>
                  <a:pt x="205" y="99"/>
                  <a:pt x="214" y="98"/>
                </a:cubicBezTo>
                <a:cubicBezTo>
                  <a:pt x="209" y="94"/>
                  <a:pt x="204" y="90"/>
                  <a:pt x="197" y="88"/>
                </a:cubicBezTo>
                <a:cubicBezTo>
                  <a:pt x="195" y="93"/>
                  <a:pt x="194" y="99"/>
                  <a:pt x="191" y="104"/>
                </a:cubicBezTo>
                <a:close/>
                <a:moveTo>
                  <a:pt x="504" y="102"/>
                </a:moveTo>
                <a:cubicBezTo>
                  <a:pt x="514" y="106"/>
                  <a:pt x="521" y="114"/>
                  <a:pt x="530" y="119"/>
                </a:cubicBezTo>
                <a:cubicBezTo>
                  <a:pt x="523" y="102"/>
                  <a:pt x="505" y="94"/>
                  <a:pt x="485" y="89"/>
                </a:cubicBezTo>
                <a:cubicBezTo>
                  <a:pt x="490" y="95"/>
                  <a:pt x="499" y="96"/>
                  <a:pt x="504" y="102"/>
                </a:cubicBezTo>
                <a:close/>
                <a:moveTo>
                  <a:pt x="378" y="90"/>
                </a:moveTo>
                <a:cubicBezTo>
                  <a:pt x="387" y="93"/>
                  <a:pt x="395" y="98"/>
                  <a:pt x="403" y="101"/>
                </a:cubicBezTo>
                <a:cubicBezTo>
                  <a:pt x="397" y="96"/>
                  <a:pt x="391" y="86"/>
                  <a:pt x="378" y="90"/>
                </a:cubicBezTo>
                <a:close/>
                <a:moveTo>
                  <a:pt x="516" y="96"/>
                </a:moveTo>
                <a:cubicBezTo>
                  <a:pt x="518" y="96"/>
                  <a:pt x="519" y="97"/>
                  <a:pt x="520" y="96"/>
                </a:cubicBezTo>
                <a:cubicBezTo>
                  <a:pt x="517" y="93"/>
                  <a:pt x="513" y="91"/>
                  <a:pt x="509" y="89"/>
                </a:cubicBezTo>
                <a:cubicBezTo>
                  <a:pt x="510" y="93"/>
                  <a:pt x="516" y="92"/>
                  <a:pt x="516" y="96"/>
                </a:cubicBezTo>
                <a:close/>
                <a:moveTo>
                  <a:pt x="342" y="92"/>
                </a:moveTo>
                <a:cubicBezTo>
                  <a:pt x="344" y="92"/>
                  <a:pt x="346" y="94"/>
                  <a:pt x="349" y="93"/>
                </a:cubicBezTo>
                <a:cubicBezTo>
                  <a:pt x="349" y="92"/>
                  <a:pt x="351" y="92"/>
                  <a:pt x="350" y="90"/>
                </a:cubicBezTo>
                <a:cubicBezTo>
                  <a:pt x="347" y="90"/>
                  <a:pt x="344" y="90"/>
                  <a:pt x="342" y="92"/>
                </a:cubicBezTo>
                <a:close/>
                <a:moveTo>
                  <a:pt x="379" y="94"/>
                </a:moveTo>
                <a:cubicBezTo>
                  <a:pt x="379" y="91"/>
                  <a:pt x="376" y="93"/>
                  <a:pt x="375" y="91"/>
                </a:cubicBezTo>
                <a:cubicBezTo>
                  <a:pt x="375" y="93"/>
                  <a:pt x="377" y="94"/>
                  <a:pt x="379" y="94"/>
                </a:cubicBezTo>
                <a:close/>
                <a:moveTo>
                  <a:pt x="436" y="110"/>
                </a:moveTo>
                <a:cubicBezTo>
                  <a:pt x="437" y="109"/>
                  <a:pt x="438" y="108"/>
                  <a:pt x="440" y="108"/>
                </a:cubicBezTo>
                <a:cubicBezTo>
                  <a:pt x="440" y="111"/>
                  <a:pt x="442" y="111"/>
                  <a:pt x="443" y="113"/>
                </a:cubicBezTo>
                <a:cubicBezTo>
                  <a:pt x="450" y="113"/>
                  <a:pt x="457" y="118"/>
                  <a:pt x="464" y="120"/>
                </a:cubicBezTo>
                <a:cubicBezTo>
                  <a:pt x="458" y="111"/>
                  <a:pt x="450" y="107"/>
                  <a:pt x="442" y="102"/>
                </a:cubicBezTo>
                <a:cubicBezTo>
                  <a:pt x="439" y="100"/>
                  <a:pt x="437" y="97"/>
                  <a:pt x="434" y="95"/>
                </a:cubicBezTo>
                <a:cubicBezTo>
                  <a:pt x="425" y="91"/>
                  <a:pt x="413" y="93"/>
                  <a:pt x="403" y="91"/>
                </a:cubicBezTo>
                <a:cubicBezTo>
                  <a:pt x="413" y="99"/>
                  <a:pt x="422" y="106"/>
                  <a:pt x="436" y="110"/>
                </a:cubicBezTo>
                <a:close/>
                <a:moveTo>
                  <a:pt x="233" y="94"/>
                </a:moveTo>
                <a:cubicBezTo>
                  <a:pt x="234" y="94"/>
                  <a:pt x="235" y="94"/>
                  <a:pt x="235" y="92"/>
                </a:cubicBezTo>
                <a:cubicBezTo>
                  <a:pt x="234" y="92"/>
                  <a:pt x="234" y="92"/>
                  <a:pt x="233" y="92"/>
                </a:cubicBezTo>
                <a:cubicBezTo>
                  <a:pt x="233" y="92"/>
                  <a:pt x="232" y="93"/>
                  <a:pt x="233" y="94"/>
                </a:cubicBezTo>
                <a:close/>
                <a:moveTo>
                  <a:pt x="105" y="96"/>
                </a:moveTo>
                <a:cubicBezTo>
                  <a:pt x="109" y="102"/>
                  <a:pt x="117" y="102"/>
                  <a:pt x="120" y="95"/>
                </a:cubicBezTo>
                <a:cubicBezTo>
                  <a:pt x="115" y="93"/>
                  <a:pt x="107" y="90"/>
                  <a:pt x="105" y="96"/>
                </a:cubicBezTo>
                <a:close/>
                <a:moveTo>
                  <a:pt x="133" y="98"/>
                </a:moveTo>
                <a:cubicBezTo>
                  <a:pt x="144" y="102"/>
                  <a:pt x="154" y="108"/>
                  <a:pt x="165" y="112"/>
                </a:cubicBezTo>
                <a:cubicBezTo>
                  <a:pt x="165" y="109"/>
                  <a:pt x="161" y="111"/>
                  <a:pt x="162" y="107"/>
                </a:cubicBezTo>
                <a:cubicBezTo>
                  <a:pt x="151" y="105"/>
                  <a:pt x="149" y="98"/>
                  <a:pt x="140" y="97"/>
                </a:cubicBezTo>
                <a:cubicBezTo>
                  <a:pt x="140" y="95"/>
                  <a:pt x="139" y="95"/>
                  <a:pt x="139" y="93"/>
                </a:cubicBezTo>
                <a:cubicBezTo>
                  <a:pt x="138" y="94"/>
                  <a:pt x="137" y="93"/>
                  <a:pt x="137" y="93"/>
                </a:cubicBezTo>
                <a:cubicBezTo>
                  <a:pt x="136" y="95"/>
                  <a:pt x="134" y="95"/>
                  <a:pt x="133" y="98"/>
                </a:cubicBezTo>
                <a:close/>
                <a:moveTo>
                  <a:pt x="278" y="93"/>
                </a:moveTo>
                <a:cubicBezTo>
                  <a:pt x="278" y="94"/>
                  <a:pt x="277" y="96"/>
                  <a:pt x="278" y="96"/>
                </a:cubicBezTo>
                <a:cubicBezTo>
                  <a:pt x="279" y="95"/>
                  <a:pt x="280" y="95"/>
                  <a:pt x="282" y="95"/>
                </a:cubicBezTo>
                <a:cubicBezTo>
                  <a:pt x="281" y="92"/>
                  <a:pt x="280" y="94"/>
                  <a:pt x="278" y="93"/>
                </a:cubicBezTo>
                <a:close/>
                <a:moveTo>
                  <a:pt x="253" y="98"/>
                </a:moveTo>
                <a:cubicBezTo>
                  <a:pt x="258" y="100"/>
                  <a:pt x="270" y="98"/>
                  <a:pt x="273" y="95"/>
                </a:cubicBezTo>
                <a:cubicBezTo>
                  <a:pt x="267" y="94"/>
                  <a:pt x="256" y="93"/>
                  <a:pt x="253" y="98"/>
                </a:cubicBezTo>
                <a:close/>
                <a:moveTo>
                  <a:pt x="310" y="95"/>
                </a:moveTo>
                <a:cubicBezTo>
                  <a:pt x="316" y="99"/>
                  <a:pt x="319" y="105"/>
                  <a:pt x="329" y="103"/>
                </a:cubicBezTo>
                <a:cubicBezTo>
                  <a:pt x="329" y="99"/>
                  <a:pt x="333" y="99"/>
                  <a:pt x="334" y="96"/>
                </a:cubicBezTo>
                <a:cubicBezTo>
                  <a:pt x="327" y="96"/>
                  <a:pt x="317" y="93"/>
                  <a:pt x="310" y="95"/>
                </a:cubicBezTo>
                <a:close/>
                <a:moveTo>
                  <a:pt x="311" y="104"/>
                </a:moveTo>
                <a:cubicBezTo>
                  <a:pt x="305" y="102"/>
                  <a:pt x="291" y="90"/>
                  <a:pt x="290" y="104"/>
                </a:cubicBezTo>
                <a:cubicBezTo>
                  <a:pt x="297" y="108"/>
                  <a:pt x="304" y="112"/>
                  <a:pt x="313" y="109"/>
                </a:cubicBezTo>
                <a:cubicBezTo>
                  <a:pt x="312" y="108"/>
                  <a:pt x="311" y="106"/>
                  <a:pt x="311" y="104"/>
                </a:cubicBezTo>
                <a:close/>
                <a:moveTo>
                  <a:pt x="308" y="100"/>
                </a:moveTo>
                <a:cubicBezTo>
                  <a:pt x="308" y="97"/>
                  <a:pt x="306" y="96"/>
                  <a:pt x="304" y="97"/>
                </a:cubicBezTo>
                <a:cubicBezTo>
                  <a:pt x="304" y="99"/>
                  <a:pt x="307" y="98"/>
                  <a:pt x="308" y="100"/>
                </a:cubicBezTo>
                <a:close/>
                <a:moveTo>
                  <a:pt x="388" y="99"/>
                </a:moveTo>
                <a:cubicBezTo>
                  <a:pt x="389" y="99"/>
                  <a:pt x="389" y="99"/>
                  <a:pt x="390" y="100"/>
                </a:cubicBezTo>
                <a:cubicBezTo>
                  <a:pt x="391" y="97"/>
                  <a:pt x="385" y="97"/>
                  <a:pt x="387" y="98"/>
                </a:cubicBezTo>
                <a:cubicBezTo>
                  <a:pt x="387" y="98"/>
                  <a:pt x="388" y="98"/>
                  <a:pt x="388" y="99"/>
                </a:cubicBezTo>
                <a:close/>
                <a:moveTo>
                  <a:pt x="186" y="101"/>
                </a:moveTo>
                <a:cubicBezTo>
                  <a:pt x="188" y="102"/>
                  <a:pt x="189" y="97"/>
                  <a:pt x="187" y="98"/>
                </a:cubicBezTo>
                <a:cubicBezTo>
                  <a:pt x="188" y="100"/>
                  <a:pt x="186" y="99"/>
                  <a:pt x="186" y="101"/>
                </a:cubicBezTo>
                <a:close/>
                <a:moveTo>
                  <a:pt x="356" y="99"/>
                </a:moveTo>
                <a:cubicBezTo>
                  <a:pt x="366" y="104"/>
                  <a:pt x="375" y="110"/>
                  <a:pt x="385" y="116"/>
                </a:cubicBezTo>
                <a:cubicBezTo>
                  <a:pt x="385" y="114"/>
                  <a:pt x="387" y="115"/>
                  <a:pt x="386" y="113"/>
                </a:cubicBezTo>
                <a:cubicBezTo>
                  <a:pt x="375" y="107"/>
                  <a:pt x="369" y="97"/>
                  <a:pt x="356" y="99"/>
                </a:cubicBezTo>
                <a:close/>
                <a:moveTo>
                  <a:pt x="448" y="100"/>
                </a:moveTo>
                <a:cubicBezTo>
                  <a:pt x="447" y="99"/>
                  <a:pt x="444" y="97"/>
                  <a:pt x="443" y="98"/>
                </a:cubicBezTo>
                <a:cubicBezTo>
                  <a:pt x="444" y="99"/>
                  <a:pt x="447" y="101"/>
                  <a:pt x="448" y="100"/>
                </a:cubicBezTo>
                <a:close/>
                <a:moveTo>
                  <a:pt x="98" y="102"/>
                </a:moveTo>
                <a:cubicBezTo>
                  <a:pt x="102" y="102"/>
                  <a:pt x="106" y="107"/>
                  <a:pt x="109" y="103"/>
                </a:cubicBezTo>
                <a:cubicBezTo>
                  <a:pt x="106" y="102"/>
                  <a:pt x="104" y="99"/>
                  <a:pt x="101" y="98"/>
                </a:cubicBezTo>
                <a:cubicBezTo>
                  <a:pt x="100" y="100"/>
                  <a:pt x="98" y="100"/>
                  <a:pt x="98" y="102"/>
                </a:cubicBezTo>
                <a:close/>
                <a:moveTo>
                  <a:pt x="283" y="102"/>
                </a:moveTo>
                <a:cubicBezTo>
                  <a:pt x="283" y="100"/>
                  <a:pt x="285" y="102"/>
                  <a:pt x="285" y="102"/>
                </a:cubicBezTo>
                <a:cubicBezTo>
                  <a:pt x="285" y="101"/>
                  <a:pt x="285" y="100"/>
                  <a:pt x="285" y="98"/>
                </a:cubicBezTo>
                <a:cubicBezTo>
                  <a:pt x="283" y="98"/>
                  <a:pt x="282" y="101"/>
                  <a:pt x="283" y="102"/>
                </a:cubicBezTo>
                <a:close/>
                <a:moveTo>
                  <a:pt x="332" y="104"/>
                </a:moveTo>
                <a:cubicBezTo>
                  <a:pt x="335" y="105"/>
                  <a:pt x="336" y="107"/>
                  <a:pt x="339" y="108"/>
                </a:cubicBezTo>
                <a:cubicBezTo>
                  <a:pt x="341" y="106"/>
                  <a:pt x="343" y="104"/>
                  <a:pt x="344" y="101"/>
                </a:cubicBezTo>
                <a:cubicBezTo>
                  <a:pt x="340" y="95"/>
                  <a:pt x="334" y="101"/>
                  <a:pt x="332" y="104"/>
                </a:cubicBezTo>
                <a:close/>
                <a:moveTo>
                  <a:pt x="117" y="104"/>
                </a:moveTo>
                <a:cubicBezTo>
                  <a:pt x="118" y="105"/>
                  <a:pt x="119" y="105"/>
                  <a:pt x="121" y="105"/>
                </a:cubicBezTo>
                <a:cubicBezTo>
                  <a:pt x="120" y="101"/>
                  <a:pt x="124" y="102"/>
                  <a:pt x="125" y="99"/>
                </a:cubicBezTo>
                <a:cubicBezTo>
                  <a:pt x="122" y="100"/>
                  <a:pt x="118" y="101"/>
                  <a:pt x="117" y="104"/>
                </a:cubicBezTo>
                <a:close/>
                <a:moveTo>
                  <a:pt x="484" y="104"/>
                </a:moveTo>
                <a:cubicBezTo>
                  <a:pt x="481" y="102"/>
                  <a:pt x="477" y="99"/>
                  <a:pt x="474" y="100"/>
                </a:cubicBezTo>
                <a:cubicBezTo>
                  <a:pt x="477" y="102"/>
                  <a:pt x="480" y="103"/>
                  <a:pt x="484" y="104"/>
                </a:cubicBezTo>
                <a:close/>
                <a:moveTo>
                  <a:pt x="546" y="109"/>
                </a:moveTo>
                <a:cubicBezTo>
                  <a:pt x="540" y="106"/>
                  <a:pt x="539" y="100"/>
                  <a:pt x="532" y="99"/>
                </a:cubicBezTo>
                <a:cubicBezTo>
                  <a:pt x="532" y="100"/>
                  <a:pt x="531" y="101"/>
                  <a:pt x="531" y="102"/>
                </a:cubicBezTo>
                <a:cubicBezTo>
                  <a:pt x="536" y="104"/>
                  <a:pt x="541" y="108"/>
                  <a:pt x="546" y="109"/>
                </a:cubicBezTo>
                <a:close/>
                <a:moveTo>
                  <a:pt x="586" y="110"/>
                </a:moveTo>
                <a:cubicBezTo>
                  <a:pt x="583" y="106"/>
                  <a:pt x="579" y="102"/>
                  <a:pt x="574" y="99"/>
                </a:cubicBezTo>
                <a:cubicBezTo>
                  <a:pt x="577" y="103"/>
                  <a:pt x="581" y="107"/>
                  <a:pt x="586" y="110"/>
                </a:cubicBezTo>
                <a:close/>
                <a:moveTo>
                  <a:pt x="56" y="113"/>
                </a:moveTo>
                <a:cubicBezTo>
                  <a:pt x="63" y="114"/>
                  <a:pt x="66" y="106"/>
                  <a:pt x="70" y="101"/>
                </a:cubicBezTo>
                <a:cubicBezTo>
                  <a:pt x="64" y="99"/>
                  <a:pt x="58" y="107"/>
                  <a:pt x="56" y="113"/>
                </a:cubicBezTo>
                <a:close/>
                <a:moveTo>
                  <a:pt x="123" y="108"/>
                </a:moveTo>
                <a:cubicBezTo>
                  <a:pt x="126" y="110"/>
                  <a:pt x="128" y="111"/>
                  <a:pt x="131" y="112"/>
                </a:cubicBezTo>
                <a:cubicBezTo>
                  <a:pt x="133" y="109"/>
                  <a:pt x="136" y="106"/>
                  <a:pt x="138" y="103"/>
                </a:cubicBezTo>
                <a:cubicBezTo>
                  <a:pt x="132" y="99"/>
                  <a:pt x="125" y="101"/>
                  <a:pt x="123" y="108"/>
                </a:cubicBezTo>
                <a:close/>
                <a:moveTo>
                  <a:pt x="272" y="109"/>
                </a:moveTo>
                <a:cubicBezTo>
                  <a:pt x="273" y="107"/>
                  <a:pt x="274" y="106"/>
                  <a:pt x="274" y="104"/>
                </a:cubicBezTo>
                <a:cubicBezTo>
                  <a:pt x="271" y="104"/>
                  <a:pt x="267" y="101"/>
                  <a:pt x="262" y="103"/>
                </a:cubicBezTo>
                <a:cubicBezTo>
                  <a:pt x="266" y="105"/>
                  <a:pt x="268" y="108"/>
                  <a:pt x="272" y="109"/>
                </a:cubicBezTo>
                <a:close/>
                <a:moveTo>
                  <a:pt x="89" y="109"/>
                </a:moveTo>
                <a:cubicBezTo>
                  <a:pt x="92" y="111"/>
                  <a:pt x="95" y="113"/>
                  <a:pt x="97" y="115"/>
                </a:cubicBezTo>
                <a:cubicBezTo>
                  <a:pt x="98" y="111"/>
                  <a:pt x="103" y="111"/>
                  <a:pt x="103" y="106"/>
                </a:cubicBezTo>
                <a:cubicBezTo>
                  <a:pt x="97" y="104"/>
                  <a:pt x="92" y="103"/>
                  <a:pt x="89" y="109"/>
                </a:cubicBezTo>
                <a:close/>
                <a:moveTo>
                  <a:pt x="242" y="106"/>
                </a:moveTo>
                <a:cubicBezTo>
                  <a:pt x="243" y="108"/>
                  <a:pt x="247" y="109"/>
                  <a:pt x="250" y="110"/>
                </a:cubicBezTo>
                <a:cubicBezTo>
                  <a:pt x="250" y="108"/>
                  <a:pt x="251" y="106"/>
                  <a:pt x="251" y="104"/>
                </a:cubicBezTo>
                <a:cubicBezTo>
                  <a:pt x="247" y="104"/>
                  <a:pt x="245" y="106"/>
                  <a:pt x="242" y="106"/>
                </a:cubicBezTo>
                <a:close/>
                <a:moveTo>
                  <a:pt x="70" y="112"/>
                </a:moveTo>
                <a:cubicBezTo>
                  <a:pt x="73" y="110"/>
                  <a:pt x="75" y="109"/>
                  <a:pt x="76" y="106"/>
                </a:cubicBezTo>
                <a:cubicBezTo>
                  <a:pt x="76" y="105"/>
                  <a:pt x="75" y="105"/>
                  <a:pt x="75" y="104"/>
                </a:cubicBezTo>
                <a:cubicBezTo>
                  <a:pt x="74" y="107"/>
                  <a:pt x="68" y="109"/>
                  <a:pt x="70" y="112"/>
                </a:cubicBezTo>
                <a:close/>
                <a:moveTo>
                  <a:pt x="180" y="108"/>
                </a:moveTo>
                <a:cubicBezTo>
                  <a:pt x="182" y="107"/>
                  <a:pt x="184" y="107"/>
                  <a:pt x="185" y="106"/>
                </a:cubicBezTo>
                <a:cubicBezTo>
                  <a:pt x="184" y="105"/>
                  <a:pt x="184" y="105"/>
                  <a:pt x="183" y="104"/>
                </a:cubicBezTo>
                <a:cubicBezTo>
                  <a:pt x="182" y="106"/>
                  <a:pt x="180" y="106"/>
                  <a:pt x="180" y="108"/>
                </a:cubicBezTo>
                <a:close/>
                <a:moveTo>
                  <a:pt x="479" y="111"/>
                </a:moveTo>
                <a:cubicBezTo>
                  <a:pt x="477" y="108"/>
                  <a:pt x="471" y="105"/>
                  <a:pt x="468" y="105"/>
                </a:cubicBezTo>
                <a:cubicBezTo>
                  <a:pt x="471" y="107"/>
                  <a:pt x="474" y="110"/>
                  <a:pt x="479" y="111"/>
                </a:cubicBezTo>
                <a:close/>
                <a:moveTo>
                  <a:pt x="254" y="112"/>
                </a:moveTo>
                <a:cubicBezTo>
                  <a:pt x="258" y="114"/>
                  <a:pt x="261" y="116"/>
                  <a:pt x="265" y="118"/>
                </a:cubicBezTo>
                <a:cubicBezTo>
                  <a:pt x="267" y="117"/>
                  <a:pt x="269" y="115"/>
                  <a:pt x="269" y="112"/>
                </a:cubicBezTo>
                <a:cubicBezTo>
                  <a:pt x="266" y="108"/>
                  <a:pt x="260" y="108"/>
                  <a:pt x="256" y="105"/>
                </a:cubicBezTo>
                <a:cubicBezTo>
                  <a:pt x="254" y="106"/>
                  <a:pt x="254" y="109"/>
                  <a:pt x="254" y="112"/>
                </a:cubicBezTo>
                <a:close/>
                <a:moveTo>
                  <a:pt x="414" y="114"/>
                </a:moveTo>
                <a:cubicBezTo>
                  <a:pt x="415" y="116"/>
                  <a:pt x="412" y="115"/>
                  <a:pt x="413" y="117"/>
                </a:cubicBezTo>
                <a:cubicBezTo>
                  <a:pt x="417" y="120"/>
                  <a:pt x="421" y="123"/>
                  <a:pt x="425" y="125"/>
                </a:cubicBezTo>
                <a:cubicBezTo>
                  <a:pt x="426" y="123"/>
                  <a:pt x="428" y="122"/>
                  <a:pt x="428" y="120"/>
                </a:cubicBezTo>
                <a:cubicBezTo>
                  <a:pt x="419" y="115"/>
                  <a:pt x="414" y="107"/>
                  <a:pt x="403" y="105"/>
                </a:cubicBezTo>
                <a:cubicBezTo>
                  <a:pt x="406" y="109"/>
                  <a:pt x="412" y="110"/>
                  <a:pt x="414" y="114"/>
                </a:cubicBezTo>
                <a:close/>
                <a:moveTo>
                  <a:pt x="116" y="109"/>
                </a:moveTo>
                <a:cubicBezTo>
                  <a:pt x="116" y="107"/>
                  <a:pt x="114" y="107"/>
                  <a:pt x="113" y="106"/>
                </a:cubicBezTo>
                <a:cubicBezTo>
                  <a:pt x="113" y="108"/>
                  <a:pt x="114" y="109"/>
                  <a:pt x="116" y="109"/>
                </a:cubicBezTo>
                <a:close/>
                <a:moveTo>
                  <a:pt x="140" y="119"/>
                </a:moveTo>
                <a:cubicBezTo>
                  <a:pt x="144" y="120"/>
                  <a:pt x="146" y="123"/>
                  <a:pt x="149" y="124"/>
                </a:cubicBezTo>
                <a:cubicBezTo>
                  <a:pt x="154" y="121"/>
                  <a:pt x="159" y="119"/>
                  <a:pt x="163" y="115"/>
                </a:cubicBezTo>
                <a:cubicBezTo>
                  <a:pt x="158" y="111"/>
                  <a:pt x="151" y="109"/>
                  <a:pt x="144" y="106"/>
                </a:cubicBezTo>
                <a:cubicBezTo>
                  <a:pt x="142" y="111"/>
                  <a:pt x="141" y="115"/>
                  <a:pt x="140" y="119"/>
                </a:cubicBezTo>
                <a:close/>
                <a:moveTo>
                  <a:pt x="552" y="109"/>
                </a:moveTo>
                <a:cubicBezTo>
                  <a:pt x="551" y="107"/>
                  <a:pt x="549" y="107"/>
                  <a:pt x="548" y="107"/>
                </a:cubicBezTo>
                <a:cubicBezTo>
                  <a:pt x="548" y="109"/>
                  <a:pt x="549" y="110"/>
                  <a:pt x="552" y="109"/>
                </a:cubicBezTo>
                <a:close/>
                <a:moveTo>
                  <a:pt x="244" y="112"/>
                </a:moveTo>
                <a:cubicBezTo>
                  <a:pt x="243" y="109"/>
                  <a:pt x="240" y="109"/>
                  <a:pt x="238" y="107"/>
                </a:cubicBezTo>
                <a:cubicBezTo>
                  <a:pt x="239" y="110"/>
                  <a:pt x="243" y="110"/>
                  <a:pt x="244" y="112"/>
                </a:cubicBezTo>
                <a:close/>
                <a:moveTo>
                  <a:pt x="457" y="108"/>
                </a:moveTo>
                <a:cubicBezTo>
                  <a:pt x="461" y="113"/>
                  <a:pt x="465" y="118"/>
                  <a:pt x="472" y="120"/>
                </a:cubicBezTo>
                <a:cubicBezTo>
                  <a:pt x="472" y="113"/>
                  <a:pt x="462" y="110"/>
                  <a:pt x="457" y="108"/>
                </a:cubicBezTo>
                <a:close/>
                <a:moveTo>
                  <a:pt x="614" y="143"/>
                </a:moveTo>
                <a:cubicBezTo>
                  <a:pt x="611" y="127"/>
                  <a:pt x="602" y="113"/>
                  <a:pt x="588" y="109"/>
                </a:cubicBezTo>
                <a:cubicBezTo>
                  <a:pt x="597" y="120"/>
                  <a:pt x="604" y="133"/>
                  <a:pt x="614" y="143"/>
                </a:cubicBezTo>
                <a:close/>
                <a:moveTo>
                  <a:pt x="423" y="110"/>
                </a:moveTo>
                <a:cubicBezTo>
                  <a:pt x="422" y="110"/>
                  <a:pt x="422" y="109"/>
                  <a:pt x="420" y="109"/>
                </a:cubicBezTo>
                <a:cubicBezTo>
                  <a:pt x="419" y="111"/>
                  <a:pt x="423" y="111"/>
                  <a:pt x="423" y="110"/>
                </a:cubicBezTo>
                <a:close/>
                <a:moveTo>
                  <a:pt x="358" y="110"/>
                </a:moveTo>
                <a:cubicBezTo>
                  <a:pt x="358" y="109"/>
                  <a:pt x="354" y="108"/>
                  <a:pt x="354" y="110"/>
                </a:cubicBezTo>
                <a:cubicBezTo>
                  <a:pt x="355" y="110"/>
                  <a:pt x="357" y="112"/>
                  <a:pt x="358" y="110"/>
                </a:cubicBezTo>
                <a:close/>
                <a:moveTo>
                  <a:pt x="103" y="118"/>
                </a:moveTo>
                <a:cubicBezTo>
                  <a:pt x="105" y="119"/>
                  <a:pt x="105" y="121"/>
                  <a:pt x="107" y="121"/>
                </a:cubicBezTo>
                <a:cubicBezTo>
                  <a:pt x="109" y="117"/>
                  <a:pt x="113" y="116"/>
                  <a:pt x="114" y="111"/>
                </a:cubicBezTo>
                <a:cubicBezTo>
                  <a:pt x="108" y="108"/>
                  <a:pt x="106" y="116"/>
                  <a:pt x="103" y="118"/>
                </a:cubicBezTo>
                <a:close/>
                <a:moveTo>
                  <a:pt x="81" y="115"/>
                </a:moveTo>
                <a:cubicBezTo>
                  <a:pt x="84" y="114"/>
                  <a:pt x="89" y="114"/>
                  <a:pt x="89" y="118"/>
                </a:cubicBezTo>
                <a:cubicBezTo>
                  <a:pt x="88" y="120"/>
                  <a:pt x="85" y="123"/>
                  <a:pt x="86" y="125"/>
                </a:cubicBezTo>
                <a:cubicBezTo>
                  <a:pt x="91" y="124"/>
                  <a:pt x="93" y="120"/>
                  <a:pt x="93" y="115"/>
                </a:cubicBezTo>
                <a:cubicBezTo>
                  <a:pt x="92" y="114"/>
                  <a:pt x="87" y="113"/>
                  <a:pt x="85" y="110"/>
                </a:cubicBezTo>
                <a:cubicBezTo>
                  <a:pt x="84" y="112"/>
                  <a:pt x="82" y="113"/>
                  <a:pt x="81" y="115"/>
                </a:cubicBezTo>
                <a:close/>
                <a:moveTo>
                  <a:pt x="178" y="114"/>
                </a:moveTo>
                <a:cubicBezTo>
                  <a:pt x="180" y="113"/>
                  <a:pt x="184" y="112"/>
                  <a:pt x="183" y="110"/>
                </a:cubicBezTo>
                <a:cubicBezTo>
                  <a:pt x="182" y="112"/>
                  <a:pt x="178" y="111"/>
                  <a:pt x="178" y="114"/>
                </a:cubicBezTo>
                <a:close/>
                <a:moveTo>
                  <a:pt x="227" y="118"/>
                </a:moveTo>
                <a:cubicBezTo>
                  <a:pt x="235" y="119"/>
                  <a:pt x="241" y="126"/>
                  <a:pt x="250" y="121"/>
                </a:cubicBezTo>
                <a:cubicBezTo>
                  <a:pt x="247" y="116"/>
                  <a:pt x="240" y="116"/>
                  <a:pt x="237" y="110"/>
                </a:cubicBezTo>
                <a:cubicBezTo>
                  <a:pt x="235" y="110"/>
                  <a:pt x="234" y="110"/>
                  <a:pt x="233" y="110"/>
                </a:cubicBezTo>
                <a:cubicBezTo>
                  <a:pt x="232" y="114"/>
                  <a:pt x="229" y="115"/>
                  <a:pt x="227" y="118"/>
                </a:cubicBezTo>
                <a:close/>
                <a:moveTo>
                  <a:pt x="544" y="131"/>
                </a:moveTo>
                <a:cubicBezTo>
                  <a:pt x="544" y="127"/>
                  <a:pt x="546" y="125"/>
                  <a:pt x="545" y="121"/>
                </a:cubicBezTo>
                <a:cubicBezTo>
                  <a:pt x="540" y="118"/>
                  <a:pt x="534" y="112"/>
                  <a:pt x="529" y="111"/>
                </a:cubicBezTo>
                <a:cubicBezTo>
                  <a:pt x="535" y="116"/>
                  <a:pt x="535" y="128"/>
                  <a:pt x="544" y="131"/>
                </a:cubicBezTo>
                <a:close/>
                <a:moveTo>
                  <a:pt x="547" y="116"/>
                </a:moveTo>
                <a:cubicBezTo>
                  <a:pt x="545" y="113"/>
                  <a:pt x="541" y="112"/>
                  <a:pt x="538" y="110"/>
                </a:cubicBezTo>
                <a:cubicBezTo>
                  <a:pt x="540" y="113"/>
                  <a:pt x="544" y="117"/>
                  <a:pt x="547" y="116"/>
                </a:cubicBezTo>
                <a:close/>
                <a:moveTo>
                  <a:pt x="307" y="113"/>
                </a:moveTo>
                <a:cubicBezTo>
                  <a:pt x="313" y="116"/>
                  <a:pt x="319" y="120"/>
                  <a:pt x="325" y="122"/>
                </a:cubicBezTo>
                <a:cubicBezTo>
                  <a:pt x="324" y="112"/>
                  <a:pt x="316" y="109"/>
                  <a:pt x="307" y="113"/>
                </a:cubicBezTo>
                <a:close/>
                <a:moveTo>
                  <a:pt x="498" y="123"/>
                </a:moveTo>
                <a:cubicBezTo>
                  <a:pt x="499" y="122"/>
                  <a:pt x="492" y="118"/>
                  <a:pt x="490" y="116"/>
                </a:cubicBezTo>
                <a:cubicBezTo>
                  <a:pt x="491" y="116"/>
                  <a:pt x="491" y="115"/>
                  <a:pt x="490" y="115"/>
                </a:cubicBezTo>
                <a:cubicBezTo>
                  <a:pt x="488" y="115"/>
                  <a:pt x="488" y="113"/>
                  <a:pt x="486" y="112"/>
                </a:cubicBezTo>
                <a:cubicBezTo>
                  <a:pt x="487" y="114"/>
                  <a:pt x="485" y="113"/>
                  <a:pt x="484" y="114"/>
                </a:cubicBezTo>
                <a:cubicBezTo>
                  <a:pt x="483" y="118"/>
                  <a:pt x="490" y="117"/>
                  <a:pt x="490" y="120"/>
                </a:cubicBezTo>
                <a:cubicBezTo>
                  <a:pt x="490" y="119"/>
                  <a:pt x="496" y="121"/>
                  <a:pt x="498" y="123"/>
                </a:cubicBezTo>
                <a:close/>
                <a:moveTo>
                  <a:pt x="134" y="115"/>
                </a:moveTo>
                <a:cubicBezTo>
                  <a:pt x="136" y="116"/>
                  <a:pt x="137" y="115"/>
                  <a:pt x="137" y="113"/>
                </a:cubicBezTo>
                <a:cubicBezTo>
                  <a:pt x="135" y="113"/>
                  <a:pt x="135" y="114"/>
                  <a:pt x="134" y="115"/>
                </a:cubicBezTo>
                <a:close/>
                <a:moveTo>
                  <a:pt x="350" y="115"/>
                </a:moveTo>
                <a:cubicBezTo>
                  <a:pt x="359" y="120"/>
                  <a:pt x="366" y="127"/>
                  <a:pt x="375" y="132"/>
                </a:cubicBezTo>
                <a:cubicBezTo>
                  <a:pt x="368" y="125"/>
                  <a:pt x="359" y="120"/>
                  <a:pt x="350" y="113"/>
                </a:cubicBezTo>
                <a:cubicBezTo>
                  <a:pt x="351" y="114"/>
                  <a:pt x="350" y="114"/>
                  <a:pt x="350" y="115"/>
                </a:cubicBezTo>
                <a:close/>
                <a:moveTo>
                  <a:pt x="111" y="123"/>
                </a:moveTo>
                <a:cubicBezTo>
                  <a:pt x="113" y="125"/>
                  <a:pt x="115" y="126"/>
                  <a:pt x="117" y="128"/>
                </a:cubicBezTo>
                <a:cubicBezTo>
                  <a:pt x="121" y="125"/>
                  <a:pt x="123" y="120"/>
                  <a:pt x="126" y="117"/>
                </a:cubicBezTo>
                <a:cubicBezTo>
                  <a:pt x="119" y="111"/>
                  <a:pt x="114" y="117"/>
                  <a:pt x="111" y="123"/>
                </a:cubicBezTo>
                <a:close/>
                <a:moveTo>
                  <a:pt x="306" y="121"/>
                </a:moveTo>
                <a:cubicBezTo>
                  <a:pt x="306" y="120"/>
                  <a:pt x="306" y="120"/>
                  <a:pt x="307" y="120"/>
                </a:cubicBezTo>
                <a:cubicBezTo>
                  <a:pt x="307" y="117"/>
                  <a:pt x="304" y="118"/>
                  <a:pt x="304" y="115"/>
                </a:cubicBezTo>
                <a:cubicBezTo>
                  <a:pt x="303" y="116"/>
                  <a:pt x="301" y="115"/>
                  <a:pt x="301" y="114"/>
                </a:cubicBezTo>
                <a:cubicBezTo>
                  <a:pt x="299" y="114"/>
                  <a:pt x="298" y="114"/>
                  <a:pt x="296" y="114"/>
                </a:cubicBezTo>
                <a:cubicBezTo>
                  <a:pt x="298" y="117"/>
                  <a:pt x="302" y="119"/>
                  <a:pt x="306" y="121"/>
                </a:cubicBezTo>
                <a:close/>
                <a:moveTo>
                  <a:pt x="364" y="114"/>
                </a:moveTo>
                <a:cubicBezTo>
                  <a:pt x="362" y="114"/>
                  <a:pt x="361" y="113"/>
                  <a:pt x="360" y="115"/>
                </a:cubicBezTo>
                <a:cubicBezTo>
                  <a:pt x="364" y="116"/>
                  <a:pt x="368" y="123"/>
                  <a:pt x="372" y="123"/>
                </a:cubicBezTo>
                <a:cubicBezTo>
                  <a:pt x="370" y="119"/>
                  <a:pt x="365" y="119"/>
                  <a:pt x="364" y="114"/>
                </a:cubicBezTo>
                <a:close/>
                <a:moveTo>
                  <a:pt x="521" y="137"/>
                </a:moveTo>
                <a:cubicBezTo>
                  <a:pt x="513" y="128"/>
                  <a:pt x="506" y="118"/>
                  <a:pt x="493" y="114"/>
                </a:cubicBezTo>
                <a:cubicBezTo>
                  <a:pt x="502" y="122"/>
                  <a:pt x="510" y="130"/>
                  <a:pt x="521" y="137"/>
                </a:cubicBezTo>
                <a:close/>
                <a:moveTo>
                  <a:pt x="273" y="115"/>
                </a:moveTo>
                <a:cubicBezTo>
                  <a:pt x="271" y="116"/>
                  <a:pt x="274" y="115"/>
                  <a:pt x="273" y="118"/>
                </a:cubicBezTo>
                <a:cubicBezTo>
                  <a:pt x="273" y="119"/>
                  <a:pt x="270" y="118"/>
                  <a:pt x="270" y="119"/>
                </a:cubicBezTo>
                <a:cubicBezTo>
                  <a:pt x="272" y="122"/>
                  <a:pt x="275" y="123"/>
                  <a:pt x="278" y="124"/>
                </a:cubicBezTo>
                <a:cubicBezTo>
                  <a:pt x="278" y="122"/>
                  <a:pt x="279" y="121"/>
                  <a:pt x="279" y="118"/>
                </a:cubicBezTo>
                <a:cubicBezTo>
                  <a:pt x="278" y="117"/>
                  <a:pt x="276" y="119"/>
                  <a:pt x="274" y="117"/>
                </a:cubicBezTo>
                <a:cubicBezTo>
                  <a:pt x="273" y="115"/>
                  <a:pt x="276" y="116"/>
                  <a:pt x="275" y="114"/>
                </a:cubicBezTo>
                <a:cubicBezTo>
                  <a:pt x="274" y="114"/>
                  <a:pt x="273" y="114"/>
                  <a:pt x="273" y="115"/>
                </a:cubicBezTo>
                <a:close/>
                <a:moveTo>
                  <a:pt x="440" y="115"/>
                </a:moveTo>
                <a:cubicBezTo>
                  <a:pt x="444" y="121"/>
                  <a:pt x="455" y="128"/>
                  <a:pt x="464" y="131"/>
                </a:cubicBezTo>
                <a:cubicBezTo>
                  <a:pt x="465" y="129"/>
                  <a:pt x="468" y="128"/>
                  <a:pt x="468" y="124"/>
                </a:cubicBezTo>
                <a:cubicBezTo>
                  <a:pt x="458" y="122"/>
                  <a:pt x="450" y="115"/>
                  <a:pt x="440" y="115"/>
                </a:cubicBezTo>
                <a:close/>
                <a:moveTo>
                  <a:pt x="339" y="115"/>
                </a:moveTo>
                <a:cubicBezTo>
                  <a:pt x="339" y="117"/>
                  <a:pt x="341" y="117"/>
                  <a:pt x="343" y="118"/>
                </a:cubicBezTo>
                <a:cubicBezTo>
                  <a:pt x="342" y="116"/>
                  <a:pt x="340" y="114"/>
                  <a:pt x="339" y="115"/>
                </a:cubicBezTo>
                <a:close/>
                <a:moveTo>
                  <a:pt x="517" y="117"/>
                </a:moveTo>
                <a:cubicBezTo>
                  <a:pt x="517" y="116"/>
                  <a:pt x="515" y="115"/>
                  <a:pt x="514" y="115"/>
                </a:cubicBezTo>
                <a:cubicBezTo>
                  <a:pt x="513" y="117"/>
                  <a:pt x="516" y="117"/>
                  <a:pt x="517" y="117"/>
                </a:cubicBezTo>
                <a:close/>
                <a:moveTo>
                  <a:pt x="66" y="117"/>
                </a:moveTo>
                <a:cubicBezTo>
                  <a:pt x="67" y="118"/>
                  <a:pt x="70" y="117"/>
                  <a:pt x="69" y="115"/>
                </a:cubicBezTo>
                <a:cubicBezTo>
                  <a:pt x="68" y="115"/>
                  <a:pt x="66" y="115"/>
                  <a:pt x="66" y="117"/>
                </a:cubicBezTo>
                <a:close/>
                <a:moveTo>
                  <a:pt x="188" y="120"/>
                </a:moveTo>
                <a:cubicBezTo>
                  <a:pt x="191" y="123"/>
                  <a:pt x="195" y="124"/>
                  <a:pt x="198" y="127"/>
                </a:cubicBezTo>
                <a:cubicBezTo>
                  <a:pt x="202" y="125"/>
                  <a:pt x="204" y="122"/>
                  <a:pt x="206" y="118"/>
                </a:cubicBezTo>
                <a:cubicBezTo>
                  <a:pt x="201" y="114"/>
                  <a:pt x="194" y="117"/>
                  <a:pt x="188" y="120"/>
                </a:cubicBezTo>
                <a:close/>
                <a:moveTo>
                  <a:pt x="301" y="121"/>
                </a:moveTo>
                <a:cubicBezTo>
                  <a:pt x="295" y="122"/>
                  <a:pt x="292" y="113"/>
                  <a:pt x="287" y="117"/>
                </a:cubicBezTo>
                <a:cubicBezTo>
                  <a:pt x="295" y="122"/>
                  <a:pt x="304" y="127"/>
                  <a:pt x="312" y="132"/>
                </a:cubicBezTo>
                <a:cubicBezTo>
                  <a:pt x="310" y="127"/>
                  <a:pt x="301" y="126"/>
                  <a:pt x="301" y="121"/>
                </a:cubicBezTo>
                <a:close/>
                <a:moveTo>
                  <a:pt x="390" y="120"/>
                </a:moveTo>
                <a:cubicBezTo>
                  <a:pt x="395" y="124"/>
                  <a:pt x="402" y="126"/>
                  <a:pt x="408" y="129"/>
                </a:cubicBezTo>
                <a:cubicBezTo>
                  <a:pt x="403" y="124"/>
                  <a:pt x="398" y="120"/>
                  <a:pt x="391" y="117"/>
                </a:cubicBezTo>
                <a:cubicBezTo>
                  <a:pt x="391" y="119"/>
                  <a:pt x="390" y="119"/>
                  <a:pt x="390" y="120"/>
                </a:cubicBezTo>
                <a:close/>
                <a:moveTo>
                  <a:pt x="423" y="128"/>
                </a:moveTo>
                <a:cubicBezTo>
                  <a:pt x="418" y="126"/>
                  <a:pt x="414" y="119"/>
                  <a:pt x="409" y="118"/>
                </a:cubicBezTo>
                <a:cubicBezTo>
                  <a:pt x="414" y="120"/>
                  <a:pt x="419" y="133"/>
                  <a:pt x="423" y="128"/>
                </a:cubicBezTo>
                <a:close/>
                <a:moveTo>
                  <a:pt x="487" y="122"/>
                </a:moveTo>
                <a:cubicBezTo>
                  <a:pt x="488" y="120"/>
                  <a:pt x="485" y="118"/>
                  <a:pt x="482" y="118"/>
                </a:cubicBezTo>
                <a:cubicBezTo>
                  <a:pt x="482" y="121"/>
                  <a:pt x="485" y="121"/>
                  <a:pt x="487" y="122"/>
                </a:cubicBezTo>
                <a:close/>
                <a:moveTo>
                  <a:pt x="562" y="128"/>
                </a:moveTo>
                <a:cubicBezTo>
                  <a:pt x="565" y="123"/>
                  <a:pt x="555" y="120"/>
                  <a:pt x="551" y="118"/>
                </a:cubicBezTo>
                <a:cubicBezTo>
                  <a:pt x="552" y="124"/>
                  <a:pt x="558" y="125"/>
                  <a:pt x="562" y="128"/>
                </a:cubicBezTo>
                <a:close/>
                <a:moveTo>
                  <a:pt x="121" y="131"/>
                </a:moveTo>
                <a:cubicBezTo>
                  <a:pt x="125" y="132"/>
                  <a:pt x="127" y="135"/>
                  <a:pt x="131" y="136"/>
                </a:cubicBezTo>
                <a:cubicBezTo>
                  <a:pt x="133" y="132"/>
                  <a:pt x="133" y="126"/>
                  <a:pt x="135" y="121"/>
                </a:cubicBezTo>
                <a:cubicBezTo>
                  <a:pt x="134" y="120"/>
                  <a:pt x="132" y="120"/>
                  <a:pt x="131" y="119"/>
                </a:cubicBezTo>
                <a:cubicBezTo>
                  <a:pt x="127" y="122"/>
                  <a:pt x="124" y="126"/>
                  <a:pt x="121" y="131"/>
                </a:cubicBezTo>
                <a:close/>
                <a:moveTo>
                  <a:pt x="347" y="121"/>
                </a:moveTo>
                <a:cubicBezTo>
                  <a:pt x="356" y="126"/>
                  <a:pt x="365" y="133"/>
                  <a:pt x="374" y="135"/>
                </a:cubicBezTo>
                <a:cubicBezTo>
                  <a:pt x="365" y="130"/>
                  <a:pt x="357" y="124"/>
                  <a:pt x="348" y="119"/>
                </a:cubicBezTo>
                <a:cubicBezTo>
                  <a:pt x="348" y="120"/>
                  <a:pt x="347" y="120"/>
                  <a:pt x="347" y="121"/>
                </a:cubicBezTo>
                <a:close/>
                <a:moveTo>
                  <a:pt x="79" y="122"/>
                </a:moveTo>
                <a:cubicBezTo>
                  <a:pt x="81" y="123"/>
                  <a:pt x="82" y="123"/>
                  <a:pt x="84" y="122"/>
                </a:cubicBezTo>
                <a:cubicBezTo>
                  <a:pt x="84" y="121"/>
                  <a:pt x="84" y="120"/>
                  <a:pt x="84" y="120"/>
                </a:cubicBezTo>
                <a:cubicBezTo>
                  <a:pt x="82" y="120"/>
                  <a:pt x="80" y="120"/>
                  <a:pt x="79" y="122"/>
                </a:cubicBezTo>
                <a:close/>
                <a:moveTo>
                  <a:pt x="31" y="166"/>
                </a:moveTo>
                <a:cubicBezTo>
                  <a:pt x="35" y="158"/>
                  <a:pt x="35" y="148"/>
                  <a:pt x="42" y="143"/>
                </a:cubicBezTo>
                <a:cubicBezTo>
                  <a:pt x="42" y="141"/>
                  <a:pt x="43" y="140"/>
                  <a:pt x="44" y="138"/>
                </a:cubicBezTo>
                <a:cubicBezTo>
                  <a:pt x="43" y="137"/>
                  <a:pt x="42" y="135"/>
                  <a:pt x="42" y="134"/>
                </a:cubicBezTo>
                <a:cubicBezTo>
                  <a:pt x="46" y="131"/>
                  <a:pt x="52" y="127"/>
                  <a:pt x="52" y="121"/>
                </a:cubicBezTo>
                <a:cubicBezTo>
                  <a:pt x="51" y="121"/>
                  <a:pt x="51" y="121"/>
                  <a:pt x="50" y="121"/>
                </a:cubicBezTo>
                <a:cubicBezTo>
                  <a:pt x="40" y="132"/>
                  <a:pt x="32" y="148"/>
                  <a:pt x="31" y="166"/>
                </a:cubicBezTo>
                <a:close/>
                <a:moveTo>
                  <a:pt x="60" y="121"/>
                </a:moveTo>
                <a:cubicBezTo>
                  <a:pt x="60" y="125"/>
                  <a:pt x="66" y="125"/>
                  <a:pt x="66" y="121"/>
                </a:cubicBezTo>
                <a:cubicBezTo>
                  <a:pt x="65" y="121"/>
                  <a:pt x="61" y="121"/>
                  <a:pt x="60" y="121"/>
                </a:cubicBezTo>
                <a:close/>
                <a:moveTo>
                  <a:pt x="97" y="129"/>
                </a:moveTo>
                <a:cubicBezTo>
                  <a:pt x="102" y="133"/>
                  <a:pt x="104" y="127"/>
                  <a:pt x="105" y="124"/>
                </a:cubicBezTo>
                <a:cubicBezTo>
                  <a:pt x="103" y="124"/>
                  <a:pt x="104" y="121"/>
                  <a:pt x="101" y="121"/>
                </a:cubicBezTo>
                <a:cubicBezTo>
                  <a:pt x="100" y="124"/>
                  <a:pt x="98" y="126"/>
                  <a:pt x="97" y="129"/>
                </a:cubicBezTo>
                <a:close/>
                <a:moveTo>
                  <a:pt x="204" y="132"/>
                </a:moveTo>
                <a:cubicBezTo>
                  <a:pt x="205" y="132"/>
                  <a:pt x="207" y="132"/>
                  <a:pt x="208" y="133"/>
                </a:cubicBezTo>
                <a:cubicBezTo>
                  <a:pt x="210" y="130"/>
                  <a:pt x="212" y="127"/>
                  <a:pt x="212" y="122"/>
                </a:cubicBezTo>
                <a:cubicBezTo>
                  <a:pt x="208" y="124"/>
                  <a:pt x="205" y="127"/>
                  <a:pt x="204" y="132"/>
                </a:cubicBezTo>
                <a:close/>
                <a:moveTo>
                  <a:pt x="459" y="138"/>
                </a:moveTo>
                <a:cubicBezTo>
                  <a:pt x="462" y="133"/>
                  <a:pt x="452" y="134"/>
                  <a:pt x="454" y="129"/>
                </a:cubicBezTo>
                <a:cubicBezTo>
                  <a:pt x="447" y="129"/>
                  <a:pt x="444" y="122"/>
                  <a:pt x="438" y="123"/>
                </a:cubicBezTo>
                <a:cubicBezTo>
                  <a:pt x="446" y="127"/>
                  <a:pt x="452" y="133"/>
                  <a:pt x="459" y="138"/>
                </a:cubicBezTo>
                <a:close/>
                <a:moveTo>
                  <a:pt x="532" y="127"/>
                </a:moveTo>
                <a:cubicBezTo>
                  <a:pt x="531" y="124"/>
                  <a:pt x="527" y="123"/>
                  <a:pt x="525" y="122"/>
                </a:cubicBezTo>
                <a:cubicBezTo>
                  <a:pt x="526" y="125"/>
                  <a:pt x="529" y="125"/>
                  <a:pt x="532" y="127"/>
                </a:cubicBezTo>
                <a:close/>
                <a:moveTo>
                  <a:pt x="153" y="126"/>
                </a:moveTo>
                <a:cubicBezTo>
                  <a:pt x="152" y="128"/>
                  <a:pt x="156" y="129"/>
                  <a:pt x="157" y="128"/>
                </a:cubicBezTo>
                <a:cubicBezTo>
                  <a:pt x="156" y="127"/>
                  <a:pt x="158" y="124"/>
                  <a:pt x="158" y="123"/>
                </a:cubicBezTo>
                <a:cubicBezTo>
                  <a:pt x="156" y="123"/>
                  <a:pt x="156" y="126"/>
                  <a:pt x="153" y="126"/>
                </a:cubicBezTo>
                <a:close/>
                <a:moveTo>
                  <a:pt x="286" y="123"/>
                </a:moveTo>
                <a:cubicBezTo>
                  <a:pt x="286" y="126"/>
                  <a:pt x="288" y="128"/>
                  <a:pt x="289" y="130"/>
                </a:cubicBezTo>
                <a:cubicBezTo>
                  <a:pt x="298" y="134"/>
                  <a:pt x="305" y="140"/>
                  <a:pt x="316" y="144"/>
                </a:cubicBezTo>
                <a:cubicBezTo>
                  <a:pt x="317" y="143"/>
                  <a:pt x="318" y="143"/>
                  <a:pt x="318" y="141"/>
                </a:cubicBezTo>
                <a:cubicBezTo>
                  <a:pt x="314" y="139"/>
                  <a:pt x="309" y="139"/>
                  <a:pt x="309" y="134"/>
                </a:cubicBezTo>
                <a:cubicBezTo>
                  <a:pt x="306" y="136"/>
                  <a:pt x="303" y="133"/>
                  <a:pt x="303" y="131"/>
                </a:cubicBezTo>
                <a:cubicBezTo>
                  <a:pt x="296" y="132"/>
                  <a:pt x="293" y="123"/>
                  <a:pt x="286" y="123"/>
                </a:cubicBezTo>
                <a:close/>
                <a:moveTo>
                  <a:pt x="138" y="132"/>
                </a:moveTo>
                <a:cubicBezTo>
                  <a:pt x="140" y="130"/>
                  <a:pt x="144" y="130"/>
                  <a:pt x="144" y="127"/>
                </a:cubicBezTo>
                <a:cubicBezTo>
                  <a:pt x="143" y="125"/>
                  <a:pt x="141" y="125"/>
                  <a:pt x="139" y="123"/>
                </a:cubicBezTo>
                <a:cubicBezTo>
                  <a:pt x="139" y="127"/>
                  <a:pt x="137" y="128"/>
                  <a:pt x="138" y="132"/>
                </a:cubicBezTo>
                <a:close/>
                <a:moveTo>
                  <a:pt x="509" y="147"/>
                </a:moveTo>
                <a:cubicBezTo>
                  <a:pt x="512" y="146"/>
                  <a:pt x="511" y="143"/>
                  <a:pt x="510" y="140"/>
                </a:cubicBezTo>
                <a:cubicBezTo>
                  <a:pt x="506" y="141"/>
                  <a:pt x="503" y="137"/>
                  <a:pt x="500" y="134"/>
                </a:cubicBezTo>
                <a:cubicBezTo>
                  <a:pt x="497" y="134"/>
                  <a:pt x="490" y="131"/>
                  <a:pt x="490" y="128"/>
                </a:cubicBezTo>
                <a:cubicBezTo>
                  <a:pt x="486" y="128"/>
                  <a:pt x="485" y="125"/>
                  <a:pt x="482" y="123"/>
                </a:cubicBezTo>
                <a:cubicBezTo>
                  <a:pt x="487" y="136"/>
                  <a:pt x="500" y="140"/>
                  <a:pt x="509" y="147"/>
                </a:cubicBezTo>
                <a:close/>
                <a:moveTo>
                  <a:pt x="169" y="135"/>
                </a:moveTo>
                <a:cubicBezTo>
                  <a:pt x="171" y="135"/>
                  <a:pt x="171" y="137"/>
                  <a:pt x="173" y="137"/>
                </a:cubicBezTo>
                <a:cubicBezTo>
                  <a:pt x="175" y="132"/>
                  <a:pt x="178" y="129"/>
                  <a:pt x="179" y="124"/>
                </a:cubicBezTo>
                <a:cubicBezTo>
                  <a:pt x="173" y="125"/>
                  <a:pt x="170" y="129"/>
                  <a:pt x="169" y="135"/>
                </a:cubicBezTo>
                <a:close/>
                <a:moveTo>
                  <a:pt x="248" y="126"/>
                </a:moveTo>
                <a:cubicBezTo>
                  <a:pt x="250" y="126"/>
                  <a:pt x="251" y="128"/>
                  <a:pt x="253" y="128"/>
                </a:cubicBezTo>
                <a:cubicBezTo>
                  <a:pt x="254" y="123"/>
                  <a:pt x="249" y="123"/>
                  <a:pt x="248" y="126"/>
                </a:cubicBezTo>
                <a:close/>
                <a:moveTo>
                  <a:pt x="332" y="126"/>
                </a:moveTo>
                <a:cubicBezTo>
                  <a:pt x="334" y="128"/>
                  <a:pt x="337" y="129"/>
                  <a:pt x="340" y="131"/>
                </a:cubicBezTo>
                <a:cubicBezTo>
                  <a:pt x="340" y="126"/>
                  <a:pt x="336" y="126"/>
                  <a:pt x="334" y="124"/>
                </a:cubicBezTo>
                <a:cubicBezTo>
                  <a:pt x="334" y="125"/>
                  <a:pt x="332" y="125"/>
                  <a:pt x="332" y="126"/>
                </a:cubicBezTo>
                <a:close/>
                <a:moveTo>
                  <a:pt x="581" y="131"/>
                </a:moveTo>
                <a:cubicBezTo>
                  <a:pt x="582" y="128"/>
                  <a:pt x="576" y="124"/>
                  <a:pt x="574" y="124"/>
                </a:cubicBezTo>
                <a:cubicBezTo>
                  <a:pt x="576" y="127"/>
                  <a:pt x="579" y="128"/>
                  <a:pt x="581" y="131"/>
                </a:cubicBezTo>
                <a:close/>
                <a:moveTo>
                  <a:pt x="75" y="133"/>
                </a:moveTo>
                <a:cubicBezTo>
                  <a:pt x="77" y="134"/>
                  <a:pt x="79" y="129"/>
                  <a:pt x="81" y="126"/>
                </a:cubicBezTo>
                <a:cubicBezTo>
                  <a:pt x="79" y="126"/>
                  <a:pt x="78" y="124"/>
                  <a:pt x="76" y="124"/>
                </a:cubicBezTo>
                <a:cubicBezTo>
                  <a:pt x="75" y="127"/>
                  <a:pt x="75" y="130"/>
                  <a:pt x="75" y="133"/>
                </a:cubicBezTo>
                <a:close/>
                <a:moveTo>
                  <a:pt x="524" y="132"/>
                </a:moveTo>
                <a:cubicBezTo>
                  <a:pt x="527" y="136"/>
                  <a:pt x="529" y="140"/>
                  <a:pt x="532" y="142"/>
                </a:cubicBezTo>
                <a:cubicBezTo>
                  <a:pt x="534" y="145"/>
                  <a:pt x="537" y="147"/>
                  <a:pt x="539" y="149"/>
                </a:cubicBezTo>
                <a:cubicBezTo>
                  <a:pt x="542" y="145"/>
                  <a:pt x="537" y="140"/>
                  <a:pt x="534" y="140"/>
                </a:cubicBezTo>
                <a:cubicBezTo>
                  <a:pt x="534" y="137"/>
                  <a:pt x="529" y="136"/>
                  <a:pt x="527" y="133"/>
                </a:cubicBezTo>
                <a:cubicBezTo>
                  <a:pt x="526" y="130"/>
                  <a:pt x="520" y="129"/>
                  <a:pt x="518" y="125"/>
                </a:cubicBezTo>
                <a:cubicBezTo>
                  <a:pt x="519" y="125"/>
                  <a:pt x="519" y="125"/>
                  <a:pt x="518" y="124"/>
                </a:cubicBezTo>
                <a:cubicBezTo>
                  <a:pt x="516" y="128"/>
                  <a:pt x="522" y="130"/>
                  <a:pt x="524" y="132"/>
                </a:cubicBezTo>
                <a:close/>
                <a:moveTo>
                  <a:pt x="182" y="131"/>
                </a:moveTo>
                <a:cubicBezTo>
                  <a:pt x="186" y="129"/>
                  <a:pt x="190" y="133"/>
                  <a:pt x="194" y="130"/>
                </a:cubicBezTo>
                <a:cubicBezTo>
                  <a:pt x="190" y="128"/>
                  <a:pt x="189" y="126"/>
                  <a:pt x="183" y="125"/>
                </a:cubicBezTo>
                <a:cubicBezTo>
                  <a:pt x="183" y="127"/>
                  <a:pt x="182" y="128"/>
                  <a:pt x="182" y="131"/>
                </a:cubicBezTo>
                <a:close/>
                <a:moveTo>
                  <a:pt x="549" y="134"/>
                </a:moveTo>
                <a:cubicBezTo>
                  <a:pt x="552" y="137"/>
                  <a:pt x="556" y="140"/>
                  <a:pt x="560" y="143"/>
                </a:cubicBezTo>
                <a:cubicBezTo>
                  <a:pt x="561" y="140"/>
                  <a:pt x="562" y="137"/>
                  <a:pt x="561" y="132"/>
                </a:cubicBezTo>
                <a:cubicBezTo>
                  <a:pt x="557" y="130"/>
                  <a:pt x="555" y="127"/>
                  <a:pt x="550" y="125"/>
                </a:cubicBezTo>
                <a:cubicBezTo>
                  <a:pt x="550" y="128"/>
                  <a:pt x="548" y="132"/>
                  <a:pt x="549" y="134"/>
                </a:cubicBezTo>
                <a:close/>
                <a:moveTo>
                  <a:pt x="272" y="128"/>
                </a:moveTo>
                <a:cubicBezTo>
                  <a:pt x="274" y="127"/>
                  <a:pt x="275" y="127"/>
                  <a:pt x="276" y="128"/>
                </a:cubicBezTo>
                <a:cubicBezTo>
                  <a:pt x="276" y="126"/>
                  <a:pt x="274" y="126"/>
                  <a:pt x="273" y="126"/>
                </a:cubicBezTo>
                <a:cubicBezTo>
                  <a:pt x="273" y="127"/>
                  <a:pt x="272" y="127"/>
                  <a:pt x="272" y="128"/>
                </a:cubicBezTo>
                <a:close/>
                <a:moveTo>
                  <a:pt x="388" y="128"/>
                </a:moveTo>
                <a:cubicBezTo>
                  <a:pt x="388" y="132"/>
                  <a:pt x="394" y="132"/>
                  <a:pt x="400" y="132"/>
                </a:cubicBezTo>
                <a:cubicBezTo>
                  <a:pt x="397" y="127"/>
                  <a:pt x="393" y="125"/>
                  <a:pt x="388" y="128"/>
                </a:cubicBezTo>
                <a:close/>
                <a:moveTo>
                  <a:pt x="433" y="131"/>
                </a:moveTo>
                <a:cubicBezTo>
                  <a:pt x="440" y="136"/>
                  <a:pt x="446" y="142"/>
                  <a:pt x="453" y="147"/>
                </a:cubicBezTo>
                <a:cubicBezTo>
                  <a:pt x="453" y="144"/>
                  <a:pt x="456" y="143"/>
                  <a:pt x="456" y="140"/>
                </a:cubicBezTo>
                <a:cubicBezTo>
                  <a:pt x="449" y="135"/>
                  <a:pt x="442" y="131"/>
                  <a:pt x="436" y="126"/>
                </a:cubicBezTo>
                <a:cubicBezTo>
                  <a:pt x="435" y="128"/>
                  <a:pt x="434" y="129"/>
                  <a:pt x="433" y="131"/>
                </a:cubicBezTo>
                <a:close/>
                <a:moveTo>
                  <a:pt x="55" y="134"/>
                </a:moveTo>
                <a:cubicBezTo>
                  <a:pt x="57" y="132"/>
                  <a:pt x="57" y="129"/>
                  <a:pt x="59" y="128"/>
                </a:cubicBezTo>
                <a:cubicBezTo>
                  <a:pt x="57" y="126"/>
                  <a:pt x="51" y="133"/>
                  <a:pt x="55" y="134"/>
                </a:cubicBezTo>
                <a:close/>
                <a:moveTo>
                  <a:pt x="112" y="135"/>
                </a:moveTo>
                <a:cubicBezTo>
                  <a:pt x="112" y="133"/>
                  <a:pt x="114" y="132"/>
                  <a:pt x="115" y="131"/>
                </a:cubicBezTo>
                <a:cubicBezTo>
                  <a:pt x="109" y="121"/>
                  <a:pt x="102" y="135"/>
                  <a:pt x="112" y="135"/>
                </a:cubicBezTo>
                <a:close/>
                <a:moveTo>
                  <a:pt x="78" y="135"/>
                </a:moveTo>
                <a:cubicBezTo>
                  <a:pt x="80" y="135"/>
                  <a:pt x="80" y="137"/>
                  <a:pt x="81" y="137"/>
                </a:cubicBezTo>
                <a:cubicBezTo>
                  <a:pt x="84" y="135"/>
                  <a:pt x="85" y="132"/>
                  <a:pt x="86" y="128"/>
                </a:cubicBezTo>
                <a:cubicBezTo>
                  <a:pt x="85" y="128"/>
                  <a:pt x="84" y="128"/>
                  <a:pt x="84" y="128"/>
                </a:cubicBezTo>
                <a:cubicBezTo>
                  <a:pt x="82" y="130"/>
                  <a:pt x="80" y="133"/>
                  <a:pt x="78" y="135"/>
                </a:cubicBezTo>
                <a:close/>
                <a:moveTo>
                  <a:pt x="219" y="131"/>
                </a:moveTo>
                <a:cubicBezTo>
                  <a:pt x="221" y="132"/>
                  <a:pt x="221" y="130"/>
                  <a:pt x="223" y="131"/>
                </a:cubicBezTo>
                <a:cubicBezTo>
                  <a:pt x="223" y="129"/>
                  <a:pt x="221" y="128"/>
                  <a:pt x="219" y="128"/>
                </a:cubicBezTo>
                <a:cubicBezTo>
                  <a:pt x="219" y="129"/>
                  <a:pt x="219" y="130"/>
                  <a:pt x="219" y="131"/>
                </a:cubicBezTo>
                <a:close/>
                <a:moveTo>
                  <a:pt x="236" y="129"/>
                </a:moveTo>
                <a:cubicBezTo>
                  <a:pt x="241" y="135"/>
                  <a:pt x="247" y="131"/>
                  <a:pt x="255" y="134"/>
                </a:cubicBezTo>
                <a:cubicBezTo>
                  <a:pt x="251" y="129"/>
                  <a:pt x="241" y="126"/>
                  <a:pt x="236" y="129"/>
                </a:cubicBezTo>
                <a:close/>
                <a:moveTo>
                  <a:pt x="468" y="135"/>
                </a:moveTo>
                <a:cubicBezTo>
                  <a:pt x="471" y="134"/>
                  <a:pt x="471" y="130"/>
                  <a:pt x="473" y="128"/>
                </a:cubicBezTo>
                <a:cubicBezTo>
                  <a:pt x="470" y="129"/>
                  <a:pt x="467" y="132"/>
                  <a:pt x="468" y="135"/>
                </a:cubicBezTo>
                <a:close/>
                <a:moveTo>
                  <a:pt x="149" y="128"/>
                </a:moveTo>
                <a:cubicBezTo>
                  <a:pt x="146" y="133"/>
                  <a:pt x="140" y="134"/>
                  <a:pt x="136" y="139"/>
                </a:cubicBezTo>
                <a:cubicBezTo>
                  <a:pt x="140" y="139"/>
                  <a:pt x="141" y="138"/>
                  <a:pt x="144" y="139"/>
                </a:cubicBezTo>
                <a:cubicBezTo>
                  <a:pt x="146" y="136"/>
                  <a:pt x="149" y="133"/>
                  <a:pt x="152" y="131"/>
                </a:cubicBezTo>
                <a:cubicBezTo>
                  <a:pt x="152" y="129"/>
                  <a:pt x="151" y="128"/>
                  <a:pt x="149" y="128"/>
                </a:cubicBezTo>
                <a:close/>
                <a:moveTo>
                  <a:pt x="261" y="132"/>
                </a:moveTo>
                <a:cubicBezTo>
                  <a:pt x="265" y="134"/>
                  <a:pt x="269" y="137"/>
                  <a:pt x="273" y="138"/>
                </a:cubicBezTo>
                <a:cubicBezTo>
                  <a:pt x="274" y="136"/>
                  <a:pt x="274" y="136"/>
                  <a:pt x="274" y="134"/>
                </a:cubicBezTo>
                <a:cubicBezTo>
                  <a:pt x="269" y="133"/>
                  <a:pt x="267" y="129"/>
                  <a:pt x="263" y="128"/>
                </a:cubicBezTo>
                <a:cubicBezTo>
                  <a:pt x="262" y="130"/>
                  <a:pt x="261" y="130"/>
                  <a:pt x="261" y="132"/>
                </a:cubicBezTo>
                <a:close/>
                <a:moveTo>
                  <a:pt x="324" y="133"/>
                </a:moveTo>
                <a:cubicBezTo>
                  <a:pt x="324" y="131"/>
                  <a:pt x="320" y="129"/>
                  <a:pt x="319" y="130"/>
                </a:cubicBezTo>
                <a:cubicBezTo>
                  <a:pt x="321" y="131"/>
                  <a:pt x="321" y="133"/>
                  <a:pt x="324" y="133"/>
                </a:cubicBezTo>
                <a:close/>
                <a:moveTo>
                  <a:pt x="338" y="135"/>
                </a:moveTo>
                <a:cubicBezTo>
                  <a:pt x="338" y="131"/>
                  <a:pt x="334" y="131"/>
                  <a:pt x="332" y="129"/>
                </a:cubicBezTo>
                <a:cubicBezTo>
                  <a:pt x="333" y="132"/>
                  <a:pt x="336" y="133"/>
                  <a:pt x="338" y="135"/>
                </a:cubicBezTo>
                <a:close/>
                <a:moveTo>
                  <a:pt x="623" y="157"/>
                </a:moveTo>
                <a:cubicBezTo>
                  <a:pt x="624" y="158"/>
                  <a:pt x="627" y="156"/>
                  <a:pt x="628" y="158"/>
                </a:cubicBezTo>
                <a:cubicBezTo>
                  <a:pt x="630" y="169"/>
                  <a:pt x="623" y="179"/>
                  <a:pt x="629" y="190"/>
                </a:cubicBezTo>
                <a:cubicBezTo>
                  <a:pt x="633" y="188"/>
                  <a:pt x="631" y="179"/>
                  <a:pt x="635" y="177"/>
                </a:cubicBezTo>
                <a:cubicBezTo>
                  <a:pt x="631" y="174"/>
                  <a:pt x="635" y="164"/>
                  <a:pt x="638" y="161"/>
                </a:cubicBezTo>
                <a:cubicBezTo>
                  <a:pt x="634" y="154"/>
                  <a:pt x="630" y="147"/>
                  <a:pt x="625" y="142"/>
                </a:cubicBezTo>
                <a:cubicBezTo>
                  <a:pt x="624" y="138"/>
                  <a:pt x="619" y="138"/>
                  <a:pt x="619" y="134"/>
                </a:cubicBezTo>
                <a:cubicBezTo>
                  <a:pt x="617" y="134"/>
                  <a:pt x="615" y="128"/>
                  <a:pt x="614" y="131"/>
                </a:cubicBezTo>
                <a:cubicBezTo>
                  <a:pt x="618" y="138"/>
                  <a:pt x="621" y="147"/>
                  <a:pt x="623" y="157"/>
                </a:cubicBezTo>
                <a:close/>
                <a:moveTo>
                  <a:pt x="284" y="132"/>
                </a:moveTo>
                <a:cubicBezTo>
                  <a:pt x="285" y="130"/>
                  <a:pt x="281" y="129"/>
                  <a:pt x="281" y="131"/>
                </a:cubicBezTo>
                <a:cubicBezTo>
                  <a:pt x="282" y="131"/>
                  <a:pt x="283" y="132"/>
                  <a:pt x="284" y="132"/>
                </a:cubicBezTo>
                <a:close/>
                <a:moveTo>
                  <a:pt x="351" y="135"/>
                </a:moveTo>
                <a:cubicBezTo>
                  <a:pt x="348" y="134"/>
                  <a:pt x="346" y="132"/>
                  <a:pt x="344" y="130"/>
                </a:cubicBezTo>
                <a:cubicBezTo>
                  <a:pt x="343" y="130"/>
                  <a:pt x="343" y="131"/>
                  <a:pt x="343" y="132"/>
                </a:cubicBezTo>
                <a:cubicBezTo>
                  <a:pt x="346" y="133"/>
                  <a:pt x="349" y="137"/>
                  <a:pt x="351" y="135"/>
                </a:cubicBezTo>
                <a:close/>
                <a:moveTo>
                  <a:pt x="89" y="140"/>
                </a:moveTo>
                <a:cubicBezTo>
                  <a:pt x="86" y="138"/>
                  <a:pt x="91" y="134"/>
                  <a:pt x="91" y="131"/>
                </a:cubicBezTo>
                <a:cubicBezTo>
                  <a:pt x="88" y="131"/>
                  <a:pt x="83" y="143"/>
                  <a:pt x="89" y="140"/>
                </a:cubicBezTo>
                <a:close/>
                <a:moveTo>
                  <a:pt x="163" y="132"/>
                </a:moveTo>
                <a:cubicBezTo>
                  <a:pt x="164" y="132"/>
                  <a:pt x="164" y="133"/>
                  <a:pt x="165" y="133"/>
                </a:cubicBezTo>
                <a:cubicBezTo>
                  <a:pt x="165" y="132"/>
                  <a:pt x="165" y="131"/>
                  <a:pt x="166" y="131"/>
                </a:cubicBezTo>
                <a:cubicBezTo>
                  <a:pt x="164" y="131"/>
                  <a:pt x="163" y="131"/>
                  <a:pt x="163" y="132"/>
                </a:cubicBezTo>
                <a:close/>
                <a:moveTo>
                  <a:pt x="425" y="133"/>
                </a:moveTo>
                <a:cubicBezTo>
                  <a:pt x="426" y="135"/>
                  <a:pt x="428" y="132"/>
                  <a:pt x="428" y="131"/>
                </a:cubicBezTo>
                <a:cubicBezTo>
                  <a:pt x="427" y="131"/>
                  <a:pt x="427" y="130"/>
                  <a:pt x="426" y="131"/>
                </a:cubicBezTo>
                <a:cubicBezTo>
                  <a:pt x="426" y="132"/>
                  <a:pt x="425" y="132"/>
                  <a:pt x="425" y="133"/>
                </a:cubicBezTo>
                <a:close/>
                <a:moveTo>
                  <a:pt x="473" y="137"/>
                </a:moveTo>
                <a:cubicBezTo>
                  <a:pt x="479" y="139"/>
                  <a:pt x="482" y="143"/>
                  <a:pt x="488" y="145"/>
                </a:cubicBezTo>
                <a:cubicBezTo>
                  <a:pt x="487" y="138"/>
                  <a:pt x="481" y="135"/>
                  <a:pt x="476" y="131"/>
                </a:cubicBezTo>
                <a:cubicBezTo>
                  <a:pt x="475" y="133"/>
                  <a:pt x="473" y="134"/>
                  <a:pt x="473" y="137"/>
                </a:cubicBezTo>
                <a:close/>
                <a:moveTo>
                  <a:pt x="219" y="136"/>
                </a:moveTo>
                <a:cubicBezTo>
                  <a:pt x="222" y="137"/>
                  <a:pt x="225" y="138"/>
                  <a:pt x="228" y="139"/>
                </a:cubicBezTo>
                <a:cubicBezTo>
                  <a:pt x="230" y="138"/>
                  <a:pt x="231" y="137"/>
                  <a:pt x="231" y="135"/>
                </a:cubicBezTo>
                <a:cubicBezTo>
                  <a:pt x="228" y="131"/>
                  <a:pt x="222" y="132"/>
                  <a:pt x="219" y="136"/>
                </a:cubicBezTo>
                <a:close/>
                <a:moveTo>
                  <a:pt x="93" y="138"/>
                </a:moveTo>
                <a:cubicBezTo>
                  <a:pt x="95" y="137"/>
                  <a:pt x="97" y="135"/>
                  <a:pt x="97" y="133"/>
                </a:cubicBezTo>
                <a:cubicBezTo>
                  <a:pt x="96" y="133"/>
                  <a:pt x="96" y="132"/>
                  <a:pt x="95" y="132"/>
                </a:cubicBezTo>
                <a:cubicBezTo>
                  <a:pt x="95" y="135"/>
                  <a:pt x="93" y="135"/>
                  <a:pt x="93" y="138"/>
                </a:cubicBezTo>
                <a:close/>
                <a:moveTo>
                  <a:pt x="115" y="137"/>
                </a:moveTo>
                <a:cubicBezTo>
                  <a:pt x="119" y="139"/>
                  <a:pt x="122" y="142"/>
                  <a:pt x="127" y="142"/>
                </a:cubicBezTo>
                <a:cubicBezTo>
                  <a:pt x="127" y="141"/>
                  <a:pt x="128" y="140"/>
                  <a:pt x="129" y="138"/>
                </a:cubicBezTo>
                <a:cubicBezTo>
                  <a:pt x="123" y="139"/>
                  <a:pt x="118" y="128"/>
                  <a:pt x="115" y="137"/>
                </a:cubicBezTo>
                <a:close/>
                <a:moveTo>
                  <a:pt x="580" y="138"/>
                </a:moveTo>
                <a:cubicBezTo>
                  <a:pt x="580" y="136"/>
                  <a:pt x="577" y="134"/>
                  <a:pt x="575" y="133"/>
                </a:cubicBezTo>
                <a:cubicBezTo>
                  <a:pt x="576" y="136"/>
                  <a:pt x="578" y="137"/>
                  <a:pt x="580" y="138"/>
                </a:cubicBezTo>
                <a:close/>
                <a:moveTo>
                  <a:pt x="66" y="139"/>
                </a:moveTo>
                <a:cubicBezTo>
                  <a:pt x="67" y="140"/>
                  <a:pt x="68" y="141"/>
                  <a:pt x="70" y="141"/>
                </a:cubicBezTo>
                <a:cubicBezTo>
                  <a:pt x="71" y="138"/>
                  <a:pt x="70" y="137"/>
                  <a:pt x="70" y="135"/>
                </a:cubicBezTo>
                <a:cubicBezTo>
                  <a:pt x="68" y="135"/>
                  <a:pt x="69" y="133"/>
                  <a:pt x="67" y="134"/>
                </a:cubicBezTo>
                <a:cubicBezTo>
                  <a:pt x="67" y="136"/>
                  <a:pt x="65" y="136"/>
                  <a:pt x="66" y="139"/>
                </a:cubicBezTo>
                <a:close/>
                <a:moveTo>
                  <a:pt x="312" y="150"/>
                </a:moveTo>
                <a:cubicBezTo>
                  <a:pt x="313" y="149"/>
                  <a:pt x="313" y="148"/>
                  <a:pt x="314" y="146"/>
                </a:cubicBezTo>
                <a:cubicBezTo>
                  <a:pt x="307" y="143"/>
                  <a:pt x="299" y="138"/>
                  <a:pt x="290" y="134"/>
                </a:cubicBezTo>
                <a:cubicBezTo>
                  <a:pt x="295" y="142"/>
                  <a:pt x="304" y="145"/>
                  <a:pt x="312" y="150"/>
                </a:cubicBezTo>
                <a:close/>
                <a:moveTo>
                  <a:pt x="431" y="135"/>
                </a:moveTo>
                <a:cubicBezTo>
                  <a:pt x="435" y="141"/>
                  <a:pt x="444" y="146"/>
                  <a:pt x="450" y="148"/>
                </a:cubicBezTo>
                <a:cubicBezTo>
                  <a:pt x="444" y="144"/>
                  <a:pt x="438" y="136"/>
                  <a:pt x="431" y="135"/>
                </a:cubicBezTo>
                <a:close/>
                <a:moveTo>
                  <a:pt x="181" y="138"/>
                </a:moveTo>
                <a:cubicBezTo>
                  <a:pt x="182" y="137"/>
                  <a:pt x="186" y="137"/>
                  <a:pt x="186" y="135"/>
                </a:cubicBezTo>
                <a:cubicBezTo>
                  <a:pt x="184" y="135"/>
                  <a:pt x="182" y="135"/>
                  <a:pt x="180" y="135"/>
                </a:cubicBezTo>
                <a:cubicBezTo>
                  <a:pt x="180" y="136"/>
                  <a:pt x="181" y="137"/>
                  <a:pt x="181" y="138"/>
                </a:cubicBezTo>
                <a:close/>
                <a:moveTo>
                  <a:pt x="341" y="138"/>
                </a:moveTo>
                <a:cubicBezTo>
                  <a:pt x="346" y="141"/>
                  <a:pt x="354" y="153"/>
                  <a:pt x="358" y="143"/>
                </a:cubicBezTo>
                <a:cubicBezTo>
                  <a:pt x="353" y="140"/>
                  <a:pt x="348" y="137"/>
                  <a:pt x="342" y="135"/>
                </a:cubicBezTo>
                <a:cubicBezTo>
                  <a:pt x="342" y="137"/>
                  <a:pt x="341" y="136"/>
                  <a:pt x="341" y="138"/>
                </a:cubicBezTo>
                <a:close/>
                <a:moveTo>
                  <a:pt x="510" y="137"/>
                </a:moveTo>
                <a:cubicBezTo>
                  <a:pt x="510" y="136"/>
                  <a:pt x="507" y="134"/>
                  <a:pt x="507" y="135"/>
                </a:cubicBezTo>
                <a:cubicBezTo>
                  <a:pt x="508" y="135"/>
                  <a:pt x="508" y="138"/>
                  <a:pt x="510" y="137"/>
                </a:cubicBezTo>
                <a:close/>
                <a:moveTo>
                  <a:pt x="152" y="141"/>
                </a:moveTo>
                <a:cubicBezTo>
                  <a:pt x="156" y="141"/>
                  <a:pt x="158" y="143"/>
                  <a:pt x="160" y="143"/>
                </a:cubicBezTo>
                <a:cubicBezTo>
                  <a:pt x="161" y="142"/>
                  <a:pt x="163" y="140"/>
                  <a:pt x="163" y="138"/>
                </a:cubicBezTo>
                <a:cubicBezTo>
                  <a:pt x="159" y="135"/>
                  <a:pt x="153" y="135"/>
                  <a:pt x="152" y="141"/>
                </a:cubicBezTo>
                <a:close/>
                <a:moveTo>
                  <a:pt x="183" y="141"/>
                </a:moveTo>
                <a:cubicBezTo>
                  <a:pt x="183" y="145"/>
                  <a:pt x="188" y="144"/>
                  <a:pt x="189" y="146"/>
                </a:cubicBezTo>
                <a:cubicBezTo>
                  <a:pt x="191" y="143"/>
                  <a:pt x="196" y="138"/>
                  <a:pt x="194" y="135"/>
                </a:cubicBezTo>
                <a:cubicBezTo>
                  <a:pt x="190" y="137"/>
                  <a:pt x="188" y="141"/>
                  <a:pt x="183" y="141"/>
                </a:cubicBezTo>
                <a:close/>
                <a:moveTo>
                  <a:pt x="411" y="146"/>
                </a:moveTo>
                <a:cubicBezTo>
                  <a:pt x="411" y="144"/>
                  <a:pt x="413" y="143"/>
                  <a:pt x="414" y="140"/>
                </a:cubicBezTo>
                <a:cubicBezTo>
                  <a:pt x="410" y="136"/>
                  <a:pt x="403" y="135"/>
                  <a:pt x="397" y="135"/>
                </a:cubicBezTo>
                <a:cubicBezTo>
                  <a:pt x="400" y="140"/>
                  <a:pt x="406" y="145"/>
                  <a:pt x="411" y="146"/>
                </a:cubicBezTo>
                <a:close/>
                <a:moveTo>
                  <a:pt x="335" y="141"/>
                </a:moveTo>
                <a:cubicBezTo>
                  <a:pt x="336" y="139"/>
                  <a:pt x="335" y="137"/>
                  <a:pt x="333" y="137"/>
                </a:cubicBezTo>
                <a:cubicBezTo>
                  <a:pt x="333" y="139"/>
                  <a:pt x="333" y="141"/>
                  <a:pt x="335" y="141"/>
                </a:cubicBezTo>
                <a:close/>
                <a:moveTo>
                  <a:pt x="252" y="139"/>
                </a:moveTo>
                <a:cubicBezTo>
                  <a:pt x="252" y="137"/>
                  <a:pt x="251" y="137"/>
                  <a:pt x="249" y="137"/>
                </a:cubicBezTo>
                <a:cubicBezTo>
                  <a:pt x="248" y="140"/>
                  <a:pt x="250" y="139"/>
                  <a:pt x="252" y="139"/>
                </a:cubicBezTo>
                <a:close/>
                <a:moveTo>
                  <a:pt x="278" y="138"/>
                </a:moveTo>
                <a:cubicBezTo>
                  <a:pt x="278" y="140"/>
                  <a:pt x="282" y="143"/>
                  <a:pt x="285" y="141"/>
                </a:cubicBezTo>
                <a:cubicBezTo>
                  <a:pt x="283" y="140"/>
                  <a:pt x="280" y="137"/>
                  <a:pt x="278" y="138"/>
                </a:cubicBezTo>
                <a:close/>
                <a:moveTo>
                  <a:pt x="384" y="138"/>
                </a:moveTo>
                <a:cubicBezTo>
                  <a:pt x="386" y="142"/>
                  <a:pt x="390" y="144"/>
                  <a:pt x="394" y="146"/>
                </a:cubicBezTo>
                <a:cubicBezTo>
                  <a:pt x="392" y="143"/>
                  <a:pt x="387" y="138"/>
                  <a:pt x="384" y="138"/>
                </a:cubicBezTo>
                <a:close/>
                <a:moveTo>
                  <a:pt x="467" y="141"/>
                </a:moveTo>
                <a:cubicBezTo>
                  <a:pt x="467" y="139"/>
                  <a:pt x="464" y="139"/>
                  <a:pt x="464" y="138"/>
                </a:cubicBezTo>
                <a:cubicBezTo>
                  <a:pt x="461" y="140"/>
                  <a:pt x="465" y="142"/>
                  <a:pt x="467" y="141"/>
                </a:cubicBezTo>
                <a:close/>
                <a:moveTo>
                  <a:pt x="503" y="153"/>
                </a:moveTo>
                <a:cubicBezTo>
                  <a:pt x="504" y="152"/>
                  <a:pt x="505" y="151"/>
                  <a:pt x="506" y="150"/>
                </a:cubicBezTo>
                <a:cubicBezTo>
                  <a:pt x="502" y="144"/>
                  <a:pt x="496" y="142"/>
                  <a:pt x="491" y="138"/>
                </a:cubicBezTo>
                <a:cubicBezTo>
                  <a:pt x="493" y="145"/>
                  <a:pt x="499" y="148"/>
                  <a:pt x="503" y="153"/>
                </a:cubicBezTo>
                <a:close/>
                <a:moveTo>
                  <a:pt x="566" y="147"/>
                </a:moveTo>
                <a:cubicBezTo>
                  <a:pt x="568" y="150"/>
                  <a:pt x="571" y="151"/>
                  <a:pt x="572" y="154"/>
                </a:cubicBezTo>
                <a:cubicBezTo>
                  <a:pt x="571" y="153"/>
                  <a:pt x="572" y="156"/>
                  <a:pt x="570" y="155"/>
                </a:cubicBezTo>
                <a:cubicBezTo>
                  <a:pt x="571" y="158"/>
                  <a:pt x="573" y="159"/>
                  <a:pt x="575" y="160"/>
                </a:cubicBezTo>
                <a:cubicBezTo>
                  <a:pt x="575" y="154"/>
                  <a:pt x="579" y="152"/>
                  <a:pt x="579" y="146"/>
                </a:cubicBezTo>
                <a:cubicBezTo>
                  <a:pt x="576" y="143"/>
                  <a:pt x="572" y="140"/>
                  <a:pt x="567" y="138"/>
                </a:cubicBezTo>
                <a:cubicBezTo>
                  <a:pt x="567" y="142"/>
                  <a:pt x="567" y="143"/>
                  <a:pt x="566" y="147"/>
                </a:cubicBezTo>
                <a:close/>
                <a:moveTo>
                  <a:pt x="75" y="142"/>
                </a:moveTo>
                <a:cubicBezTo>
                  <a:pt x="75" y="144"/>
                  <a:pt x="76" y="144"/>
                  <a:pt x="77" y="145"/>
                </a:cubicBezTo>
                <a:cubicBezTo>
                  <a:pt x="79" y="144"/>
                  <a:pt x="79" y="142"/>
                  <a:pt x="79" y="140"/>
                </a:cubicBezTo>
                <a:cubicBezTo>
                  <a:pt x="77" y="141"/>
                  <a:pt x="79" y="138"/>
                  <a:pt x="77" y="138"/>
                </a:cubicBezTo>
                <a:cubicBezTo>
                  <a:pt x="77" y="140"/>
                  <a:pt x="74" y="140"/>
                  <a:pt x="75" y="142"/>
                </a:cubicBezTo>
                <a:close/>
                <a:moveTo>
                  <a:pt x="233" y="140"/>
                </a:moveTo>
                <a:cubicBezTo>
                  <a:pt x="236" y="144"/>
                  <a:pt x="242" y="145"/>
                  <a:pt x="247" y="147"/>
                </a:cubicBezTo>
                <a:cubicBezTo>
                  <a:pt x="246" y="144"/>
                  <a:pt x="245" y="144"/>
                  <a:pt x="245" y="141"/>
                </a:cubicBezTo>
                <a:cubicBezTo>
                  <a:pt x="240" y="143"/>
                  <a:pt x="237" y="136"/>
                  <a:pt x="233" y="140"/>
                </a:cubicBezTo>
                <a:close/>
                <a:moveTo>
                  <a:pt x="254" y="141"/>
                </a:moveTo>
                <a:cubicBezTo>
                  <a:pt x="257" y="142"/>
                  <a:pt x="257" y="145"/>
                  <a:pt x="261" y="145"/>
                </a:cubicBezTo>
                <a:cubicBezTo>
                  <a:pt x="261" y="142"/>
                  <a:pt x="259" y="141"/>
                  <a:pt x="258" y="138"/>
                </a:cubicBezTo>
                <a:cubicBezTo>
                  <a:pt x="257" y="138"/>
                  <a:pt x="256" y="138"/>
                  <a:pt x="255" y="138"/>
                </a:cubicBezTo>
                <a:cubicBezTo>
                  <a:pt x="256" y="140"/>
                  <a:pt x="254" y="140"/>
                  <a:pt x="254" y="141"/>
                </a:cubicBezTo>
                <a:close/>
                <a:moveTo>
                  <a:pt x="99" y="149"/>
                </a:moveTo>
                <a:cubicBezTo>
                  <a:pt x="103" y="146"/>
                  <a:pt x="109" y="145"/>
                  <a:pt x="114" y="144"/>
                </a:cubicBezTo>
                <a:cubicBezTo>
                  <a:pt x="115" y="145"/>
                  <a:pt x="122" y="149"/>
                  <a:pt x="123" y="145"/>
                </a:cubicBezTo>
                <a:cubicBezTo>
                  <a:pt x="120" y="143"/>
                  <a:pt x="117" y="141"/>
                  <a:pt x="113" y="140"/>
                </a:cubicBezTo>
                <a:cubicBezTo>
                  <a:pt x="110" y="145"/>
                  <a:pt x="105" y="146"/>
                  <a:pt x="102" y="140"/>
                </a:cubicBezTo>
                <a:cubicBezTo>
                  <a:pt x="101" y="142"/>
                  <a:pt x="98" y="146"/>
                  <a:pt x="99" y="149"/>
                </a:cubicBezTo>
                <a:close/>
                <a:moveTo>
                  <a:pt x="269" y="149"/>
                </a:moveTo>
                <a:cubicBezTo>
                  <a:pt x="269" y="146"/>
                  <a:pt x="271" y="145"/>
                  <a:pt x="271" y="142"/>
                </a:cubicBezTo>
                <a:cubicBezTo>
                  <a:pt x="268" y="142"/>
                  <a:pt x="264" y="140"/>
                  <a:pt x="263" y="140"/>
                </a:cubicBezTo>
                <a:cubicBezTo>
                  <a:pt x="266" y="142"/>
                  <a:pt x="265" y="148"/>
                  <a:pt x="269" y="149"/>
                </a:cubicBezTo>
                <a:close/>
                <a:moveTo>
                  <a:pt x="165" y="146"/>
                </a:moveTo>
                <a:cubicBezTo>
                  <a:pt x="169" y="146"/>
                  <a:pt x="170" y="149"/>
                  <a:pt x="174" y="149"/>
                </a:cubicBezTo>
                <a:cubicBezTo>
                  <a:pt x="174" y="146"/>
                  <a:pt x="172" y="145"/>
                  <a:pt x="172" y="143"/>
                </a:cubicBezTo>
                <a:cubicBezTo>
                  <a:pt x="170" y="142"/>
                  <a:pt x="168" y="142"/>
                  <a:pt x="166" y="140"/>
                </a:cubicBezTo>
                <a:cubicBezTo>
                  <a:pt x="167" y="143"/>
                  <a:pt x="165" y="143"/>
                  <a:pt x="165" y="146"/>
                </a:cubicBezTo>
                <a:close/>
                <a:moveTo>
                  <a:pt x="215" y="146"/>
                </a:moveTo>
                <a:cubicBezTo>
                  <a:pt x="214" y="145"/>
                  <a:pt x="215" y="140"/>
                  <a:pt x="211" y="140"/>
                </a:cubicBezTo>
                <a:cubicBezTo>
                  <a:pt x="210" y="143"/>
                  <a:pt x="213" y="147"/>
                  <a:pt x="215" y="146"/>
                </a:cubicBezTo>
                <a:close/>
                <a:moveTo>
                  <a:pt x="227" y="145"/>
                </a:moveTo>
                <a:cubicBezTo>
                  <a:pt x="227" y="141"/>
                  <a:pt x="222" y="141"/>
                  <a:pt x="220" y="141"/>
                </a:cubicBezTo>
                <a:cubicBezTo>
                  <a:pt x="223" y="142"/>
                  <a:pt x="224" y="144"/>
                  <a:pt x="227" y="145"/>
                </a:cubicBezTo>
                <a:close/>
                <a:moveTo>
                  <a:pt x="586" y="143"/>
                </a:moveTo>
                <a:cubicBezTo>
                  <a:pt x="586" y="141"/>
                  <a:pt x="585" y="141"/>
                  <a:pt x="583" y="141"/>
                </a:cubicBezTo>
                <a:cubicBezTo>
                  <a:pt x="583" y="142"/>
                  <a:pt x="584" y="143"/>
                  <a:pt x="586" y="143"/>
                </a:cubicBezTo>
                <a:close/>
                <a:moveTo>
                  <a:pt x="342" y="145"/>
                </a:moveTo>
                <a:cubicBezTo>
                  <a:pt x="343" y="141"/>
                  <a:pt x="337" y="141"/>
                  <a:pt x="338" y="145"/>
                </a:cubicBezTo>
                <a:cubicBezTo>
                  <a:pt x="343" y="145"/>
                  <a:pt x="345" y="151"/>
                  <a:pt x="349" y="150"/>
                </a:cubicBezTo>
                <a:cubicBezTo>
                  <a:pt x="347" y="148"/>
                  <a:pt x="346" y="145"/>
                  <a:pt x="342" y="145"/>
                </a:cubicBezTo>
                <a:close/>
                <a:moveTo>
                  <a:pt x="456" y="149"/>
                </a:moveTo>
                <a:cubicBezTo>
                  <a:pt x="457" y="150"/>
                  <a:pt x="458" y="152"/>
                  <a:pt x="460" y="152"/>
                </a:cubicBezTo>
                <a:cubicBezTo>
                  <a:pt x="462" y="150"/>
                  <a:pt x="463" y="148"/>
                  <a:pt x="464" y="145"/>
                </a:cubicBezTo>
                <a:cubicBezTo>
                  <a:pt x="461" y="145"/>
                  <a:pt x="461" y="143"/>
                  <a:pt x="460" y="142"/>
                </a:cubicBezTo>
                <a:cubicBezTo>
                  <a:pt x="459" y="145"/>
                  <a:pt x="456" y="146"/>
                  <a:pt x="456" y="149"/>
                </a:cubicBezTo>
                <a:close/>
                <a:moveTo>
                  <a:pt x="470" y="143"/>
                </a:moveTo>
                <a:cubicBezTo>
                  <a:pt x="470" y="143"/>
                  <a:pt x="470" y="144"/>
                  <a:pt x="470" y="145"/>
                </a:cubicBezTo>
                <a:cubicBezTo>
                  <a:pt x="478" y="150"/>
                  <a:pt x="485" y="157"/>
                  <a:pt x="495" y="161"/>
                </a:cubicBezTo>
                <a:cubicBezTo>
                  <a:pt x="489" y="151"/>
                  <a:pt x="479" y="147"/>
                  <a:pt x="470" y="143"/>
                </a:cubicBezTo>
                <a:close/>
                <a:moveTo>
                  <a:pt x="63" y="147"/>
                </a:moveTo>
                <a:cubicBezTo>
                  <a:pt x="64" y="148"/>
                  <a:pt x="65" y="149"/>
                  <a:pt x="67" y="149"/>
                </a:cubicBezTo>
                <a:cubicBezTo>
                  <a:pt x="68" y="148"/>
                  <a:pt x="69" y="146"/>
                  <a:pt x="69" y="145"/>
                </a:cubicBezTo>
                <a:cubicBezTo>
                  <a:pt x="67" y="143"/>
                  <a:pt x="62" y="141"/>
                  <a:pt x="63" y="147"/>
                </a:cubicBezTo>
                <a:close/>
                <a:moveTo>
                  <a:pt x="81" y="147"/>
                </a:moveTo>
                <a:cubicBezTo>
                  <a:pt x="82" y="147"/>
                  <a:pt x="83" y="148"/>
                  <a:pt x="84" y="148"/>
                </a:cubicBezTo>
                <a:cubicBezTo>
                  <a:pt x="84" y="145"/>
                  <a:pt x="87" y="147"/>
                  <a:pt x="86" y="144"/>
                </a:cubicBezTo>
                <a:cubicBezTo>
                  <a:pt x="84" y="144"/>
                  <a:pt x="84" y="143"/>
                  <a:pt x="83" y="143"/>
                </a:cubicBezTo>
                <a:cubicBezTo>
                  <a:pt x="83" y="146"/>
                  <a:pt x="81" y="145"/>
                  <a:pt x="81" y="147"/>
                </a:cubicBezTo>
                <a:close/>
                <a:moveTo>
                  <a:pt x="193" y="148"/>
                </a:moveTo>
                <a:cubicBezTo>
                  <a:pt x="195" y="150"/>
                  <a:pt x="198" y="152"/>
                  <a:pt x="202" y="152"/>
                </a:cubicBezTo>
                <a:cubicBezTo>
                  <a:pt x="203" y="150"/>
                  <a:pt x="204" y="148"/>
                  <a:pt x="204" y="145"/>
                </a:cubicBezTo>
                <a:cubicBezTo>
                  <a:pt x="200" y="141"/>
                  <a:pt x="196" y="146"/>
                  <a:pt x="193" y="148"/>
                </a:cubicBezTo>
                <a:close/>
                <a:moveTo>
                  <a:pt x="319" y="146"/>
                </a:moveTo>
                <a:cubicBezTo>
                  <a:pt x="323" y="148"/>
                  <a:pt x="326" y="151"/>
                  <a:pt x="330" y="152"/>
                </a:cubicBezTo>
                <a:cubicBezTo>
                  <a:pt x="328" y="148"/>
                  <a:pt x="324" y="146"/>
                  <a:pt x="321" y="143"/>
                </a:cubicBezTo>
                <a:cubicBezTo>
                  <a:pt x="320" y="144"/>
                  <a:pt x="319" y="145"/>
                  <a:pt x="319" y="146"/>
                </a:cubicBezTo>
                <a:close/>
                <a:moveTo>
                  <a:pt x="412" y="149"/>
                </a:moveTo>
                <a:cubicBezTo>
                  <a:pt x="414" y="150"/>
                  <a:pt x="414" y="153"/>
                  <a:pt x="417" y="153"/>
                </a:cubicBezTo>
                <a:cubicBezTo>
                  <a:pt x="418" y="150"/>
                  <a:pt x="420" y="148"/>
                  <a:pt x="420" y="145"/>
                </a:cubicBezTo>
                <a:cubicBezTo>
                  <a:pt x="417" y="141"/>
                  <a:pt x="414" y="147"/>
                  <a:pt x="412" y="149"/>
                </a:cubicBezTo>
                <a:close/>
                <a:moveTo>
                  <a:pt x="134" y="147"/>
                </a:moveTo>
                <a:cubicBezTo>
                  <a:pt x="135" y="147"/>
                  <a:pt x="136" y="146"/>
                  <a:pt x="137" y="145"/>
                </a:cubicBezTo>
                <a:cubicBezTo>
                  <a:pt x="136" y="143"/>
                  <a:pt x="131" y="144"/>
                  <a:pt x="134" y="147"/>
                </a:cubicBezTo>
                <a:close/>
                <a:moveTo>
                  <a:pt x="217" y="149"/>
                </a:moveTo>
                <a:cubicBezTo>
                  <a:pt x="220" y="151"/>
                  <a:pt x="223" y="153"/>
                  <a:pt x="226" y="155"/>
                </a:cubicBezTo>
                <a:cubicBezTo>
                  <a:pt x="227" y="154"/>
                  <a:pt x="225" y="152"/>
                  <a:pt x="227" y="151"/>
                </a:cubicBezTo>
                <a:cubicBezTo>
                  <a:pt x="223" y="149"/>
                  <a:pt x="222" y="145"/>
                  <a:pt x="217" y="144"/>
                </a:cubicBezTo>
                <a:cubicBezTo>
                  <a:pt x="217" y="146"/>
                  <a:pt x="218" y="147"/>
                  <a:pt x="217" y="149"/>
                </a:cubicBezTo>
                <a:close/>
                <a:moveTo>
                  <a:pt x="230" y="147"/>
                </a:moveTo>
                <a:cubicBezTo>
                  <a:pt x="235" y="148"/>
                  <a:pt x="237" y="153"/>
                  <a:pt x="243" y="153"/>
                </a:cubicBezTo>
                <a:cubicBezTo>
                  <a:pt x="243" y="151"/>
                  <a:pt x="243" y="151"/>
                  <a:pt x="244" y="149"/>
                </a:cubicBezTo>
                <a:cubicBezTo>
                  <a:pt x="239" y="148"/>
                  <a:pt x="235" y="146"/>
                  <a:pt x="231" y="144"/>
                </a:cubicBezTo>
                <a:cubicBezTo>
                  <a:pt x="231" y="145"/>
                  <a:pt x="231" y="146"/>
                  <a:pt x="230" y="147"/>
                </a:cubicBezTo>
                <a:close/>
                <a:moveTo>
                  <a:pt x="272" y="153"/>
                </a:moveTo>
                <a:cubicBezTo>
                  <a:pt x="280" y="159"/>
                  <a:pt x="289" y="165"/>
                  <a:pt x="299" y="169"/>
                </a:cubicBezTo>
                <a:cubicBezTo>
                  <a:pt x="299" y="168"/>
                  <a:pt x="301" y="168"/>
                  <a:pt x="300" y="166"/>
                </a:cubicBezTo>
                <a:cubicBezTo>
                  <a:pt x="293" y="161"/>
                  <a:pt x="286" y="155"/>
                  <a:pt x="278" y="150"/>
                </a:cubicBezTo>
                <a:cubicBezTo>
                  <a:pt x="277" y="147"/>
                  <a:pt x="278" y="145"/>
                  <a:pt x="277" y="145"/>
                </a:cubicBezTo>
                <a:cubicBezTo>
                  <a:pt x="277" y="144"/>
                  <a:pt x="276" y="144"/>
                  <a:pt x="275" y="144"/>
                </a:cubicBezTo>
                <a:cubicBezTo>
                  <a:pt x="274" y="147"/>
                  <a:pt x="272" y="149"/>
                  <a:pt x="272" y="153"/>
                </a:cubicBezTo>
                <a:close/>
                <a:moveTo>
                  <a:pt x="42" y="166"/>
                </a:moveTo>
                <a:cubicBezTo>
                  <a:pt x="46" y="160"/>
                  <a:pt x="50" y="151"/>
                  <a:pt x="52" y="145"/>
                </a:cubicBezTo>
                <a:cubicBezTo>
                  <a:pt x="47" y="151"/>
                  <a:pt x="43" y="157"/>
                  <a:pt x="42" y="166"/>
                </a:cubicBezTo>
                <a:close/>
                <a:moveTo>
                  <a:pt x="148" y="148"/>
                </a:moveTo>
                <a:cubicBezTo>
                  <a:pt x="151" y="149"/>
                  <a:pt x="153" y="152"/>
                  <a:pt x="157" y="153"/>
                </a:cubicBezTo>
                <a:cubicBezTo>
                  <a:pt x="158" y="151"/>
                  <a:pt x="159" y="150"/>
                  <a:pt x="158" y="146"/>
                </a:cubicBezTo>
                <a:cubicBezTo>
                  <a:pt x="155" y="147"/>
                  <a:pt x="149" y="142"/>
                  <a:pt x="148" y="148"/>
                </a:cubicBezTo>
                <a:close/>
                <a:moveTo>
                  <a:pt x="380" y="147"/>
                </a:moveTo>
                <a:cubicBezTo>
                  <a:pt x="385" y="153"/>
                  <a:pt x="392" y="158"/>
                  <a:pt x="400" y="162"/>
                </a:cubicBezTo>
                <a:cubicBezTo>
                  <a:pt x="400" y="160"/>
                  <a:pt x="401" y="158"/>
                  <a:pt x="402" y="157"/>
                </a:cubicBezTo>
                <a:cubicBezTo>
                  <a:pt x="395" y="153"/>
                  <a:pt x="388" y="145"/>
                  <a:pt x="380" y="147"/>
                </a:cubicBezTo>
                <a:close/>
                <a:moveTo>
                  <a:pt x="512" y="149"/>
                </a:moveTo>
                <a:cubicBezTo>
                  <a:pt x="512" y="150"/>
                  <a:pt x="513" y="151"/>
                  <a:pt x="514" y="151"/>
                </a:cubicBezTo>
                <a:cubicBezTo>
                  <a:pt x="514" y="149"/>
                  <a:pt x="518" y="147"/>
                  <a:pt x="515" y="146"/>
                </a:cubicBezTo>
                <a:cubicBezTo>
                  <a:pt x="514" y="147"/>
                  <a:pt x="514" y="148"/>
                  <a:pt x="512" y="149"/>
                </a:cubicBezTo>
                <a:close/>
                <a:moveTo>
                  <a:pt x="250" y="147"/>
                </a:moveTo>
                <a:cubicBezTo>
                  <a:pt x="250" y="150"/>
                  <a:pt x="253" y="150"/>
                  <a:pt x="255" y="151"/>
                </a:cubicBezTo>
                <a:cubicBezTo>
                  <a:pt x="255" y="150"/>
                  <a:pt x="255" y="149"/>
                  <a:pt x="255" y="148"/>
                </a:cubicBezTo>
                <a:cubicBezTo>
                  <a:pt x="253" y="148"/>
                  <a:pt x="252" y="145"/>
                  <a:pt x="250" y="147"/>
                </a:cubicBezTo>
                <a:close/>
                <a:moveTo>
                  <a:pt x="358" y="151"/>
                </a:moveTo>
                <a:cubicBezTo>
                  <a:pt x="359" y="152"/>
                  <a:pt x="360" y="153"/>
                  <a:pt x="362" y="154"/>
                </a:cubicBezTo>
                <a:cubicBezTo>
                  <a:pt x="364" y="152"/>
                  <a:pt x="365" y="150"/>
                  <a:pt x="366" y="147"/>
                </a:cubicBezTo>
                <a:cubicBezTo>
                  <a:pt x="362" y="145"/>
                  <a:pt x="359" y="148"/>
                  <a:pt x="358" y="151"/>
                </a:cubicBezTo>
                <a:close/>
                <a:moveTo>
                  <a:pt x="93" y="152"/>
                </a:moveTo>
                <a:cubicBezTo>
                  <a:pt x="93" y="151"/>
                  <a:pt x="93" y="151"/>
                  <a:pt x="93" y="151"/>
                </a:cubicBezTo>
                <a:cubicBezTo>
                  <a:pt x="93" y="149"/>
                  <a:pt x="92" y="149"/>
                  <a:pt x="91" y="148"/>
                </a:cubicBezTo>
                <a:cubicBezTo>
                  <a:pt x="89" y="149"/>
                  <a:pt x="90" y="152"/>
                  <a:pt x="93" y="152"/>
                </a:cubicBezTo>
                <a:close/>
                <a:moveTo>
                  <a:pt x="315" y="152"/>
                </a:moveTo>
                <a:cubicBezTo>
                  <a:pt x="318" y="155"/>
                  <a:pt x="323" y="157"/>
                  <a:pt x="325" y="161"/>
                </a:cubicBezTo>
                <a:cubicBezTo>
                  <a:pt x="328" y="160"/>
                  <a:pt x="329" y="157"/>
                  <a:pt x="329" y="154"/>
                </a:cubicBezTo>
                <a:cubicBezTo>
                  <a:pt x="325" y="152"/>
                  <a:pt x="321" y="150"/>
                  <a:pt x="318" y="148"/>
                </a:cubicBezTo>
                <a:cubicBezTo>
                  <a:pt x="317" y="150"/>
                  <a:pt x="315" y="150"/>
                  <a:pt x="315" y="152"/>
                </a:cubicBezTo>
                <a:close/>
                <a:moveTo>
                  <a:pt x="445" y="156"/>
                </a:moveTo>
                <a:cubicBezTo>
                  <a:pt x="448" y="152"/>
                  <a:pt x="440" y="151"/>
                  <a:pt x="437" y="148"/>
                </a:cubicBezTo>
                <a:cubicBezTo>
                  <a:pt x="439" y="152"/>
                  <a:pt x="442" y="154"/>
                  <a:pt x="445" y="156"/>
                </a:cubicBezTo>
                <a:close/>
                <a:moveTo>
                  <a:pt x="464" y="155"/>
                </a:moveTo>
                <a:cubicBezTo>
                  <a:pt x="470" y="162"/>
                  <a:pt x="476" y="168"/>
                  <a:pt x="485" y="172"/>
                </a:cubicBezTo>
                <a:cubicBezTo>
                  <a:pt x="487" y="170"/>
                  <a:pt x="490" y="167"/>
                  <a:pt x="491" y="164"/>
                </a:cubicBezTo>
                <a:cubicBezTo>
                  <a:pt x="484" y="158"/>
                  <a:pt x="477" y="154"/>
                  <a:pt x="467" y="148"/>
                </a:cubicBezTo>
                <a:cubicBezTo>
                  <a:pt x="466" y="151"/>
                  <a:pt x="465" y="153"/>
                  <a:pt x="464" y="155"/>
                </a:cubicBezTo>
                <a:close/>
                <a:moveTo>
                  <a:pt x="517" y="154"/>
                </a:moveTo>
                <a:cubicBezTo>
                  <a:pt x="521" y="156"/>
                  <a:pt x="522" y="161"/>
                  <a:pt x="527" y="162"/>
                </a:cubicBezTo>
                <a:cubicBezTo>
                  <a:pt x="529" y="160"/>
                  <a:pt x="529" y="157"/>
                  <a:pt x="529" y="154"/>
                </a:cubicBezTo>
                <a:cubicBezTo>
                  <a:pt x="526" y="152"/>
                  <a:pt x="523" y="150"/>
                  <a:pt x="521" y="148"/>
                </a:cubicBezTo>
                <a:cubicBezTo>
                  <a:pt x="519" y="150"/>
                  <a:pt x="518" y="152"/>
                  <a:pt x="517" y="154"/>
                </a:cubicBezTo>
                <a:close/>
                <a:moveTo>
                  <a:pt x="70" y="152"/>
                </a:moveTo>
                <a:cubicBezTo>
                  <a:pt x="72" y="153"/>
                  <a:pt x="72" y="148"/>
                  <a:pt x="70" y="149"/>
                </a:cubicBezTo>
                <a:cubicBezTo>
                  <a:pt x="71" y="150"/>
                  <a:pt x="70" y="150"/>
                  <a:pt x="70" y="152"/>
                </a:cubicBezTo>
                <a:close/>
                <a:moveTo>
                  <a:pt x="206" y="155"/>
                </a:moveTo>
                <a:cubicBezTo>
                  <a:pt x="209" y="155"/>
                  <a:pt x="212" y="157"/>
                  <a:pt x="215" y="158"/>
                </a:cubicBezTo>
                <a:cubicBezTo>
                  <a:pt x="215" y="156"/>
                  <a:pt x="214" y="155"/>
                  <a:pt x="214" y="152"/>
                </a:cubicBezTo>
                <a:cubicBezTo>
                  <a:pt x="212" y="151"/>
                  <a:pt x="210" y="150"/>
                  <a:pt x="208" y="149"/>
                </a:cubicBezTo>
                <a:cubicBezTo>
                  <a:pt x="208" y="151"/>
                  <a:pt x="205" y="152"/>
                  <a:pt x="206" y="155"/>
                </a:cubicBezTo>
                <a:close/>
                <a:moveTo>
                  <a:pt x="423" y="149"/>
                </a:moveTo>
                <a:cubicBezTo>
                  <a:pt x="423" y="151"/>
                  <a:pt x="421" y="153"/>
                  <a:pt x="420" y="155"/>
                </a:cubicBezTo>
                <a:cubicBezTo>
                  <a:pt x="425" y="160"/>
                  <a:pt x="431" y="164"/>
                  <a:pt x="437" y="167"/>
                </a:cubicBezTo>
                <a:cubicBezTo>
                  <a:pt x="438" y="165"/>
                  <a:pt x="439" y="163"/>
                  <a:pt x="440" y="161"/>
                </a:cubicBezTo>
                <a:cubicBezTo>
                  <a:pt x="435" y="156"/>
                  <a:pt x="430" y="151"/>
                  <a:pt x="423" y="149"/>
                </a:cubicBezTo>
                <a:close/>
                <a:moveTo>
                  <a:pt x="160" y="156"/>
                </a:moveTo>
                <a:cubicBezTo>
                  <a:pt x="163" y="157"/>
                  <a:pt x="165" y="160"/>
                  <a:pt x="168" y="162"/>
                </a:cubicBezTo>
                <a:cubicBezTo>
                  <a:pt x="171" y="160"/>
                  <a:pt x="175" y="159"/>
                  <a:pt x="175" y="155"/>
                </a:cubicBezTo>
                <a:cubicBezTo>
                  <a:pt x="171" y="153"/>
                  <a:pt x="168" y="150"/>
                  <a:pt x="163" y="149"/>
                </a:cubicBezTo>
                <a:cubicBezTo>
                  <a:pt x="162" y="152"/>
                  <a:pt x="160" y="153"/>
                  <a:pt x="160" y="156"/>
                </a:cubicBezTo>
                <a:close/>
                <a:moveTo>
                  <a:pt x="365" y="155"/>
                </a:moveTo>
                <a:cubicBezTo>
                  <a:pt x="366" y="158"/>
                  <a:pt x="368" y="160"/>
                  <a:pt x="371" y="159"/>
                </a:cubicBezTo>
                <a:cubicBezTo>
                  <a:pt x="370" y="156"/>
                  <a:pt x="372" y="155"/>
                  <a:pt x="372" y="152"/>
                </a:cubicBezTo>
                <a:cubicBezTo>
                  <a:pt x="372" y="150"/>
                  <a:pt x="370" y="150"/>
                  <a:pt x="369" y="149"/>
                </a:cubicBezTo>
                <a:cubicBezTo>
                  <a:pt x="368" y="152"/>
                  <a:pt x="366" y="153"/>
                  <a:pt x="365" y="155"/>
                </a:cubicBezTo>
                <a:close/>
                <a:moveTo>
                  <a:pt x="578" y="163"/>
                </a:moveTo>
                <a:cubicBezTo>
                  <a:pt x="581" y="164"/>
                  <a:pt x="581" y="167"/>
                  <a:pt x="584" y="168"/>
                </a:cubicBezTo>
                <a:cubicBezTo>
                  <a:pt x="586" y="161"/>
                  <a:pt x="590" y="150"/>
                  <a:pt x="583" y="149"/>
                </a:cubicBezTo>
                <a:cubicBezTo>
                  <a:pt x="580" y="153"/>
                  <a:pt x="580" y="159"/>
                  <a:pt x="578" y="163"/>
                </a:cubicBezTo>
                <a:close/>
                <a:moveTo>
                  <a:pt x="76" y="157"/>
                </a:moveTo>
                <a:cubicBezTo>
                  <a:pt x="80" y="157"/>
                  <a:pt x="83" y="153"/>
                  <a:pt x="81" y="150"/>
                </a:cubicBezTo>
                <a:cubicBezTo>
                  <a:pt x="77" y="150"/>
                  <a:pt x="78" y="154"/>
                  <a:pt x="76" y="157"/>
                </a:cubicBezTo>
                <a:close/>
                <a:moveTo>
                  <a:pt x="104" y="152"/>
                </a:moveTo>
                <a:cubicBezTo>
                  <a:pt x="106" y="152"/>
                  <a:pt x="107" y="154"/>
                  <a:pt x="109" y="154"/>
                </a:cubicBezTo>
                <a:cubicBezTo>
                  <a:pt x="110" y="153"/>
                  <a:pt x="110" y="152"/>
                  <a:pt x="110" y="150"/>
                </a:cubicBezTo>
                <a:cubicBezTo>
                  <a:pt x="107" y="150"/>
                  <a:pt x="105" y="150"/>
                  <a:pt x="104" y="152"/>
                </a:cubicBezTo>
                <a:close/>
                <a:moveTo>
                  <a:pt x="114" y="155"/>
                </a:moveTo>
                <a:cubicBezTo>
                  <a:pt x="115" y="154"/>
                  <a:pt x="116" y="152"/>
                  <a:pt x="118" y="151"/>
                </a:cubicBezTo>
                <a:cubicBezTo>
                  <a:pt x="116" y="151"/>
                  <a:pt x="116" y="149"/>
                  <a:pt x="115" y="150"/>
                </a:cubicBezTo>
                <a:cubicBezTo>
                  <a:pt x="115" y="152"/>
                  <a:pt x="113" y="154"/>
                  <a:pt x="114" y="155"/>
                </a:cubicBezTo>
                <a:close/>
                <a:moveTo>
                  <a:pt x="294" y="154"/>
                </a:moveTo>
                <a:cubicBezTo>
                  <a:pt x="293" y="152"/>
                  <a:pt x="292" y="151"/>
                  <a:pt x="290" y="150"/>
                </a:cubicBezTo>
                <a:cubicBezTo>
                  <a:pt x="291" y="152"/>
                  <a:pt x="293" y="152"/>
                  <a:pt x="294" y="154"/>
                </a:cubicBezTo>
                <a:close/>
                <a:moveTo>
                  <a:pt x="152" y="155"/>
                </a:moveTo>
                <a:cubicBezTo>
                  <a:pt x="151" y="152"/>
                  <a:pt x="147" y="152"/>
                  <a:pt x="145" y="151"/>
                </a:cubicBezTo>
                <a:cubicBezTo>
                  <a:pt x="144" y="153"/>
                  <a:pt x="149" y="155"/>
                  <a:pt x="152" y="155"/>
                </a:cubicBezTo>
                <a:close/>
                <a:moveTo>
                  <a:pt x="245" y="155"/>
                </a:moveTo>
                <a:cubicBezTo>
                  <a:pt x="247" y="154"/>
                  <a:pt x="248" y="152"/>
                  <a:pt x="250" y="152"/>
                </a:cubicBezTo>
                <a:cubicBezTo>
                  <a:pt x="250" y="153"/>
                  <a:pt x="251" y="153"/>
                  <a:pt x="251" y="154"/>
                </a:cubicBezTo>
                <a:cubicBezTo>
                  <a:pt x="252" y="156"/>
                  <a:pt x="251" y="157"/>
                  <a:pt x="251" y="159"/>
                </a:cubicBezTo>
                <a:cubicBezTo>
                  <a:pt x="255" y="161"/>
                  <a:pt x="258" y="164"/>
                  <a:pt x="262" y="166"/>
                </a:cubicBezTo>
                <a:cubicBezTo>
                  <a:pt x="263" y="163"/>
                  <a:pt x="265" y="161"/>
                  <a:pt x="265" y="157"/>
                </a:cubicBezTo>
                <a:cubicBezTo>
                  <a:pt x="258" y="156"/>
                  <a:pt x="254" y="152"/>
                  <a:pt x="247" y="151"/>
                </a:cubicBezTo>
                <a:cubicBezTo>
                  <a:pt x="247" y="153"/>
                  <a:pt x="245" y="153"/>
                  <a:pt x="245" y="155"/>
                </a:cubicBezTo>
                <a:close/>
                <a:moveTo>
                  <a:pt x="63" y="160"/>
                </a:moveTo>
                <a:cubicBezTo>
                  <a:pt x="64" y="157"/>
                  <a:pt x="68" y="151"/>
                  <a:pt x="62" y="151"/>
                </a:cubicBezTo>
                <a:cubicBezTo>
                  <a:pt x="61" y="155"/>
                  <a:pt x="58" y="160"/>
                  <a:pt x="63" y="160"/>
                </a:cubicBezTo>
                <a:close/>
                <a:moveTo>
                  <a:pt x="548" y="154"/>
                </a:moveTo>
                <a:cubicBezTo>
                  <a:pt x="547" y="153"/>
                  <a:pt x="546" y="152"/>
                  <a:pt x="544" y="151"/>
                </a:cubicBezTo>
                <a:cubicBezTo>
                  <a:pt x="544" y="153"/>
                  <a:pt x="547" y="155"/>
                  <a:pt x="548" y="154"/>
                </a:cubicBezTo>
                <a:close/>
                <a:moveTo>
                  <a:pt x="117" y="160"/>
                </a:moveTo>
                <a:cubicBezTo>
                  <a:pt x="118" y="161"/>
                  <a:pt x="120" y="162"/>
                  <a:pt x="122" y="163"/>
                </a:cubicBezTo>
                <a:cubicBezTo>
                  <a:pt x="124" y="160"/>
                  <a:pt x="126" y="158"/>
                  <a:pt x="128" y="155"/>
                </a:cubicBezTo>
                <a:cubicBezTo>
                  <a:pt x="125" y="148"/>
                  <a:pt x="117" y="154"/>
                  <a:pt x="117" y="160"/>
                </a:cubicBezTo>
                <a:close/>
                <a:moveTo>
                  <a:pt x="506" y="156"/>
                </a:moveTo>
                <a:cubicBezTo>
                  <a:pt x="508" y="156"/>
                  <a:pt x="508" y="158"/>
                  <a:pt x="510" y="158"/>
                </a:cubicBezTo>
                <a:cubicBezTo>
                  <a:pt x="510" y="156"/>
                  <a:pt x="512" y="155"/>
                  <a:pt x="512" y="153"/>
                </a:cubicBezTo>
                <a:cubicBezTo>
                  <a:pt x="509" y="151"/>
                  <a:pt x="507" y="153"/>
                  <a:pt x="506" y="156"/>
                </a:cubicBezTo>
                <a:close/>
                <a:moveTo>
                  <a:pt x="237" y="161"/>
                </a:moveTo>
                <a:cubicBezTo>
                  <a:pt x="238" y="160"/>
                  <a:pt x="238" y="158"/>
                  <a:pt x="239" y="157"/>
                </a:cubicBezTo>
                <a:cubicBezTo>
                  <a:pt x="237" y="156"/>
                  <a:pt x="234" y="154"/>
                  <a:pt x="231" y="152"/>
                </a:cubicBezTo>
                <a:cubicBezTo>
                  <a:pt x="232" y="156"/>
                  <a:pt x="232" y="161"/>
                  <a:pt x="237" y="161"/>
                </a:cubicBezTo>
                <a:close/>
                <a:moveTo>
                  <a:pt x="609" y="158"/>
                </a:moveTo>
                <a:cubicBezTo>
                  <a:pt x="606" y="157"/>
                  <a:pt x="606" y="154"/>
                  <a:pt x="604" y="152"/>
                </a:cubicBezTo>
                <a:cubicBezTo>
                  <a:pt x="604" y="155"/>
                  <a:pt x="605" y="160"/>
                  <a:pt x="609" y="158"/>
                </a:cubicBezTo>
                <a:close/>
                <a:moveTo>
                  <a:pt x="55" y="156"/>
                </a:moveTo>
                <a:cubicBezTo>
                  <a:pt x="57" y="156"/>
                  <a:pt x="57" y="155"/>
                  <a:pt x="57" y="153"/>
                </a:cubicBezTo>
                <a:cubicBezTo>
                  <a:pt x="55" y="153"/>
                  <a:pt x="55" y="154"/>
                  <a:pt x="55" y="156"/>
                </a:cubicBezTo>
                <a:close/>
                <a:moveTo>
                  <a:pt x="621" y="169"/>
                </a:moveTo>
                <a:cubicBezTo>
                  <a:pt x="620" y="163"/>
                  <a:pt x="620" y="157"/>
                  <a:pt x="617" y="153"/>
                </a:cubicBezTo>
                <a:cubicBezTo>
                  <a:pt x="616" y="160"/>
                  <a:pt x="616" y="166"/>
                  <a:pt x="621" y="169"/>
                </a:cubicBezTo>
                <a:close/>
                <a:moveTo>
                  <a:pt x="87" y="163"/>
                </a:moveTo>
                <a:cubicBezTo>
                  <a:pt x="89" y="163"/>
                  <a:pt x="89" y="165"/>
                  <a:pt x="90" y="165"/>
                </a:cubicBezTo>
                <a:cubicBezTo>
                  <a:pt x="91" y="161"/>
                  <a:pt x="91" y="159"/>
                  <a:pt x="92" y="155"/>
                </a:cubicBezTo>
                <a:cubicBezTo>
                  <a:pt x="90" y="155"/>
                  <a:pt x="90" y="154"/>
                  <a:pt x="88" y="154"/>
                </a:cubicBezTo>
                <a:cubicBezTo>
                  <a:pt x="87" y="157"/>
                  <a:pt x="87" y="160"/>
                  <a:pt x="87" y="163"/>
                </a:cubicBezTo>
                <a:close/>
                <a:moveTo>
                  <a:pt x="200" y="157"/>
                </a:moveTo>
                <a:cubicBezTo>
                  <a:pt x="200" y="156"/>
                  <a:pt x="200" y="155"/>
                  <a:pt x="200" y="154"/>
                </a:cubicBezTo>
                <a:cubicBezTo>
                  <a:pt x="197" y="154"/>
                  <a:pt x="197" y="157"/>
                  <a:pt x="200" y="157"/>
                </a:cubicBezTo>
                <a:close/>
                <a:moveTo>
                  <a:pt x="408" y="155"/>
                </a:moveTo>
                <a:cubicBezTo>
                  <a:pt x="410" y="156"/>
                  <a:pt x="411" y="159"/>
                  <a:pt x="414" y="158"/>
                </a:cubicBezTo>
                <a:cubicBezTo>
                  <a:pt x="414" y="156"/>
                  <a:pt x="409" y="153"/>
                  <a:pt x="408" y="155"/>
                </a:cubicBezTo>
                <a:close/>
                <a:moveTo>
                  <a:pt x="65" y="161"/>
                </a:moveTo>
                <a:cubicBezTo>
                  <a:pt x="66" y="162"/>
                  <a:pt x="67" y="162"/>
                  <a:pt x="70" y="162"/>
                </a:cubicBezTo>
                <a:cubicBezTo>
                  <a:pt x="71" y="160"/>
                  <a:pt x="71" y="157"/>
                  <a:pt x="70" y="155"/>
                </a:cubicBezTo>
                <a:cubicBezTo>
                  <a:pt x="66" y="154"/>
                  <a:pt x="66" y="158"/>
                  <a:pt x="65" y="161"/>
                </a:cubicBezTo>
                <a:close/>
                <a:moveTo>
                  <a:pt x="218" y="160"/>
                </a:moveTo>
                <a:cubicBezTo>
                  <a:pt x="223" y="161"/>
                  <a:pt x="224" y="164"/>
                  <a:pt x="229" y="165"/>
                </a:cubicBezTo>
                <a:cubicBezTo>
                  <a:pt x="228" y="158"/>
                  <a:pt x="221" y="158"/>
                  <a:pt x="217" y="155"/>
                </a:cubicBezTo>
                <a:cubicBezTo>
                  <a:pt x="217" y="157"/>
                  <a:pt x="219" y="158"/>
                  <a:pt x="218" y="160"/>
                </a:cubicBezTo>
                <a:close/>
                <a:moveTo>
                  <a:pt x="303" y="162"/>
                </a:moveTo>
                <a:cubicBezTo>
                  <a:pt x="305" y="161"/>
                  <a:pt x="307" y="161"/>
                  <a:pt x="307" y="158"/>
                </a:cubicBezTo>
                <a:cubicBezTo>
                  <a:pt x="304" y="158"/>
                  <a:pt x="303" y="155"/>
                  <a:pt x="299" y="155"/>
                </a:cubicBezTo>
                <a:cubicBezTo>
                  <a:pt x="300" y="158"/>
                  <a:pt x="302" y="159"/>
                  <a:pt x="303" y="162"/>
                </a:cubicBezTo>
                <a:close/>
                <a:moveTo>
                  <a:pt x="373" y="163"/>
                </a:moveTo>
                <a:cubicBezTo>
                  <a:pt x="379" y="166"/>
                  <a:pt x="383" y="171"/>
                  <a:pt x="389" y="175"/>
                </a:cubicBezTo>
                <a:cubicBezTo>
                  <a:pt x="391" y="172"/>
                  <a:pt x="393" y="170"/>
                  <a:pt x="394" y="166"/>
                </a:cubicBezTo>
                <a:cubicBezTo>
                  <a:pt x="388" y="161"/>
                  <a:pt x="384" y="157"/>
                  <a:pt x="376" y="155"/>
                </a:cubicBezTo>
                <a:cubicBezTo>
                  <a:pt x="375" y="157"/>
                  <a:pt x="373" y="160"/>
                  <a:pt x="373" y="163"/>
                </a:cubicBezTo>
                <a:close/>
                <a:moveTo>
                  <a:pt x="107" y="158"/>
                </a:moveTo>
                <a:cubicBezTo>
                  <a:pt x="105" y="157"/>
                  <a:pt x="104" y="156"/>
                  <a:pt x="101" y="155"/>
                </a:cubicBezTo>
                <a:cubicBezTo>
                  <a:pt x="102" y="158"/>
                  <a:pt x="105" y="159"/>
                  <a:pt x="107" y="158"/>
                </a:cubicBezTo>
                <a:close/>
                <a:moveTo>
                  <a:pt x="448" y="158"/>
                </a:moveTo>
                <a:cubicBezTo>
                  <a:pt x="450" y="160"/>
                  <a:pt x="452" y="162"/>
                  <a:pt x="454" y="163"/>
                </a:cubicBezTo>
                <a:cubicBezTo>
                  <a:pt x="455" y="162"/>
                  <a:pt x="457" y="161"/>
                  <a:pt x="456" y="159"/>
                </a:cubicBezTo>
                <a:cubicBezTo>
                  <a:pt x="453" y="158"/>
                  <a:pt x="453" y="156"/>
                  <a:pt x="450" y="155"/>
                </a:cubicBezTo>
                <a:cubicBezTo>
                  <a:pt x="450" y="157"/>
                  <a:pt x="448" y="157"/>
                  <a:pt x="448" y="158"/>
                </a:cubicBezTo>
                <a:close/>
                <a:moveTo>
                  <a:pt x="513" y="160"/>
                </a:moveTo>
                <a:cubicBezTo>
                  <a:pt x="517" y="162"/>
                  <a:pt x="519" y="165"/>
                  <a:pt x="524" y="166"/>
                </a:cubicBezTo>
                <a:cubicBezTo>
                  <a:pt x="525" y="161"/>
                  <a:pt x="517" y="160"/>
                  <a:pt x="515" y="156"/>
                </a:cubicBezTo>
                <a:cubicBezTo>
                  <a:pt x="514" y="158"/>
                  <a:pt x="513" y="159"/>
                  <a:pt x="513" y="160"/>
                </a:cubicBezTo>
                <a:close/>
                <a:moveTo>
                  <a:pt x="330" y="163"/>
                </a:moveTo>
                <a:cubicBezTo>
                  <a:pt x="332" y="165"/>
                  <a:pt x="336" y="170"/>
                  <a:pt x="338" y="166"/>
                </a:cubicBezTo>
                <a:cubicBezTo>
                  <a:pt x="336" y="163"/>
                  <a:pt x="337" y="159"/>
                  <a:pt x="333" y="157"/>
                </a:cubicBezTo>
                <a:cubicBezTo>
                  <a:pt x="332" y="159"/>
                  <a:pt x="330" y="161"/>
                  <a:pt x="330" y="163"/>
                </a:cubicBezTo>
                <a:close/>
                <a:moveTo>
                  <a:pt x="171" y="163"/>
                </a:moveTo>
                <a:cubicBezTo>
                  <a:pt x="173" y="164"/>
                  <a:pt x="174" y="166"/>
                  <a:pt x="176" y="166"/>
                </a:cubicBezTo>
                <a:cubicBezTo>
                  <a:pt x="176" y="164"/>
                  <a:pt x="178" y="163"/>
                  <a:pt x="179" y="162"/>
                </a:cubicBezTo>
                <a:cubicBezTo>
                  <a:pt x="179" y="160"/>
                  <a:pt x="179" y="158"/>
                  <a:pt x="177" y="157"/>
                </a:cubicBezTo>
                <a:cubicBezTo>
                  <a:pt x="176" y="160"/>
                  <a:pt x="172" y="160"/>
                  <a:pt x="171" y="163"/>
                </a:cubicBezTo>
                <a:close/>
                <a:moveTo>
                  <a:pt x="204" y="160"/>
                </a:moveTo>
                <a:cubicBezTo>
                  <a:pt x="208" y="163"/>
                  <a:pt x="212" y="165"/>
                  <a:pt x="216" y="168"/>
                </a:cubicBezTo>
                <a:cubicBezTo>
                  <a:pt x="217" y="165"/>
                  <a:pt x="214" y="164"/>
                  <a:pt x="215" y="162"/>
                </a:cubicBezTo>
                <a:cubicBezTo>
                  <a:pt x="214" y="160"/>
                  <a:pt x="214" y="162"/>
                  <a:pt x="212" y="162"/>
                </a:cubicBezTo>
                <a:cubicBezTo>
                  <a:pt x="211" y="159"/>
                  <a:pt x="207" y="159"/>
                  <a:pt x="205" y="157"/>
                </a:cubicBezTo>
                <a:cubicBezTo>
                  <a:pt x="204" y="158"/>
                  <a:pt x="204" y="159"/>
                  <a:pt x="204" y="160"/>
                </a:cubicBezTo>
                <a:close/>
                <a:moveTo>
                  <a:pt x="593" y="177"/>
                </a:moveTo>
                <a:cubicBezTo>
                  <a:pt x="595" y="171"/>
                  <a:pt x="598" y="161"/>
                  <a:pt x="591" y="158"/>
                </a:cubicBezTo>
                <a:cubicBezTo>
                  <a:pt x="590" y="164"/>
                  <a:pt x="585" y="175"/>
                  <a:pt x="593" y="177"/>
                </a:cubicBezTo>
                <a:close/>
                <a:moveTo>
                  <a:pt x="138" y="163"/>
                </a:moveTo>
                <a:cubicBezTo>
                  <a:pt x="141" y="166"/>
                  <a:pt x="145" y="167"/>
                  <a:pt x="149" y="169"/>
                </a:cubicBezTo>
                <a:cubicBezTo>
                  <a:pt x="151" y="167"/>
                  <a:pt x="151" y="165"/>
                  <a:pt x="152" y="163"/>
                </a:cubicBezTo>
                <a:cubicBezTo>
                  <a:pt x="148" y="161"/>
                  <a:pt x="139" y="155"/>
                  <a:pt x="138" y="163"/>
                </a:cubicBezTo>
                <a:close/>
                <a:moveTo>
                  <a:pt x="99" y="170"/>
                </a:moveTo>
                <a:cubicBezTo>
                  <a:pt x="97" y="167"/>
                  <a:pt x="98" y="162"/>
                  <a:pt x="95" y="160"/>
                </a:cubicBezTo>
                <a:cubicBezTo>
                  <a:pt x="94" y="165"/>
                  <a:pt x="93" y="170"/>
                  <a:pt x="99" y="170"/>
                </a:cubicBezTo>
                <a:close/>
                <a:moveTo>
                  <a:pt x="307" y="164"/>
                </a:moveTo>
                <a:cubicBezTo>
                  <a:pt x="312" y="167"/>
                  <a:pt x="316" y="171"/>
                  <a:pt x="321" y="174"/>
                </a:cubicBezTo>
                <a:cubicBezTo>
                  <a:pt x="322" y="171"/>
                  <a:pt x="322" y="169"/>
                  <a:pt x="324" y="168"/>
                </a:cubicBezTo>
                <a:cubicBezTo>
                  <a:pt x="318" y="167"/>
                  <a:pt x="310" y="155"/>
                  <a:pt x="307" y="164"/>
                </a:cubicBezTo>
                <a:close/>
                <a:moveTo>
                  <a:pt x="428" y="166"/>
                </a:moveTo>
                <a:cubicBezTo>
                  <a:pt x="425" y="165"/>
                  <a:pt x="421" y="159"/>
                  <a:pt x="417" y="161"/>
                </a:cubicBezTo>
                <a:cubicBezTo>
                  <a:pt x="421" y="163"/>
                  <a:pt x="425" y="167"/>
                  <a:pt x="428" y="166"/>
                </a:cubicBezTo>
                <a:close/>
                <a:moveTo>
                  <a:pt x="104" y="169"/>
                </a:moveTo>
                <a:cubicBezTo>
                  <a:pt x="106" y="168"/>
                  <a:pt x="108" y="167"/>
                  <a:pt x="107" y="164"/>
                </a:cubicBezTo>
                <a:cubicBezTo>
                  <a:pt x="106" y="162"/>
                  <a:pt x="104" y="161"/>
                  <a:pt x="101" y="160"/>
                </a:cubicBezTo>
                <a:cubicBezTo>
                  <a:pt x="101" y="164"/>
                  <a:pt x="104" y="166"/>
                  <a:pt x="104" y="169"/>
                </a:cubicBezTo>
                <a:close/>
                <a:moveTo>
                  <a:pt x="268" y="160"/>
                </a:moveTo>
                <a:cubicBezTo>
                  <a:pt x="268" y="164"/>
                  <a:pt x="265" y="165"/>
                  <a:pt x="265" y="168"/>
                </a:cubicBezTo>
                <a:cubicBezTo>
                  <a:pt x="269" y="170"/>
                  <a:pt x="271" y="174"/>
                  <a:pt x="276" y="175"/>
                </a:cubicBezTo>
                <a:cubicBezTo>
                  <a:pt x="277" y="174"/>
                  <a:pt x="278" y="173"/>
                  <a:pt x="279" y="171"/>
                </a:cubicBezTo>
                <a:cubicBezTo>
                  <a:pt x="276" y="169"/>
                  <a:pt x="274" y="165"/>
                  <a:pt x="273" y="163"/>
                </a:cubicBezTo>
                <a:cubicBezTo>
                  <a:pt x="272" y="164"/>
                  <a:pt x="271" y="159"/>
                  <a:pt x="268" y="160"/>
                </a:cubicBezTo>
                <a:close/>
                <a:moveTo>
                  <a:pt x="402" y="164"/>
                </a:moveTo>
                <a:cubicBezTo>
                  <a:pt x="404" y="166"/>
                  <a:pt x="406" y="168"/>
                  <a:pt x="409" y="168"/>
                </a:cubicBezTo>
                <a:cubicBezTo>
                  <a:pt x="410" y="163"/>
                  <a:pt x="403" y="157"/>
                  <a:pt x="402" y="164"/>
                </a:cubicBezTo>
                <a:close/>
                <a:moveTo>
                  <a:pt x="572" y="171"/>
                </a:moveTo>
                <a:cubicBezTo>
                  <a:pt x="572" y="165"/>
                  <a:pt x="570" y="164"/>
                  <a:pt x="566" y="162"/>
                </a:cubicBezTo>
                <a:cubicBezTo>
                  <a:pt x="568" y="165"/>
                  <a:pt x="570" y="168"/>
                  <a:pt x="572" y="171"/>
                </a:cubicBezTo>
                <a:close/>
                <a:moveTo>
                  <a:pt x="458" y="166"/>
                </a:moveTo>
                <a:cubicBezTo>
                  <a:pt x="465" y="170"/>
                  <a:pt x="470" y="179"/>
                  <a:pt x="478" y="180"/>
                </a:cubicBezTo>
                <a:cubicBezTo>
                  <a:pt x="474" y="172"/>
                  <a:pt x="467" y="167"/>
                  <a:pt x="460" y="162"/>
                </a:cubicBezTo>
                <a:cubicBezTo>
                  <a:pt x="460" y="164"/>
                  <a:pt x="458" y="164"/>
                  <a:pt x="458" y="166"/>
                </a:cubicBezTo>
                <a:close/>
                <a:moveTo>
                  <a:pt x="504" y="166"/>
                </a:moveTo>
                <a:cubicBezTo>
                  <a:pt x="503" y="165"/>
                  <a:pt x="504" y="165"/>
                  <a:pt x="504" y="164"/>
                </a:cubicBezTo>
                <a:cubicBezTo>
                  <a:pt x="502" y="164"/>
                  <a:pt x="502" y="162"/>
                  <a:pt x="500" y="162"/>
                </a:cubicBezTo>
                <a:cubicBezTo>
                  <a:pt x="501" y="164"/>
                  <a:pt x="501" y="167"/>
                  <a:pt x="504" y="166"/>
                </a:cubicBezTo>
                <a:close/>
                <a:moveTo>
                  <a:pt x="534" y="169"/>
                </a:moveTo>
                <a:cubicBezTo>
                  <a:pt x="534" y="167"/>
                  <a:pt x="537" y="164"/>
                  <a:pt x="535" y="162"/>
                </a:cubicBezTo>
                <a:cubicBezTo>
                  <a:pt x="533" y="164"/>
                  <a:pt x="531" y="168"/>
                  <a:pt x="534" y="169"/>
                </a:cubicBezTo>
                <a:close/>
                <a:moveTo>
                  <a:pt x="608" y="174"/>
                </a:moveTo>
                <a:cubicBezTo>
                  <a:pt x="610" y="169"/>
                  <a:pt x="606" y="165"/>
                  <a:pt x="603" y="162"/>
                </a:cubicBezTo>
                <a:cubicBezTo>
                  <a:pt x="601" y="168"/>
                  <a:pt x="605" y="171"/>
                  <a:pt x="608" y="174"/>
                </a:cubicBezTo>
                <a:close/>
                <a:moveTo>
                  <a:pt x="244" y="166"/>
                </a:moveTo>
                <a:cubicBezTo>
                  <a:pt x="249" y="169"/>
                  <a:pt x="253" y="172"/>
                  <a:pt x="259" y="174"/>
                </a:cubicBezTo>
                <a:cubicBezTo>
                  <a:pt x="258" y="167"/>
                  <a:pt x="250" y="167"/>
                  <a:pt x="246" y="163"/>
                </a:cubicBezTo>
                <a:cubicBezTo>
                  <a:pt x="245" y="164"/>
                  <a:pt x="244" y="165"/>
                  <a:pt x="244" y="166"/>
                </a:cubicBezTo>
                <a:close/>
                <a:moveTo>
                  <a:pt x="77" y="165"/>
                </a:moveTo>
                <a:cubicBezTo>
                  <a:pt x="79" y="166"/>
                  <a:pt x="78" y="170"/>
                  <a:pt x="81" y="169"/>
                </a:cubicBezTo>
                <a:cubicBezTo>
                  <a:pt x="81" y="167"/>
                  <a:pt x="82" y="166"/>
                  <a:pt x="82" y="164"/>
                </a:cubicBezTo>
                <a:cubicBezTo>
                  <a:pt x="80" y="163"/>
                  <a:pt x="78" y="164"/>
                  <a:pt x="77" y="165"/>
                </a:cubicBezTo>
                <a:close/>
                <a:moveTo>
                  <a:pt x="223" y="165"/>
                </a:moveTo>
                <a:cubicBezTo>
                  <a:pt x="221" y="165"/>
                  <a:pt x="221" y="164"/>
                  <a:pt x="219" y="163"/>
                </a:cubicBezTo>
                <a:cubicBezTo>
                  <a:pt x="218" y="164"/>
                  <a:pt x="219" y="167"/>
                  <a:pt x="219" y="169"/>
                </a:cubicBezTo>
                <a:cubicBezTo>
                  <a:pt x="222" y="170"/>
                  <a:pt x="224" y="173"/>
                  <a:pt x="228" y="174"/>
                </a:cubicBezTo>
                <a:cubicBezTo>
                  <a:pt x="229" y="168"/>
                  <a:pt x="222" y="170"/>
                  <a:pt x="220" y="166"/>
                </a:cubicBezTo>
                <a:cubicBezTo>
                  <a:pt x="221" y="164"/>
                  <a:pt x="223" y="167"/>
                  <a:pt x="223" y="165"/>
                </a:cubicBezTo>
                <a:close/>
                <a:moveTo>
                  <a:pt x="343" y="166"/>
                </a:moveTo>
                <a:cubicBezTo>
                  <a:pt x="345" y="169"/>
                  <a:pt x="346" y="172"/>
                  <a:pt x="347" y="176"/>
                </a:cubicBezTo>
                <a:cubicBezTo>
                  <a:pt x="351" y="174"/>
                  <a:pt x="352" y="170"/>
                  <a:pt x="354" y="167"/>
                </a:cubicBezTo>
                <a:cubicBezTo>
                  <a:pt x="351" y="165"/>
                  <a:pt x="344" y="160"/>
                  <a:pt x="343" y="166"/>
                </a:cubicBezTo>
                <a:close/>
                <a:moveTo>
                  <a:pt x="282" y="170"/>
                </a:moveTo>
                <a:cubicBezTo>
                  <a:pt x="284" y="167"/>
                  <a:pt x="280" y="165"/>
                  <a:pt x="278" y="164"/>
                </a:cubicBezTo>
                <a:cubicBezTo>
                  <a:pt x="279" y="166"/>
                  <a:pt x="281" y="168"/>
                  <a:pt x="282" y="170"/>
                </a:cubicBezTo>
                <a:close/>
                <a:moveTo>
                  <a:pt x="366" y="168"/>
                </a:moveTo>
                <a:cubicBezTo>
                  <a:pt x="366" y="166"/>
                  <a:pt x="361" y="164"/>
                  <a:pt x="360" y="165"/>
                </a:cubicBezTo>
                <a:cubicBezTo>
                  <a:pt x="362" y="165"/>
                  <a:pt x="363" y="168"/>
                  <a:pt x="366" y="168"/>
                </a:cubicBezTo>
                <a:close/>
                <a:moveTo>
                  <a:pt x="521" y="170"/>
                </a:moveTo>
                <a:cubicBezTo>
                  <a:pt x="522" y="167"/>
                  <a:pt x="516" y="166"/>
                  <a:pt x="514" y="164"/>
                </a:cubicBezTo>
                <a:cubicBezTo>
                  <a:pt x="515" y="167"/>
                  <a:pt x="518" y="169"/>
                  <a:pt x="521" y="170"/>
                </a:cubicBezTo>
                <a:close/>
                <a:moveTo>
                  <a:pt x="179" y="168"/>
                </a:moveTo>
                <a:cubicBezTo>
                  <a:pt x="180" y="170"/>
                  <a:pt x="181" y="169"/>
                  <a:pt x="183" y="169"/>
                </a:cubicBezTo>
                <a:cubicBezTo>
                  <a:pt x="183" y="167"/>
                  <a:pt x="183" y="166"/>
                  <a:pt x="182" y="165"/>
                </a:cubicBezTo>
                <a:cubicBezTo>
                  <a:pt x="182" y="165"/>
                  <a:pt x="181" y="165"/>
                  <a:pt x="180" y="165"/>
                </a:cubicBezTo>
                <a:cubicBezTo>
                  <a:pt x="180" y="166"/>
                  <a:pt x="179" y="167"/>
                  <a:pt x="179" y="168"/>
                </a:cubicBezTo>
                <a:close/>
                <a:moveTo>
                  <a:pt x="429" y="176"/>
                </a:moveTo>
                <a:cubicBezTo>
                  <a:pt x="430" y="175"/>
                  <a:pt x="432" y="174"/>
                  <a:pt x="431" y="172"/>
                </a:cubicBezTo>
                <a:cubicBezTo>
                  <a:pt x="426" y="170"/>
                  <a:pt x="421" y="165"/>
                  <a:pt x="417" y="165"/>
                </a:cubicBezTo>
                <a:cubicBezTo>
                  <a:pt x="421" y="169"/>
                  <a:pt x="425" y="173"/>
                  <a:pt x="429" y="176"/>
                </a:cubicBezTo>
                <a:close/>
                <a:moveTo>
                  <a:pt x="440" y="169"/>
                </a:moveTo>
                <a:cubicBezTo>
                  <a:pt x="442" y="169"/>
                  <a:pt x="443" y="171"/>
                  <a:pt x="445" y="172"/>
                </a:cubicBezTo>
                <a:cubicBezTo>
                  <a:pt x="445" y="169"/>
                  <a:pt x="444" y="167"/>
                  <a:pt x="442" y="165"/>
                </a:cubicBezTo>
                <a:cubicBezTo>
                  <a:pt x="442" y="167"/>
                  <a:pt x="440" y="167"/>
                  <a:pt x="440" y="169"/>
                </a:cubicBezTo>
                <a:close/>
                <a:moveTo>
                  <a:pt x="549" y="184"/>
                </a:moveTo>
                <a:cubicBezTo>
                  <a:pt x="549" y="177"/>
                  <a:pt x="545" y="170"/>
                  <a:pt x="541" y="165"/>
                </a:cubicBezTo>
                <a:cubicBezTo>
                  <a:pt x="534" y="173"/>
                  <a:pt x="543" y="180"/>
                  <a:pt x="549" y="184"/>
                </a:cubicBezTo>
                <a:close/>
                <a:moveTo>
                  <a:pt x="108" y="177"/>
                </a:moveTo>
                <a:cubicBezTo>
                  <a:pt x="110" y="179"/>
                  <a:pt x="112" y="180"/>
                  <a:pt x="115" y="180"/>
                </a:cubicBezTo>
                <a:cubicBezTo>
                  <a:pt x="115" y="175"/>
                  <a:pt x="119" y="174"/>
                  <a:pt x="118" y="169"/>
                </a:cubicBezTo>
                <a:cubicBezTo>
                  <a:pt x="117" y="168"/>
                  <a:pt x="115" y="166"/>
                  <a:pt x="112" y="166"/>
                </a:cubicBezTo>
                <a:cubicBezTo>
                  <a:pt x="111" y="170"/>
                  <a:pt x="109" y="173"/>
                  <a:pt x="108" y="177"/>
                </a:cubicBezTo>
                <a:close/>
                <a:moveTo>
                  <a:pt x="153" y="171"/>
                </a:moveTo>
                <a:cubicBezTo>
                  <a:pt x="155" y="172"/>
                  <a:pt x="156" y="173"/>
                  <a:pt x="158" y="173"/>
                </a:cubicBezTo>
                <a:cubicBezTo>
                  <a:pt x="159" y="171"/>
                  <a:pt x="161" y="171"/>
                  <a:pt x="162" y="168"/>
                </a:cubicBezTo>
                <a:cubicBezTo>
                  <a:pt x="159" y="168"/>
                  <a:pt x="158" y="166"/>
                  <a:pt x="155" y="166"/>
                </a:cubicBezTo>
                <a:cubicBezTo>
                  <a:pt x="155" y="168"/>
                  <a:pt x="154" y="169"/>
                  <a:pt x="153" y="171"/>
                </a:cubicBezTo>
                <a:close/>
                <a:moveTo>
                  <a:pt x="191" y="168"/>
                </a:moveTo>
                <a:cubicBezTo>
                  <a:pt x="190" y="168"/>
                  <a:pt x="188" y="165"/>
                  <a:pt x="187" y="166"/>
                </a:cubicBezTo>
                <a:cubicBezTo>
                  <a:pt x="188" y="167"/>
                  <a:pt x="190" y="170"/>
                  <a:pt x="191" y="168"/>
                </a:cubicBezTo>
                <a:close/>
                <a:moveTo>
                  <a:pt x="231" y="171"/>
                </a:moveTo>
                <a:cubicBezTo>
                  <a:pt x="231" y="167"/>
                  <a:pt x="226" y="165"/>
                  <a:pt x="223" y="166"/>
                </a:cubicBezTo>
                <a:cubicBezTo>
                  <a:pt x="226" y="168"/>
                  <a:pt x="229" y="169"/>
                  <a:pt x="231" y="171"/>
                </a:cubicBezTo>
                <a:close/>
                <a:moveTo>
                  <a:pt x="86" y="172"/>
                </a:moveTo>
                <a:cubicBezTo>
                  <a:pt x="87" y="172"/>
                  <a:pt x="88" y="173"/>
                  <a:pt x="90" y="173"/>
                </a:cubicBezTo>
                <a:cubicBezTo>
                  <a:pt x="90" y="173"/>
                  <a:pt x="90" y="172"/>
                  <a:pt x="90" y="172"/>
                </a:cubicBezTo>
                <a:cubicBezTo>
                  <a:pt x="90" y="169"/>
                  <a:pt x="88" y="168"/>
                  <a:pt x="86" y="167"/>
                </a:cubicBezTo>
                <a:cubicBezTo>
                  <a:pt x="86" y="169"/>
                  <a:pt x="86" y="170"/>
                  <a:pt x="86" y="172"/>
                </a:cubicBezTo>
                <a:close/>
                <a:moveTo>
                  <a:pt x="488" y="175"/>
                </a:moveTo>
                <a:cubicBezTo>
                  <a:pt x="491" y="175"/>
                  <a:pt x="491" y="179"/>
                  <a:pt x="495" y="179"/>
                </a:cubicBezTo>
                <a:cubicBezTo>
                  <a:pt x="498" y="176"/>
                  <a:pt x="499" y="172"/>
                  <a:pt x="497" y="167"/>
                </a:cubicBezTo>
                <a:cubicBezTo>
                  <a:pt x="492" y="167"/>
                  <a:pt x="490" y="172"/>
                  <a:pt x="488" y="175"/>
                </a:cubicBezTo>
                <a:close/>
                <a:moveTo>
                  <a:pt x="507" y="168"/>
                </a:moveTo>
                <a:cubicBezTo>
                  <a:pt x="507" y="171"/>
                  <a:pt x="511" y="172"/>
                  <a:pt x="513" y="174"/>
                </a:cubicBezTo>
                <a:cubicBezTo>
                  <a:pt x="513" y="171"/>
                  <a:pt x="516" y="173"/>
                  <a:pt x="515" y="171"/>
                </a:cubicBezTo>
                <a:cubicBezTo>
                  <a:pt x="511" y="171"/>
                  <a:pt x="510" y="166"/>
                  <a:pt x="507" y="168"/>
                </a:cubicBezTo>
                <a:close/>
                <a:moveTo>
                  <a:pt x="640" y="174"/>
                </a:moveTo>
                <a:cubicBezTo>
                  <a:pt x="638" y="184"/>
                  <a:pt x="634" y="198"/>
                  <a:pt x="635" y="208"/>
                </a:cubicBezTo>
                <a:cubicBezTo>
                  <a:pt x="636" y="204"/>
                  <a:pt x="637" y="200"/>
                  <a:pt x="640" y="198"/>
                </a:cubicBezTo>
                <a:cubicBezTo>
                  <a:pt x="641" y="199"/>
                  <a:pt x="643" y="199"/>
                  <a:pt x="643" y="200"/>
                </a:cubicBezTo>
                <a:cubicBezTo>
                  <a:pt x="641" y="214"/>
                  <a:pt x="636" y="227"/>
                  <a:pt x="639" y="241"/>
                </a:cubicBezTo>
                <a:cubicBezTo>
                  <a:pt x="638" y="234"/>
                  <a:pt x="643" y="229"/>
                  <a:pt x="644" y="223"/>
                </a:cubicBezTo>
                <a:cubicBezTo>
                  <a:pt x="645" y="213"/>
                  <a:pt x="643" y="203"/>
                  <a:pt x="649" y="196"/>
                </a:cubicBezTo>
                <a:cubicBezTo>
                  <a:pt x="649" y="184"/>
                  <a:pt x="646" y="174"/>
                  <a:pt x="640" y="167"/>
                </a:cubicBezTo>
                <a:cubicBezTo>
                  <a:pt x="640" y="169"/>
                  <a:pt x="640" y="171"/>
                  <a:pt x="640" y="174"/>
                </a:cubicBezTo>
                <a:close/>
                <a:moveTo>
                  <a:pt x="52" y="174"/>
                </a:moveTo>
                <a:cubicBezTo>
                  <a:pt x="53" y="173"/>
                  <a:pt x="54" y="172"/>
                  <a:pt x="55" y="172"/>
                </a:cubicBezTo>
                <a:cubicBezTo>
                  <a:pt x="54" y="170"/>
                  <a:pt x="56" y="168"/>
                  <a:pt x="53" y="168"/>
                </a:cubicBezTo>
                <a:cubicBezTo>
                  <a:pt x="53" y="170"/>
                  <a:pt x="50" y="172"/>
                  <a:pt x="52" y="174"/>
                </a:cubicBezTo>
                <a:close/>
                <a:moveTo>
                  <a:pt x="392" y="177"/>
                </a:moveTo>
                <a:cubicBezTo>
                  <a:pt x="394" y="180"/>
                  <a:pt x="397" y="182"/>
                  <a:pt x="400" y="183"/>
                </a:cubicBezTo>
                <a:cubicBezTo>
                  <a:pt x="402" y="180"/>
                  <a:pt x="404" y="177"/>
                  <a:pt x="405" y="174"/>
                </a:cubicBezTo>
                <a:cubicBezTo>
                  <a:pt x="403" y="171"/>
                  <a:pt x="400" y="171"/>
                  <a:pt x="397" y="168"/>
                </a:cubicBezTo>
                <a:cubicBezTo>
                  <a:pt x="396" y="172"/>
                  <a:pt x="393" y="173"/>
                  <a:pt x="392" y="177"/>
                </a:cubicBezTo>
                <a:close/>
                <a:moveTo>
                  <a:pt x="69" y="174"/>
                </a:moveTo>
                <a:cubicBezTo>
                  <a:pt x="69" y="171"/>
                  <a:pt x="71" y="171"/>
                  <a:pt x="71" y="169"/>
                </a:cubicBezTo>
                <a:cubicBezTo>
                  <a:pt x="69" y="169"/>
                  <a:pt x="66" y="174"/>
                  <a:pt x="69" y="174"/>
                </a:cubicBezTo>
                <a:close/>
                <a:moveTo>
                  <a:pt x="219" y="173"/>
                </a:moveTo>
                <a:cubicBezTo>
                  <a:pt x="214" y="173"/>
                  <a:pt x="211" y="167"/>
                  <a:pt x="209" y="169"/>
                </a:cubicBezTo>
                <a:cubicBezTo>
                  <a:pt x="212" y="170"/>
                  <a:pt x="216" y="177"/>
                  <a:pt x="219" y="173"/>
                </a:cubicBezTo>
                <a:close/>
                <a:moveTo>
                  <a:pt x="358" y="182"/>
                </a:moveTo>
                <a:cubicBezTo>
                  <a:pt x="360" y="179"/>
                  <a:pt x="362" y="176"/>
                  <a:pt x="363" y="172"/>
                </a:cubicBezTo>
                <a:cubicBezTo>
                  <a:pt x="360" y="172"/>
                  <a:pt x="360" y="168"/>
                  <a:pt x="356" y="169"/>
                </a:cubicBezTo>
                <a:cubicBezTo>
                  <a:pt x="352" y="176"/>
                  <a:pt x="349" y="179"/>
                  <a:pt x="358" y="182"/>
                </a:cubicBezTo>
                <a:close/>
                <a:moveTo>
                  <a:pt x="618" y="179"/>
                </a:moveTo>
                <a:cubicBezTo>
                  <a:pt x="620" y="176"/>
                  <a:pt x="617" y="175"/>
                  <a:pt x="617" y="173"/>
                </a:cubicBezTo>
                <a:cubicBezTo>
                  <a:pt x="618" y="173"/>
                  <a:pt x="619" y="173"/>
                  <a:pt x="619" y="174"/>
                </a:cubicBezTo>
                <a:cubicBezTo>
                  <a:pt x="618" y="171"/>
                  <a:pt x="616" y="170"/>
                  <a:pt x="615" y="169"/>
                </a:cubicBezTo>
                <a:cubicBezTo>
                  <a:pt x="613" y="173"/>
                  <a:pt x="617" y="176"/>
                  <a:pt x="618" y="179"/>
                </a:cubicBezTo>
                <a:close/>
                <a:moveTo>
                  <a:pt x="69" y="176"/>
                </a:moveTo>
                <a:cubicBezTo>
                  <a:pt x="73" y="176"/>
                  <a:pt x="74" y="180"/>
                  <a:pt x="78" y="180"/>
                </a:cubicBezTo>
                <a:cubicBezTo>
                  <a:pt x="76" y="177"/>
                  <a:pt x="76" y="173"/>
                  <a:pt x="75" y="170"/>
                </a:cubicBezTo>
                <a:cubicBezTo>
                  <a:pt x="74" y="170"/>
                  <a:pt x="74" y="169"/>
                  <a:pt x="73" y="169"/>
                </a:cubicBezTo>
                <a:cubicBezTo>
                  <a:pt x="72" y="172"/>
                  <a:pt x="70" y="173"/>
                  <a:pt x="69" y="176"/>
                </a:cubicBezTo>
                <a:close/>
                <a:moveTo>
                  <a:pt x="161" y="175"/>
                </a:moveTo>
                <a:cubicBezTo>
                  <a:pt x="164" y="175"/>
                  <a:pt x="165" y="177"/>
                  <a:pt x="168" y="178"/>
                </a:cubicBezTo>
                <a:cubicBezTo>
                  <a:pt x="168" y="176"/>
                  <a:pt x="170" y="176"/>
                  <a:pt x="170" y="174"/>
                </a:cubicBezTo>
                <a:cubicBezTo>
                  <a:pt x="168" y="172"/>
                  <a:pt x="166" y="170"/>
                  <a:pt x="163" y="169"/>
                </a:cubicBezTo>
                <a:cubicBezTo>
                  <a:pt x="163" y="172"/>
                  <a:pt x="161" y="172"/>
                  <a:pt x="161" y="175"/>
                </a:cubicBezTo>
                <a:close/>
                <a:moveTo>
                  <a:pt x="306" y="172"/>
                </a:moveTo>
                <a:cubicBezTo>
                  <a:pt x="304" y="172"/>
                  <a:pt x="304" y="170"/>
                  <a:pt x="302" y="169"/>
                </a:cubicBezTo>
                <a:cubicBezTo>
                  <a:pt x="300" y="171"/>
                  <a:pt x="304" y="174"/>
                  <a:pt x="306" y="172"/>
                </a:cubicBezTo>
                <a:close/>
                <a:moveTo>
                  <a:pt x="206" y="172"/>
                </a:moveTo>
                <a:cubicBezTo>
                  <a:pt x="205" y="172"/>
                  <a:pt x="200" y="169"/>
                  <a:pt x="202" y="171"/>
                </a:cubicBezTo>
                <a:cubicBezTo>
                  <a:pt x="203" y="171"/>
                  <a:pt x="205" y="175"/>
                  <a:pt x="206" y="172"/>
                </a:cubicBezTo>
                <a:close/>
                <a:moveTo>
                  <a:pt x="427" y="179"/>
                </a:moveTo>
                <a:cubicBezTo>
                  <a:pt x="425" y="175"/>
                  <a:pt x="420" y="173"/>
                  <a:pt x="417" y="170"/>
                </a:cubicBezTo>
                <a:cubicBezTo>
                  <a:pt x="418" y="175"/>
                  <a:pt x="422" y="178"/>
                  <a:pt x="427" y="179"/>
                </a:cubicBezTo>
                <a:close/>
                <a:moveTo>
                  <a:pt x="292" y="180"/>
                </a:moveTo>
                <a:cubicBezTo>
                  <a:pt x="292" y="178"/>
                  <a:pt x="294" y="178"/>
                  <a:pt x="295" y="176"/>
                </a:cubicBezTo>
                <a:cubicBezTo>
                  <a:pt x="292" y="173"/>
                  <a:pt x="289" y="172"/>
                  <a:pt x="285" y="171"/>
                </a:cubicBezTo>
                <a:cubicBezTo>
                  <a:pt x="286" y="176"/>
                  <a:pt x="288" y="178"/>
                  <a:pt x="292" y="180"/>
                </a:cubicBezTo>
                <a:close/>
                <a:moveTo>
                  <a:pt x="324" y="177"/>
                </a:moveTo>
                <a:cubicBezTo>
                  <a:pt x="327" y="177"/>
                  <a:pt x="328" y="180"/>
                  <a:pt x="330" y="180"/>
                </a:cubicBezTo>
                <a:cubicBezTo>
                  <a:pt x="332" y="179"/>
                  <a:pt x="332" y="177"/>
                  <a:pt x="333" y="175"/>
                </a:cubicBezTo>
                <a:cubicBezTo>
                  <a:pt x="331" y="173"/>
                  <a:pt x="329" y="172"/>
                  <a:pt x="327" y="171"/>
                </a:cubicBezTo>
                <a:cubicBezTo>
                  <a:pt x="326" y="172"/>
                  <a:pt x="325" y="174"/>
                  <a:pt x="324" y="177"/>
                </a:cubicBezTo>
                <a:close/>
                <a:moveTo>
                  <a:pt x="604" y="193"/>
                </a:moveTo>
                <a:cubicBezTo>
                  <a:pt x="608" y="185"/>
                  <a:pt x="608" y="175"/>
                  <a:pt x="601" y="171"/>
                </a:cubicBezTo>
                <a:cubicBezTo>
                  <a:pt x="597" y="180"/>
                  <a:pt x="598" y="188"/>
                  <a:pt x="604" y="193"/>
                </a:cubicBezTo>
                <a:close/>
                <a:moveTo>
                  <a:pt x="100" y="177"/>
                </a:moveTo>
                <a:cubicBezTo>
                  <a:pt x="99" y="173"/>
                  <a:pt x="97" y="174"/>
                  <a:pt x="93" y="172"/>
                </a:cubicBezTo>
                <a:cubicBezTo>
                  <a:pt x="92" y="176"/>
                  <a:pt x="97" y="179"/>
                  <a:pt x="100" y="177"/>
                </a:cubicBezTo>
                <a:close/>
                <a:moveTo>
                  <a:pt x="254" y="186"/>
                </a:moveTo>
                <a:cubicBezTo>
                  <a:pt x="253" y="182"/>
                  <a:pt x="257" y="183"/>
                  <a:pt x="256" y="180"/>
                </a:cubicBezTo>
                <a:cubicBezTo>
                  <a:pt x="249" y="178"/>
                  <a:pt x="245" y="174"/>
                  <a:pt x="238" y="172"/>
                </a:cubicBezTo>
                <a:cubicBezTo>
                  <a:pt x="242" y="179"/>
                  <a:pt x="248" y="182"/>
                  <a:pt x="254" y="186"/>
                </a:cubicBezTo>
                <a:close/>
                <a:moveTo>
                  <a:pt x="504" y="185"/>
                </a:moveTo>
                <a:cubicBezTo>
                  <a:pt x="509" y="185"/>
                  <a:pt x="511" y="182"/>
                  <a:pt x="512" y="178"/>
                </a:cubicBezTo>
                <a:cubicBezTo>
                  <a:pt x="509" y="176"/>
                  <a:pt x="506" y="174"/>
                  <a:pt x="504" y="172"/>
                </a:cubicBezTo>
                <a:cubicBezTo>
                  <a:pt x="502" y="177"/>
                  <a:pt x="505" y="180"/>
                  <a:pt x="504" y="185"/>
                </a:cubicBezTo>
                <a:close/>
                <a:moveTo>
                  <a:pt x="453" y="178"/>
                </a:moveTo>
                <a:cubicBezTo>
                  <a:pt x="459" y="181"/>
                  <a:pt x="463" y="186"/>
                  <a:pt x="470" y="188"/>
                </a:cubicBezTo>
                <a:cubicBezTo>
                  <a:pt x="466" y="182"/>
                  <a:pt x="460" y="177"/>
                  <a:pt x="454" y="173"/>
                </a:cubicBezTo>
                <a:cubicBezTo>
                  <a:pt x="455" y="175"/>
                  <a:pt x="453" y="175"/>
                  <a:pt x="453" y="178"/>
                </a:cubicBezTo>
                <a:close/>
                <a:moveTo>
                  <a:pt x="60" y="178"/>
                </a:moveTo>
                <a:cubicBezTo>
                  <a:pt x="61" y="178"/>
                  <a:pt x="63" y="174"/>
                  <a:pt x="60" y="174"/>
                </a:cubicBezTo>
                <a:cubicBezTo>
                  <a:pt x="59" y="174"/>
                  <a:pt x="59" y="178"/>
                  <a:pt x="60" y="178"/>
                </a:cubicBezTo>
                <a:close/>
                <a:moveTo>
                  <a:pt x="224" y="179"/>
                </a:moveTo>
                <a:cubicBezTo>
                  <a:pt x="223" y="177"/>
                  <a:pt x="224" y="178"/>
                  <a:pt x="223" y="176"/>
                </a:cubicBezTo>
                <a:cubicBezTo>
                  <a:pt x="220" y="178"/>
                  <a:pt x="222" y="173"/>
                  <a:pt x="220" y="174"/>
                </a:cubicBezTo>
                <a:cubicBezTo>
                  <a:pt x="220" y="177"/>
                  <a:pt x="222" y="178"/>
                  <a:pt x="224" y="179"/>
                </a:cubicBezTo>
                <a:close/>
                <a:moveTo>
                  <a:pt x="582" y="184"/>
                </a:moveTo>
                <a:cubicBezTo>
                  <a:pt x="580" y="179"/>
                  <a:pt x="580" y="176"/>
                  <a:pt x="575" y="174"/>
                </a:cubicBezTo>
                <a:cubicBezTo>
                  <a:pt x="575" y="180"/>
                  <a:pt x="578" y="184"/>
                  <a:pt x="582" y="184"/>
                </a:cubicBezTo>
                <a:close/>
                <a:moveTo>
                  <a:pt x="270" y="182"/>
                </a:moveTo>
                <a:cubicBezTo>
                  <a:pt x="271" y="181"/>
                  <a:pt x="272" y="180"/>
                  <a:pt x="272" y="178"/>
                </a:cubicBezTo>
                <a:cubicBezTo>
                  <a:pt x="268" y="177"/>
                  <a:pt x="265" y="176"/>
                  <a:pt x="262" y="174"/>
                </a:cubicBezTo>
                <a:cubicBezTo>
                  <a:pt x="262" y="179"/>
                  <a:pt x="267" y="180"/>
                  <a:pt x="270" y="182"/>
                </a:cubicBezTo>
                <a:close/>
                <a:moveTo>
                  <a:pt x="473" y="184"/>
                </a:moveTo>
                <a:cubicBezTo>
                  <a:pt x="473" y="180"/>
                  <a:pt x="466" y="180"/>
                  <a:pt x="467" y="177"/>
                </a:cubicBezTo>
                <a:cubicBezTo>
                  <a:pt x="464" y="177"/>
                  <a:pt x="463" y="173"/>
                  <a:pt x="461" y="175"/>
                </a:cubicBezTo>
                <a:cubicBezTo>
                  <a:pt x="466" y="177"/>
                  <a:pt x="468" y="182"/>
                  <a:pt x="473" y="184"/>
                </a:cubicBezTo>
                <a:close/>
                <a:moveTo>
                  <a:pt x="126" y="183"/>
                </a:moveTo>
                <a:cubicBezTo>
                  <a:pt x="130" y="186"/>
                  <a:pt x="135" y="188"/>
                  <a:pt x="140" y="189"/>
                </a:cubicBezTo>
                <a:cubicBezTo>
                  <a:pt x="141" y="187"/>
                  <a:pt x="142" y="185"/>
                  <a:pt x="143" y="183"/>
                </a:cubicBezTo>
                <a:cubicBezTo>
                  <a:pt x="138" y="180"/>
                  <a:pt x="134" y="177"/>
                  <a:pt x="129" y="175"/>
                </a:cubicBezTo>
                <a:cubicBezTo>
                  <a:pt x="127" y="177"/>
                  <a:pt x="126" y="180"/>
                  <a:pt x="126" y="183"/>
                </a:cubicBezTo>
                <a:close/>
                <a:moveTo>
                  <a:pt x="318" y="179"/>
                </a:moveTo>
                <a:cubicBezTo>
                  <a:pt x="317" y="177"/>
                  <a:pt x="315" y="176"/>
                  <a:pt x="312" y="175"/>
                </a:cubicBezTo>
                <a:cubicBezTo>
                  <a:pt x="312" y="178"/>
                  <a:pt x="318" y="180"/>
                  <a:pt x="318" y="179"/>
                </a:cubicBezTo>
                <a:close/>
                <a:moveTo>
                  <a:pt x="362" y="184"/>
                </a:moveTo>
                <a:cubicBezTo>
                  <a:pt x="367" y="187"/>
                  <a:pt x="371" y="190"/>
                  <a:pt x="377" y="193"/>
                </a:cubicBezTo>
                <a:cubicBezTo>
                  <a:pt x="378" y="190"/>
                  <a:pt x="381" y="188"/>
                  <a:pt x="381" y="185"/>
                </a:cubicBezTo>
                <a:cubicBezTo>
                  <a:pt x="377" y="181"/>
                  <a:pt x="371" y="178"/>
                  <a:pt x="366" y="175"/>
                </a:cubicBezTo>
                <a:cubicBezTo>
                  <a:pt x="366" y="179"/>
                  <a:pt x="363" y="181"/>
                  <a:pt x="362" y="184"/>
                </a:cubicBezTo>
                <a:close/>
                <a:moveTo>
                  <a:pt x="432" y="178"/>
                </a:moveTo>
                <a:cubicBezTo>
                  <a:pt x="434" y="182"/>
                  <a:pt x="438" y="185"/>
                  <a:pt x="442" y="187"/>
                </a:cubicBezTo>
                <a:cubicBezTo>
                  <a:pt x="443" y="185"/>
                  <a:pt x="444" y="183"/>
                  <a:pt x="445" y="180"/>
                </a:cubicBezTo>
                <a:cubicBezTo>
                  <a:pt x="441" y="179"/>
                  <a:pt x="435" y="172"/>
                  <a:pt x="432" y="178"/>
                </a:cubicBezTo>
                <a:close/>
                <a:moveTo>
                  <a:pt x="533" y="177"/>
                </a:moveTo>
                <a:cubicBezTo>
                  <a:pt x="533" y="177"/>
                  <a:pt x="533" y="176"/>
                  <a:pt x="533" y="175"/>
                </a:cubicBezTo>
                <a:cubicBezTo>
                  <a:pt x="530" y="174"/>
                  <a:pt x="530" y="178"/>
                  <a:pt x="533" y="177"/>
                </a:cubicBezTo>
                <a:close/>
                <a:moveTo>
                  <a:pt x="198" y="176"/>
                </a:moveTo>
                <a:cubicBezTo>
                  <a:pt x="193" y="184"/>
                  <a:pt x="207" y="187"/>
                  <a:pt x="213" y="191"/>
                </a:cubicBezTo>
                <a:cubicBezTo>
                  <a:pt x="215" y="190"/>
                  <a:pt x="217" y="189"/>
                  <a:pt x="217" y="185"/>
                </a:cubicBezTo>
                <a:cubicBezTo>
                  <a:pt x="212" y="182"/>
                  <a:pt x="206" y="177"/>
                  <a:pt x="198" y="176"/>
                </a:cubicBezTo>
                <a:close/>
                <a:moveTo>
                  <a:pt x="90" y="190"/>
                </a:moveTo>
                <a:cubicBezTo>
                  <a:pt x="90" y="185"/>
                  <a:pt x="89" y="180"/>
                  <a:pt x="89" y="177"/>
                </a:cubicBezTo>
                <a:cubicBezTo>
                  <a:pt x="87" y="177"/>
                  <a:pt x="87" y="176"/>
                  <a:pt x="86" y="176"/>
                </a:cubicBezTo>
                <a:cubicBezTo>
                  <a:pt x="85" y="181"/>
                  <a:pt x="83" y="189"/>
                  <a:pt x="90" y="190"/>
                </a:cubicBezTo>
                <a:close/>
                <a:moveTo>
                  <a:pt x="299" y="176"/>
                </a:moveTo>
                <a:cubicBezTo>
                  <a:pt x="297" y="178"/>
                  <a:pt x="295" y="181"/>
                  <a:pt x="293" y="183"/>
                </a:cubicBezTo>
                <a:cubicBezTo>
                  <a:pt x="297" y="188"/>
                  <a:pt x="304" y="191"/>
                  <a:pt x="309" y="195"/>
                </a:cubicBezTo>
                <a:cubicBezTo>
                  <a:pt x="312" y="193"/>
                  <a:pt x="314" y="190"/>
                  <a:pt x="315" y="186"/>
                </a:cubicBezTo>
                <a:cubicBezTo>
                  <a:pt x="310" y="182"/>
                  <a:pt x="305" y="179"/>
                  <a:pt x="299" y="176"/>
                </a:cubicBezTo>
                <a:close/>
                <a:moveTo>
                  <a:pt x="523" y="180"/>
                </a:moveTo>
                <a:cubicBezTo>
                  <a:pt x="521" y="179"/>
                  <a:pt x="521" y="177"/>
                  <a:pt x="519" y="176"/>
                </a:cubicBezTo>
                <a:cubicBezTo>
                  <a:pt x="519" y="179"/>
                  <a:pt x="522" y="181"/>
                  <a:pt x="523" y="180"/>
                </a:cubicBezTo>
                <a:close/>
                <a:moveTo>
                  <a:pt x="555" y="184"/>
                </a:moveTo>
                <a:cubicBezTo>
                  <a:pt x="555" y="182"/>
                  <a:pt x="557" y="177"/>
                  <a:pt x="555" y="176"/>
                </a:cubicBezTo>
                <a:cubicBezTo>
                  <a:pt x="553" y="179"/>
                  <a:pt x="554" y="183"/>
                  <a:pt x="555" y="184"/>
                </a:cubicBezTo>
                <a:close/>
                <a:moveTo>
                  <a:pt x="568" y="185"/>
                </a:moveTo>
                <a:cubicBezTo>
                  <a:pt x="569" y="181"/>
                  <a:pt x="564" y="178"/>
                  <a:pt x="560" y="176"/>
                </a:cubicBezTo>
                <a:cubicBezTo>
                  <a:pt x="562" y="180"/>
                  <a:pt x="565" y="183"/>
                  <a:pt x="568" y="185"/>
                </a:cubicBezTo>
                <a:close/>
                <a:moveTo>
                  <a:pt x="171" y="180"/>
                </a:moveTo>
                <a:cubicBezTo>
                  <a:pt x="174" y="180"/>
                  <a:pt x="175" y="182"/>
                  <a:pt x="177" y="182"/>
                </a:cubicBezTo>
                <a:cubicBezTo>
                  <a:pt x="177" y="179"/>
                  <a:pt x="175" y="178"/>
                  <a:pt x="172" y="177"/>
                </a:cubicBezTo>
                <a:cubicBezTo>
                  <a:pt x="172" y="178"/>
                  <a:pt x="171" y="178"/>
                  <a:pt x="171" y="180"/>
                </a:cubicBezTo>
                <a:close/>
                <a:moveTo>
                  <a:pt x="403" y="186"/>
                </a:moveTo>
                <a:cubicBezTo>
                  <a:pt x="408" y="189"/>
                  <a:pt x="410" y="193"/>
                  <a:pt x="416" y="195"/>
                </a:cubicBezTo>
                <a:cubicBezTo>
                  <a:pt x="417" y="192"/>
                  <a:pt x="419" y="189"/>
                  <a:pt x="421" y="188"/>
                </a:cubicBezTo>
                <a:cubicBezTo>
                  <a:pt x="420" y="181"/>
                  <a:pt x="414" y="179"/>
                  <a:pt x="408" y="177"/>
                </a:cubicBezTo>
                <a:cubicBezTo>
                  <a:pt x="407" y="181"/>
                  <a:pt x="404" y="183"/>
                  <a:pt x="403" y="186"/>
                </a:cubicBezTo>
                <a:close/>
                <a:moveTo>
                  <a:pt x="63" y="183"/>
                </a:moveTo>
                <a:cubicBezTo>
                  <a:pt x="69" y="186"/>
                  <a:pt x="75" y="190"/>
                  <a:pt x="81" y="193"/>
                </a:cubicBezTo>
                <a:cubicBezTo>
                  <a:pt x="80" y="185"/>
                  <a:pt x="71" y="181"/>
                  <a:pt x="64" y="177"/>
                </a:cubicBezTo>
                <a:cubicBezTo>
                  <a:pt x="65" y="180"/>
                  <a:pt x="63" y="181"/>
                  <a:pt x="63" y="183"/>
                </a:cubicBezTo>
                <a:close/>
                <a:moveTo>
                  <a:pt x="165" y="180"/>
                </a:moveTo>
                <a:cubicBezTo>
                  <a:pt x="162" y="179"/>
                  <a:pt x="160" y="178"/>
                  <a:pt x="157" y="177"/>
                </a:cubicBezTo>
                <a:cubicBezTo>
                  <a:pt x="159" y="178"/>
                  <a:pt x="163" y="184"/>
                  <a:pt x="165" y="180"/>
                </a:cubicBezTo>
                <a:close/>
                <a:moveTo>
                  <a:pt x="288" y="185"/>
                </a:moveTo>
                <a:cubicBezTo>
                  <a:pt x="286" y="182"/>
                  <a:pt x="285" y="179"/>
                  <a:pt x="282" y="177"/>
                </a:cubicBezTo>
                <a:cubicBezTo>
                  <a:pt x="282" y="179"/>
                  <a:pt x="281" y="179"/>
                  <a:pt x="281" y="180"/>
                </a:cubicBezTo>
                <a:cubicBezTo>
                  <a:pt x="284" y="181"/>
                  <a:pt x="286" y="183"/>
                  <a:pt x="288" y="185"/>
                </a:cubicBezTo>
                <a:close/>
                <a:moveTo>
                  <a:pt x="335" y="183"/>
                </a:moveTo>
                <a:cubicBezTo>
                  <a:pt x="337" y="184"/>
                  <a:pt x="338" y="187"/>
                  <a:pt x="341" y="188"/>
                </a:cubicBezTo>
                <a:cubicBezTo>
                  <a:pt x="342" y="186"/>
                  <a:pt x="343" y="184"/>
                  <a:pt x="344" y="182"/>
                </a:cubicBezTo>
                <a:cubicBezTo>
                  <a:pt x="341" y="181"/>
                  <a:pt x="339" y="179"/>
                  <a:pt x="337" y="178"/>
                </a:cubicBezTo>
                <a:cubicBezTo>
                  <a:pt x="336" y="180"/>
                  <a:pt x="335" y="181"/>
                  <a:pt x="335" y="183"/>
                </a:cubicBezTo>
                <a:close/>
                <a:moveTo>
                  <a:pt x="498" y="182"/>
                </a:moveTo>
                <a:cubicBezTo>
                  <a:pt x="499" y="182"/>
                  <a:pt x="499" y="182"/>
                  <a:pt x="500" y="182"/>
                </a:cubicBezTo>
                <a:cubicBezTo>
                  <a:pt x="499" y="180"/>
                  <a:pt x="500" y="179"/>
                  <a:pt x="499" y="178"/>
                </a:cubicBezTo>
                <a:cubicBezTo>
                  <a:pt x="499" y="179"/>
                  <a:pt x="498" y="180"/>
                  <a:pt x="498" y="182"/>
                </a:cubicBezTo>
                <a:close/>
                <a:moveTo>
                  <a:pt x="608" y="200"/>
                </a:moveTo>
                <a:cubicBezTo>
                  <a:pt x="610" y="201"/>
                  <a:pt x="609" y="205"/>
                  <a:pt x="612" y="206"/>
                </a:cubicBezTo>
                <a:cubicBezTo>
                  <a:pt x="614" y="196"/>
                  <a:pt x="620" y="186"/>
                  <a:pt x="612" y="179"/>
                </a:cubicBezTo>
                <a:cubicBezTo>
                  <a:pt x="611" y="185"/>
                  <a:pt x="618" y="196"/>
                  <a:pt x="608" y="200"/>
                </a:cubicBezTo>
                <a:close/>
                <a:moveTo>
                  <a:pt x="544" y="185"/>
                </a:moveTo>
                <a:cubicBezTo>
                  <a:pt x="541" y="183"/>
                  <a:pt x="540" y="180"/>
                  <a:pt x="536" y="179"/>
                </a:cubicBezTo>
                <a:cubicBezTo>
                  <a:pt x="537" y="182"/>
                  <a:pt x="542" y="185"/>
                  <a:pt x="544" y="185"/>
                </a:cubicBezTo>
                <a:close/>
                <a:moveTo>
                  <a:pt x="591" y="188"/>
                </a:moveTo>
                <a:cubicBezTo>
                  <a:pt x="593" y="184"/>
                  <a:pt x="590" y="181"/>
                  <a:pt x="587" y="179"/>
                </a:cubicBezTo>
                <a:cubicBezTo>
                  <a:pt x="586" y="182"/>
                  <a:pt x="589" y="186"/>
                  <a:pt x="591" y="188"/>
                </a:cubicBezTo>
                <a:close/>
                <a:moveTo>
                  <a:pt x="556" y="188"/>
                </a:moveTo>
                <a:cubicBezTo>
                  <a:pt x="559" y="191"/>
                  <a:pt x="561" y="194"/>
                  <a:pt x="565" y="195"/>
                </a:cubicBezTo>
                <a:cubicBezTo>
                  <a:pt x="566" y="193"/>
                  <a:pt x="567" y="191"/>
                  <a:pt x="567" y="189"/>
                </a:cubicBezTo>
                <a:cubicBezTo>
                  <a:pt x="564" y="186"/>
                  <a:pt x="561" y="183"/>
                  <a:pt x="558" y="180"/>
                </a:cubicBezTo>
                <a:cubicBezTo>
                  <a:pt x="557" y="182"/>
                  <a:pt x="557" y="186"/>
                  <a:pt x="556" y="188"/>
                </a:cubicBezTo>
                <a:close/>
                <a:moveTo>
                  <a:pt x="635" y="183"/>
                </a:moveTo>
                <a:cubicBezTo>
                  <a:pt x="636" y="184"/>
                  <a:pt x="638" y="180"/>
                  <a:pt x="635" y="180"/>
                </a:cubicBezTo>
                <a:cubicBezTo>
                  <a:pt x="636" y="182"/>
                  <a:pt x="635" y="182"/>
                  <a:pt x="635" y="183"/>
                </a:cubicBezTo>
                <a:close/>
                <a:moveTo>
                  <a:pt x="51" y="185"/>
                </a:moveTo>
                <a:cubicBezTo>
                  <a:pt x="52" y="185"/>
                  <a:pt x="52" y="186"/>
                  <a:pt x="53" y="186"/>
                </a:cubicBezTo>
                <a:cubicBezTo>
                  <a:pt x="53" y="184"/>
                  <a:pt x="54" y="183"/>
                  <a:pt x="54" y="182"/>
                </a:cubicBezTo>
                <a:cubicBezTo>
                  <a:pt x="53" y="181"/>
                  <a:pt x="52" y="181"/>
                  <a:pt x="51" y="181"/>
                </a:cubicBezTo>
                <a:cubicBezTo>
                  <a:pt x="51" y="182"/>
                  <a:pt x="51" y="184"/>
                  <a:pt x="51" y="185"/>
                </a:cubicBezTo>
                <a:close/>
                <a:moveTo>
                  <a:pt x="487" y="188"/>
                </a:moveTo>
                <a:cubicBezTo>
                  <a:pt x="484" y="187"/>
                  <a:pt x="483" y="180"/>
                  <a:pt x="479" y="182"/>
                </a:cubicBezTo>
                <a:cubicBezTo>
                  <a:pt x="480" y="185"/>
                  <a:pt x="484" y="186"/>
                  <a:pt x="487" y="188"/>
                </a:cubicBezTo>
                <a:close/>
                <a:moveTo>
                  <a:pt x="39" y="191"/>
                </a:moveTo>
                <a:cubicBezTo>
                  <a:pt x="41" y="190"/>
                  <a:pt x="41" y="184"/>
                  <a:pt x="39" y="182"/>
                </a:cubicBezTo>
                <a:cubicBezTo>
                  <a:pt x="40" y="185"/>
                  <a:pt x="38" y="189"/>
                  <a:pt x="39" y="191"/>
                </a:cubicBezTo>
                <a:close/>
                <a:moveTo>
                  <a:pt x="233" y="184"/>
                </a:moveTo>
                <a:cubicBezTo>
                  <a:pt x="231" y="183"/>
                  <a:pt x="232" y="181"/>
                  <a:pt x="230" y="182"/>
                </a:cubicBezTo>
                <a:cubicBezTo>
                  <a:pt x="230" y="183"/>
                  <a:pt x="232" y="185"/>
                  <a:pt x="233" y="184"/>
                </a:cubicBezTo>
                <a:close/>
                <a:moveTo>
                  <a:pt x="55" y="188"/>
                </a:moveTo>
                <a:cubicBezTo>
                  <a:pt x="57" y="187"/>
                  <a:pt x="58" y="184"/>
                  <a:pt x="56" y="182"/>
                </a:cubicBezTo>
                <a:cubicBezTo>
                  <a:pt x="55" y="183"/>
                  <a:pt x="54" y="185"/>
                  <a:pt x="55" y="188"/>
                </a:cubicBezTo>
                <a:close/>
                <a:moveTo>
                  <a:pt x="168" y="183"/>
                </a:moveTo>
                <a:cubicBezTo>
                  <a:pt x="170" y="186"/>
                  <a:pt x="177" y="189"/>
                  <a:pt x="180" y="189"/>
                </a:cubicBezTo>
                <a:cubicBezTo>
                  <a:pt x="179" y="185"/>
                  <a:pt x="173" y="182"/>
                  <a:pt x="168" y="183"/>
                </a:cubicBezTo>
                <a:close/>
                <a:moveTo>
                  <a:pt x="188" y="186"/>
                </a:moveTo>
                <a:cubicBezTo>
                  <a:pt x="187" y="184"/>
                  <a:pt x="185" y="183"/>
                  <a:pt x="182" y="182"/>
                </a:cubicBezTo>
                <a:cubicBezTo>
                  <a:pt x="183" y="185"/>
                  <a:pt x="185" y="188"/>
                  <a:pt x="188" y="186"/>
                </a:cubicBezTo>
                <a:close/>
                <a:moveTo>
                  <a:pt x="257" y="188"/>
                </a:moveTo>
                <a:cubicBezTo>
                  <a:pt x="260" y="191"/>
                  <a:pt x="263" y="188"/>
                  <a:pt x="265" y="186"/>
                </a:cubicBezTo>
                <a:cubicBezTo>
                  <a:pt x="265" y="183"/>
                  <a:pt x="262" y="184"/>
                  <a:pt x="260" y="182"/>
                </a:cubicBezTo>
                <a:cubicBezTo>
                  <a:pt x="259" y="184"/>
                  <a:pt x="258" y="186"/>
                  <a:pt x="257" y="188"/>
                </a:cubicBezTo>
                <a:close/>
                <a:moveTo>
                  <a:pt x="397" y="188"/>
                </a:moveTo>
                <a:cubicBezTo>
                  <a:pt x="395" y="185"/>
                  <a:pt x="391" y="184"/>
                  <a:pt x="388" y="182"/>
                </a:cubicBezTo>
                <a:cubicBezTo>
                  <a:pt x="390" y="185"/>
                  <a:pt x="394" y="188"/>
                  <a:pt x="397" y="188"/>
                </a:cubicBezTo>
                <a:close/>
                <a:moveTo>
                  <a:pt x="514" y="191"/>
                </a:moveTo>
                <a:cubicBezTo>
                  <a:pt x="516" y="193"/>
                  <a:pt x="517" y="196"/>
                  <a:pt x="521" y="196"/>
                </a:cubicBezTo>
                <a:cubicBezTo>
                  <a:pt x="521" y="192"/>
                  <a:pt x="523" y="190"/>
                  <a:pt x="523" y="186"/>
                </a:cubicBezTo>
                <a:cubicBezTo>
                  <a:pt x="522" y="184"/>
                  <a:pt x="520" y="184"/>
                  <a:pt x="520" y="182"/>
                </a:cubicBezTo>
                <a:cubicBezTo>
                  <a:pt x="519" y="182"/>
                  <a:pt x="518" y="182"/>
                  <a:pt x="517" y="182"/>
                </a:cubicBezTo>
                <a:cubicBezTo>
                  <a:pt x="516" y="185"/>
                  <a:pt x="514" y="187"/>
                  <a:pt x="514" y="191"/>
                </a:cubicBezTo>
                <a:close/>
                <a:moveTo>
                  <a:pt x="276" y="186"/>
                </a:moveTo>
                <a:cubicBezTo>
                  <a:pt x="280" y="187"/>
                  <a:pt x="282" y="191"/>
                  <a:pt x="285" y="189"/>
                </a:cubicBezTo>
                <a:cubicBezTo>
                  <a:pt x="284" y="187"/>
                  <a:pt x="282" y="184"/>
                  <a:pt x="279" y="183"/>
                </a:cubicBezTo>
                <a:cubicBezTo>
                  <a:pt x="278" y="184"/>
                  <a:pt x="277" y="184"/>
                  <a:pt x="276" y="186"/>
                </a:cubicBezTo>
                <a:close/>
                <a:moveTo>
                  <a:pt x="356" y="187"/>
                </a:moveTo>
                <a:cubicBezTo>
                  <a:pt x="355" y="185"/>
                  <a:pt x="355" y="183"/>
                  <a:pt x="352" y="183"/>
                </a:cubicBezTo>
                <a:cubicBezTo>
                  <a:pt x="352" y="185"/>
                  <a:pt x="354" y="186"/>
                  <a:pt x="356" y="187"/>
                </a:cubicBezTo>
                <a:close/>
                <a:moveTo>
                  <a:pt x="445" y="190"/>
                </a:moveTo>
                <a:cubicBezTo>
                  <a:pt x="448" y="193"/>
                  <a:pt x="451" y="195"/>
                  <a:pt x="454" y="197"/>
                </a:cubicBezTo>
                <a:cubicBezTo>
                  <a:pt x="455" y="191"/>
                  <a:pt x="452" y="187"/>
                  <a:pt x="450" y="183"/>
                </a:cubicBezTo>
                <a:cubicBezTo>
                  <a:pt x="446" y="183"/>
                  <a:pt x="447" y="188"/>
                  <a:pt x="445" y="190"/>
                </a:cubicBezTo>
                <a:close/>
                <a:moveTo>
                  <a:pt x="144" y="193"/>
                </a:moveTo>
                <a:cubicBezTo>
                  <a:pt x="147" y="191"/>
                  <a:pt x="151" y="186"/>
                  <a:pt x="146" y="185"/>
                </a:cubicBezTo>
                <a:cubicBezTo>
                  <a:pt x="146" y="188"/>
                  <a:pt x="143" y="191"/>
                  <a:pt x="144" y="193"/>
                </a:cubicBezTo>
                <a:close/>
                <a:moveTo>
                  <a:pt x="344" y="189"/>
                </a:moveTo>
                <a:cubicBezTo>
                  <a:pt x="347" y="191"/>
                  <a:pt x="349" y="194"/>
                  <a:pt x="352" y="195"/>
                </a:cubicBezTo>
                <a:cubicBezTo>
                  <a:pt x="352" y="190"/>
                  <a:pt x="349" y="188"/>
                  <a:pt x="346" y="185"/>
                </a:cubicBezTo>
                <a:cubicBezTo>
                  <a:pt x="346" y="187"/>
                  <a:pt x="344" y="187"/>
                  <a:pt x="344" y="189"/>
                </a:cubicBezTo>
                <a:close/>
                <a:moveTo>
                  <a:pt x="501" y="189"/>
                </a:moveTo>
                <a:cubicBezTo>
                  <a:pt x="500" y="187"/>
                  <a:pt x="498" y="185"/>
                  <a:pt x="496" y="186"/>
                </a:cubicBezTo>
                <a:cubicBezTo>
                  <a:pt x="498" y="187"/>
                  <a:pt x="499" y="188"/>
                  <a:pt x="501" y="189"/>
                </a:cubicBezTo>
                <a:close/>
                <a:moveTo>
                  <a:pt x="535" y="188"/>
                </a:moveTo>
                <a:cubicBezTo>
                  <a:pt x="537" y="192"/>
                  <a:pt x="542" y="193"/>
                  <a:pt x="544" y="196"/>
                </a:cubicBezTo>
                <a:cubicBezTo>
                  <a:pt x="545" y="194"/>
                  <a:pt x="546" y="192"/>
                  <a:pt x="545" y="189"/>
                </a:cubicBezTo>
                <a:cubicBezTo>
                  <a:pt x="540" y="190"/>
                  <a:pt x="540" y="185"/>
                  <a:pt x="535" y="185"/>
                </a:cubicBezTo>
                <a:cubicBezTo>
                  <a:pt x="535" y="186"/>
                  <a:pt x="534" y="187"/>
                  <a:pt x="535" y="188"/>
                </a:cubicBezTo>
                <a:close/>
                <a:moveTo>
                  <a:pt x="62" y="194"/>
                </a:moveTo>
                <a:cubicBezTo>
                  <a:pt x="70" y="198"/>
                  <a:pt x="75" y="204"/>
                  <a:pt x="83" y="208"/>
                </a:cubicBezTo>
                <a:cubicBezTo>
                  <a:pt x="83" y="205"/>
                  <a:pt x="83" y="201"/>
                  <a:pt x="82" y="197"/>
                </a:cubicBezTo>
                <a:cubicBezTo>
                  <a:pt x="75" y="193"/>
                  <a:pt x="69" y="189"/>
                  <a:pt x="61" y="186"/>
                </a:cubicBezTo>
                <a:cubicBezTo>
                  <a:pt x="59" y="188"/>
                  <a:pt x="62" y="191"/>
                  <a:pt x="62" y="194"/>
                </a:cubicBezTo>
                <a:close/>
                <a:moveTo>
                  <a:pt x="439" y="191"/>
                </a:moveTo>
                <a:cubicBezTo>
                  <a:pt x="439" y="189"/>
                  <a:pt x="433" y="186"/>
                  <a:pt x="433" y="186"/>
                </a:cubicBezTo>
                <a:cubicBezTo>
                  <a:pt x="434" y="189"/>
                  <a:pt x="437" y="190"/>
                  <a:pt x="439" y="191"/>
                </a:cubicBezTo>
                <a:close/>
                <a:moveTo>
                  <a:pt x="104" y="200"/>
                </a:moveTo>
                <a:cubicBezTo>
                  <a:pt x="107" y="200"/>
                  <a:pt x="108" y="198"/>
                  <a:pt x="110" y="197"/>
                </a:cubicBezTo>
                <a:cubicBezTo>
                  <a:pt x="108" y="196"/>
                  <a:pt x="110" y="194"/>
                  <a:pt x="110" y="191"/>
                </a:cubicBezTo>
                <a:cubicBezTo>
                  <a:pt x="107" y="190"/>
                  <a:pt x="108" y="188"/>
                  <a:pt x="104" y="186"/>
                </a:cubicBezTo>
                <a:cubicBezTo>
                  <a:pt x="104" y="192"/>
                  <a:pt x="98" y="198"/>
                  <a:pt x="104" y="200"/>
                </a:cubicBezTo>
                <a:close/>
                <a:moveTo>
                  <a:pt x="485" y="193"/>
                </a:moveTo>
                <a:cubicBezTo>
                  <a:pt x="485" y="191"/>
                  <a:pt x="483" y="191"/>
                  <a:pt x="484" y="189"/>
                </a:cubicBezTo>
                <a:cubicBezTo>
                  <a:pt x="479" y="190"/>
                  <a:pt x="480" y="186"/>
                  <a:pt x="476" y="186"/>
                </a:cubicBezTo>
                <a:cubicBezTo>
                  <a:pt x="478" y="189"/>
                  <a:pt x="482" y="196"/>
                  <a:pt x="485" y="193"/>
                </a:cubicBezTo>
                <a:close/>
                <a:moveTo>
                  <a:pt x="183" y="197"/>
                </a:moveTo>
                <a:cubicBezTo>
                  <a:pt x="182" y="194"/>
                  <a:pt x="177" y="194"/>
                  <a:pt x="177" y="191"/>
                </a:cubicBezTo>
                <a:cubicBezTo>
                  <a:pt x="172" y="193"/>
                  <a:pt x="170" y="187"/>
                  <a:pt x="165" y="187"/>
                </a:cubicBezTo>
                <a:cubicBezTo>
                  <a:pt x="170" y="191"/>
                  <a:pt x="176" y="195"/>
                  <a:pt x="183" y="197"/>
                </a:cubicBezTo>
                <a:close/>
                <a:moveTo>
                  <a:pt x="496" y="194"/>
                </a:moveTo>
                <a:cubicBezTo>
                  <a:pt x="498" y="194"/>
                  <a:pt x="499" y="193"/>
                  <a:pt x="499" y="191"/>
                </a:cubicBezTo>
                <a:cubicBezTo>
                  <a:pt x="496" y="190"/>
                  <a:pt x="496" y="187"/>
                  <a:pt x="493" y="187"/>
                </a:cubicBezTo>
                <a:cubicBezTo>
                  <a:pt x="492" y="191"/>
                  <a:pt x="496" y="191"/>
                  <a:pt x="496" y="194"/>
                </a:cubicBezTo>
                <a:close/>
                <a:moveTo>
                  <a:pt x="45" y="198"/>
                </a:moveTo>
                <a:cubicBezTo>
                  <a:pt x="46" y="195"/>
                  <a:pt x="46" y="191"/>
                  <a:pt x="46" y="188"/>
                </a:cubicBezTo>
                <a:cubicBezTo>
                  <a:pt x="45" y="191"/>
                  <a:pt x="40" y="196"/>
                  <a:pt x="45" y="198"/>
                </a:cubicBezTo>
                <a:close/>
                <a:moveTo>
                  <a:pt x="379" y="194"/>
                </a:moveTo>
                <a:cubicBezTo>
                  <a:pt x="383" y="196"/>
                  <a:pt x="386" y="199"/>
                  <a:pt x="391" y="200"/>
                </a:cubicBezTo>
                <a:cubicBezTo>
                  <a:pt x="391" y="196"/>
                  <a:pt x="388" y="196"/>
                  <a:pt x="389" y="192"/>
                </a:cubicBezTo>
                <a:cubicBezTo>
                  <a:pt x="385" y="194"/>
                  <a:pt x="387" y="188"/>
                  <a:pt x="384" y="188"/>
                </a:cubicBezTo>
                <a:cubicBezTo>
                  <a:pt x="382" y="190"/>
                  <a:pt x="380" y="191"/>
                  <a:pt x="379" y="194"/>
                </a:cubicBezTo>
                <a:close/>
                <a:moveTo>
                  <a:pt x="395" y="192"/>
                </a:moveTo>
                <a:cubicBezTo>
                  <a:pt x="395" y="189"/>
                  <a:pt x="392" y="189"/>
                  <a:pt x="390" y="188"/>
                </a:cubicBezTo>
                <a:cubicBezTo>
                  <a:pt x="391" y="190"/>
                  <a:pt x="393" y="191"/>
                  <a:pt x="395" y="192"/>
                </a:cubicBezTo>
                <a:close/>
                <a:moveTo>
                  <a:pt x="265" y="192"/>
                </a:moveTo>
                <a:cubicBezTo>
                  <a:pt x="268" y="192"/>
                  <a:pt x="268" y="190"/>
                  <a:pt x="269" y="188"/>
                </a:cubicBezTo>
                <a:cubicBezTo>
                  <a:pt x="267" y="189"/>
                  <a:pt x="266" y="190"/>
                  <a:pt x="265" y="192"/>
                </a:cubicBezTo>
                <a:close/>
                <a:moveTo>
                  <a:pt x="373" y="197"/>
                </a:moveTo>
                <a:cubicBezTo>
                  <a:pt x="368" y="194"/>
                  <a:pt x="364" y="191"/>
                  <a:pt x="359" y="188"/>
                </a:cubicBezTo>
                <a:cubicBezTo>
                  <a:pt x="361" y="193"/>
                  <a:pt x="369" y="204"/>
                  <a:pt x="373" y="197"/>
                </a:cubicBezTo>
                <a:close/>
                <a:moveTo>
                  <a:pt x="137" y="196"/>
                </a:moveTo>
                <a:cubicBezTo>
                  <a:pt x="137" y="195"/>
                  <a:pt x="137" y="194"/>
                  <a:pt x="138" y="194"/>
                </a:cubicBezTo>
                <a:cubicBezTo>
                  <a:pt x="136" y="191"/>
                  <a:pt x="130" y="189"/>
                  <a:pt x="126" y="189"/>
                </a:cubicBezTo>
                <a:cubicBezTo>
                  <a:pt x="131" y="191"/>
                  <a:pt x="132" y="195"/>
                  <a:pt x="137" y="196"/>
                </a:cubicBezTo>
                <a:close/>
                <a:moveTo>
                  <a:pt x="270" y="194"/>
                </a:moveTo>
                <a:cubicBezTo>
                  <a:pt x="271" y="197"/>
                  <a:pt x="275" y="198"/>
                  <a:pt x="279" y="199"/>
                </a:cubicBezTo>
                <a:cubicBezTo>
                  <a:pt x="278" y="196"/>
                  <a:pt x="281" y="196"/>
                  <a:pt x="281" y="194"/>
                </a:cubicBezTo>
                <a:cubicBezTo>
                  <a:pt x="279" y="192"/>
                  <a:pt x="276" y="191"/>
                  <a:pt x="274" y="189"/>
                </a:cubicBezTo>
                <a:cubicBezTo>
                  <a:pt x="273" y="191"/>
                  <a:pt x="271" y="192"/>
                  <a:pt x="270" y="194"/>
                </a:cubicBezTo>
                <a:close/>
                <a:moveTo>
                  <a:pt x="526" y="200"/>
                </a:moveTo>
                <a:cubicBezTo>
                  <a:pt x="528" y="196"/>
                  <a:pt x="527" y="194"/>
                  <a:pt x="529" y="189"/>
                </a:cubicBezTo>
                <a:cubicBezTo>
                  <a:pt x="528" y="189"/>
                  <a:pt x="528" y="189"/>
                  <a:pt x="527" y="189"/>
                </a:cubicBezTo>
                <a:cubicBezTo>
                  <a:pt x="527" y="192"/>
                  <a:pt x="523" y="197"/>
                  <a:pt x="526" y="200"/>
                </a:cubicBezTo>
                <a:close/>
                <a:moveTo>
                  <a:pt x="218" y="196"/>
                </a:moveTo>
                <a:cubicBezTo>
                  <a:pt x="226" y="199"/>
                  <a:pt x="231" y="205"/>
                  <a:pt x="239" y="209"/>
                </a:cubicBezTo>
                <a:cubicBezTo>
                  <a:pt x="241" y="208"/>
                  <a:pt x="242" y="205"/>
                  <a:pt x="244" y="206"/>
                </a:cubicBezTo>
                <a:cubicBezTo>
                  <a:pt x="244" y="204"/>
                  <a:pt x="245" y="203"/>
                  <a:pt x="245" y="202"/>
                </a:cubicBezTo>
                <a:cubicBezTo>
                  <a:pt x="238" y="199"/>
                  <a:pt x="229" y="189"/>
                  <a:pt x="223" y="191"/>
                </a:cubicBezTo>
                <a:cubicBezTo>
                  <a:pt x="224" y="191"/>
                  <a:pt x="225" y="191"/>
                  <a:pt x="225" y="192"/>
                </a:cubicBezTo>
                <a:cubicBezTo>
                  <a:pt x="222" y="188"/>
                  <a:pt x="219" y="193"/>
                  <a:pt x="218" y="196"/>
                </a:cubicBezTo>
                <a:close/>
                <a:moveTo>
                  <a:pt x="460" y="198"/>
                </a:moveTo>
                <a:cubicBezTo>
                  <a:pt x="460" y="196"/>
                  <a:pt x="463" y="196"/>
                  <a:pt x="463" y="194"/>
                </a:cubicBezTo>
                <a:cubicBezTo>
                  <a:pt x="461" y="193"/>
                  <a:pt x="459" y="189"/>
                  <a:pt x="457" y="190"/>
                </a:cubicBezTo>
                <a:cubicBezTo>
                  <a:pt x="459" y="192"/>
                  <a:pt x="459" y="196"/>
                  <a:pt x="460" y="198"/>
                </a:cubicBezTo>
                <a:close/>
                <a:moveTo>
                  <a:pt x="633" y="196"/>
                </a:moveTo>
                <a:cubicBezTo>
                  <a:pt x="633" y="194"/>
                  <a:pt x="636" y="190"/>
                  <a:pt x="634" y="189"/>
                </a:cubicBezTo>
                <a:cubicBezTo>
                  <a:pt x="634" y="192"/>
                  <a:pt x="631" y="195"/>
                  <a:pt x="633" y="196"/>
                </a:cubicBezTo>
                <a:close/>
                <a:moveTo>
                  <a:pt x="293" y="195"/>
                </a:moveTo>
                <a:cubicBezTo>
                  <a:pt x="293" y="193"/>
                  <a:pt x="290" y="192"/>
                  <a:pt x="290" y="190"/>
                </a:cubicBezTo>
                <a:cubicBezTo>
                  <a:pt x="289" y="190"/>
                  <a:pt x="288" y="191"/>
                  <a:pt x="287" y="191"/>
                </a:cubicBezTo>
                <a:cubicBezTo>
                  <a:pt x="287" y="194"/>
                  <a:pt x="292" y="195"/>
                  <a:pt x="293" y="195"/>
                </a:cubicBezTo>
                <a:close/>
                <a:moveTo>
                  <a:pt x="327" y="196"/>
                </a:moveTo>
                <a:cubicBezTo>
                  <a:pt x="330" y="193"/>
                  <a:pt x="324" y="191"/>
                  <a:pt x="324" y="190"/>
                </a:cubicBezTo>
                <a:cubicBezTo>
                  <a:pt x="323" y="192"/>
                  <a:pt x="326" y="194"/>
                  <a:pt x="327" y="196"/>
                </a:cubicBezTo>
                <a:close/>
                <a:moveTo>
                  <a:pt x="433" y="201"/>
                </a:moveTo>
                <a:cubicBezTo>
                  <a:pt x="435" y="200"/>
                  <a:pt x="436" y="197"/>
                  <a:pt x="437" y="194"/>
                </a:cubicBezTo>
                <a:cubicBezTo>
                  <a:pt x="432" y="195"/>
                  <a:pt x="431" y="189"/>
                  <a:pt x="428" y="191"/>
                </a:cubicBezTo>
                <a:cubicBezTo>
                  <a:pt x="430" y="193"/>
                  <a:pt x="431" y="198"/>
                  <a:pt x="433" y="201"/>
                </a:cubicBezTo>
                <a:close/>
                <a:moveTo>
                  <a:pt x="333" y="192"/>
                </a:moveTo>
                <a:cubicBezTo>
                  <a:pt x="335" y="192"/>
                  <a:pt x="335" y="194"/>
                  <a:pt x="337" y="194"/>
                </a:cubicBezTo>
                <a:cubicBezTo>
                  <a:pt x="337" y="192"/>
                  <a:pt x="334" y="189"/>
                  <a:pt x="333" y="192"/>
                </a:cubicBezTo>
                <a:close/>
                <a:moveTo>
                  <a:pt x="417" y="197"/>
                </a:moveTo>
                <a:cubicBezTo>
                  <a:pt x="422" y="199"/>
                  <a:pt x="425" y="203"/>
                  <a:pt x="429" y="205"/>
                </a:cubicBezTo>
                <a:cubicBezTo>
                  <a:pt x="429" y="202"/>
                  <a:pt x="426" y="200"/>
                  <a:pt x="428" y="196"/>
                </a:cubicBezTo>
                <a:cubicBezTo>
                  <a:pt x="423" y="196"/>
                  <a:pt x="426" y="192"/>
                  <a:pt x="422" y="191"/>
                </a:cubicBezTo>
                <a:cubicBezTo>
                  <a:pt x="420" y="193"/>
                  <a:pt x="418" y="195"/>
                  <a:pt x="417" y="197"/>
                </a:cubicBezTo>
                <a:close/>
                <a:moveTo>
                  <a:pt x="600" y="195"/>
                </a:moveTo>
                <a:cubicBezTo>
                  <a:pt x="600" y="193"/>
                  <a:pt x="598" y="192"/>
                  <a:pt x="597" y="191"/>
                </a:cubicBezTo>
                <a:cubicBezTo>
                  <a:pt x="595" y="193"/>
                  <a:pt x="597" y="195"/>
                  <a:pt x="600" y="195"/>
                </a:cubicBezTo>
                <a:close/>
                <a:moveTo>
                  <a:pt x="149" y="194"/>
                </a:moveTo>
                <a:cubicBezTo>
                  <a:pt x="151" y="195"/>
                  <a:pt x="154" y="198"/>
                  <a:pt x="155" y="194"/>
                </a:cubicBezTo>
                <a:cubicBezTo>
                  <a:pt x="153" y="191"/>
                  <a:pt x="150" y="191"/>
                  <a:pt x="149" y="194"/>
                </a:cubicBezTo>
                <a:close/>
                <a:moveTo>
                  <a:pt x="508" y="195"/>
                </a:moveTo>
                <a:cubicBezTo>
                  <a:pt x="509" y="193"/>
                  <a:pt x="507" y="192"/>
                  <a:pt x="505" y="191"/>
                </a:cubicBezTo>
                <a:cubicBezTo>
                  <a:pt x="504" y="193"/>
                  <a:pt x="506" y="195"/>
                  <a:pt x="508" y="195"/>
                </a:cubicBezTo>
                <a:close/>
                <a:moveTo>
                  <a:pt x="189" y="195"/>
                </a:moveTo>
                <a:cubicBezTo>
                  <a:pt x="193" y="198"/>
                  <a:pt x="198" y="199"/>
                  <a:pt x="202" y="202"/>
                </a:cubicBezTo>
                <a:cubicBezTo>
                  <a:pt x="203" y="201"/>
                  <a:pt x="205" y="201"/>
                  <a:pt x="205" y="199"/>
                </a:cubicBezTo>
                <a:cubicBezTo>
                  <a:pt x="200" y="197"/>
                  <a:pt x="192" y="189"/>
                  <a:pt x="189" y="195"/>
                </a:cubicBezTo>
                <a:close/>
                <a:moveTo>
                  <a:pt x="585" y="208"/>
                </a:moveTo>
                <a:cubicBezTo>
                  <a:pt x="589" y="204"/>
                  <a:pt x="588" y="199"/>
                  <a:pt x="589" y="194"/>
                </a:cubicBezTo>
                <a:cubicBezTo>
                  <a:pt x="588" y="193"/>
                  <a:pt x="587" y="192"/>
                  <a:pt x="584" y="192"/>
                </a:cubicBezTo>
                <a:cubicBezTo>
                  <a:pt x="583" y="198"/>
                  <a:pt x="584" y="202"/>
                  <a:pt x="585" y="208"/>
                </a:cubicBezTo>
                <a:close/>
                <a:moveTo>
                  <a:pt x="177" y="213"/>
                </a:moveTo>
                <a:cubicBezTo>
                  <a:pt x="177" y="210"/>
                  <a:pt x="179" y="209"/>
                  <a:pt x="179" y="206"/>
                </a:cubicBezTo>
                <a:cubicBezTo>
                  <a:pt x="173" y="204"/>
                  <a:pt x="170" y="199"/>
                  <a:pt x="163" y="197"/>
                </a:cubicBezTo>
                <a:cubicBezTo>
                  <a:pt x="165" y="194"/>
                  <a:pt x="161" y="195"/>
                  <a:pt x="160" y="193"/>
                </a:cubicBezTo>
                <a:cubicBezTo>
                  <a:pt x="163" y="200"/>
                  <a:pt x="170" y="207"/>
                  <a:pt x="177" y="213"/>
                </a:cubicBezTo>
                <a:close/>
                <a:moveTo>
                  <a:pt x="209" y="195"/>
                </a:moveTo>
                <a:cubicBezTo>
                  <a:pt x="209" y="194"/>
                  <a:pt x="209" y="193"/>
                  <a:pt x="209" y="193"/>
                </a:cubicBezTo>
                <a:cubicBezTo>
                  <a:pt x="208" y="193"/>
                  <a:pt x="207" y="193"/>
                  <a:pt x="206" y="193"/>
                </a:cubicBezTo>
                <a:cubicBezTo>
                  <a:pt x="207" y="194"/>
                  <a:pt x="207" y="195"/>
                  <a:pt x="209" y="195"/>
                </a:cubicBezTo>
                <a:close/>
                <a:moveTo>
                  <a:pt x="399" y="193"/>
                </a:moveTo>
                <a:cubicBezTo>
                  <a:pt x="400" y="198"/>
                  <a:pt x="405" y="200"/>
                  <a:pt x="409" y="202"/>
                </a:cubicBezTo>
                <a:cubicBezTo>
                  <a:pt x="409" y="201"/>
                  <a:pt x="410" y="201"/>
                  <a:pt x="411" y="200"/>
                </a:cubicBezTo>
                <a:cubicBezTo>
                  <a:pt x="408" y="197"/>
                  <a:pt x="402" y="194"/>
                  <a:pt x="399" y="193"/>
                </a:cubicBezTo>
                <a:close/>
                <a:moveTo>
                  <a:pt x="315" y="200"/>
                </a:moveTo>
                <a:cubicBezTo>
                  <a:pt x="319" y="203"/>
                  <a:pt x="323" y="205"/>
                  <a:pt x="327" y="208"/>
                </a:cubicBezTo>
                <a:cubicBezTo>
                  <a:pt x="330" y="202"/>
                  <a:pt x="322" y="198"/>
                  <a:pt x="320" y="194"/>
                </a:cubicBezTo>
                <a:cubicBezTo>
                  <a:pt x="318" y="196"/>
                  <a:pt x="315" y="197"/>
                  <a:pt x="315" y="200"/>
                </a:cubicBezTo>
                <a:close/>
                <a:moveTo>
                  <a:pt x="530" y="203"/>
                </a:moveTo>
                <a:cubicBezTo>
                  <a:pt x="534" y="205"/>
                  <a:pt x="537" y="208"/>
                  <a:pt x="540" y="210"/>
                </a:cubicBezTo>
                <a:cubicBezTo>
                  <a:pt x="542" y="208"/>
                  <a:pt x="542" y="205"/>
                  <a:pt x="543" y="203"/>
                </a:cubicBezTo>
                <a:cubicBezTo>
                  <a:pt x="541" y="199"/>
                  <a:pt x="537" y="197"/>
                  <a:pt x="534" y="194"/>
                </a:cubicBezTo>
                <a:cubicBezTo>
                  <a:pt x="532" y="196"/>
                  <a:pt x="532" y="200"/>
                  <a:pt x="530" y="203"/>
                </a:cubicBezTo>
                <a:close/>
                <a:moveTo>
                  <a:pt x="575" y="203"/>
                </a:moveTo>
                <a:cubicBezTo>
                  <a:pt x="576" y="200"/>
                  <a:pt x="574" y="195"/>
                  <a:pt x="570" y="194"/>
                </a:cubicBezTo>
                <a:cubicBezTo>
                  <a:pt x="568" y="198"/>
                  <a:pt x="571" y="202"/>
                  <a:pt x="575" y="203"/>
                </a:cubicBezTo>
                <a:close/>
                <a:moveTo>
                  <a:pt x="614" y="214"/>
                </a:moveTo>
                <a:cubicBezTo>
                  <a:pt x="617" y="209"/>
                  <a:pt x="620" y="199"/>
                  <a:pt x="618" y="194"/>
                </a:cubicBezTo>
                <a:cubicBezTo>
                  <a:pt x="617" y="200"/>
                  <a:pt x="613" y="207"/>
                  <a:pt x="614" y="214"/>
                </a:cubicBezTo>
                <a:close/>
                <a:moveTo>
                  <a:pt x="90" y="198"/>
                </a:moveTo>
                <a:cubicBezTo>
                  <a:pt x="90" y="197"/>
                  <a:pt x="89" y="193"/>
                  <a:pt x="87" y="195"/>
                </a:cubicBezTo>
                <a:cubicBezTo>
                  <a:pt x="88" y="196"/>
                  <a:pt x="89" y="198"/>
                  <a:pt x="90" y="198"/>
                </a:cubicBezTo>
                <a:close/>
                <a:moveTo>
                  <a:pt x="547" y="199"/>
                </a:moveTo>
                <a:cubicBezTo>
                  <a:pt x="549" y="198"/>
                  <a:pt x="549" y="200"/>
                  <a:pt x="551" y="200"/>
                </a:cubicBezTo>
                <a:cubicBezTo>
                  <a:pt x="550" y="197"/>
                  <a:pt x="554" y="196"/>
                  <a:pt x="549" y="194"/>
                </a:cubicBezTo>
                <a:cubicBezTo>
                  <a:pt x="549" y="196"/>
                  <a:pt x="547" y="196"/>
                  <a:pt x="547" y="199"/>
                </a:cubicBezTo>
                <a:close/>
                <a:moveTo>
                  <a:pt x="486" y="196"/>
                </a:moveTo>
                <a:cubicBezTo>
                  <a:pt x="486" y="199"/>
                  <a:pt x="489" y="198"/>
                  <a:pt x="489" y="201"/>
                </a:cubicBezTo>
                <a:cubicBezTo>
                  <a:pt x="491" y="201"/>
                  <a:pt x="491" y="199"/>
                  <a:pt x="493" y="199"/>
                </a:cubicBezTo>
                <a:cubicBezTo>
                  <a:pt x="492" y="197"/>
                  <a:pt x="492" y="198"/>
                  <a:pt x="493" y="196"/>
                </a:cubicBezTo>
                <a:cubicBezTo>
                  <a:pt x="491" y="196"/>
                  <a:pt x="487" y="194"/>
                  <a:pt x="486" y="196"/>
                </a:cubicBezTo>
                <a:close/>
                <a:moveTo>
                  <a:pt x="140" y="199"/>
                </a:moveTo>
                <a:cubicBezTo>
                  <a:pt x="141" y="200"/>
                  <a:pt x="142" y="201"/>
                  <a:pt x="144" y="200"/>
                </a:cubicBezTo>
                <a:cubicBezTo>
                  <a:pt x="144" y="198"/>
                  <a:pt x="144" y="197"/>
                  <a:pt x="143" y="196"/>
                </a:cubicBezTo>
                <a:cubicBezTo>
                  <a:pt x="143" y="196"/>
                  <a:pt x="142" y="196"/>
                  <a:pt x="141" y="196"/>
                </a:cubicBezTo>
                <a:cubicBezTo>
                  <a:pt x="142" y="197"/>
                  <a:pt x="141" y="198"/>
                  <a:pt x="140" y="199"/>
                </a:cubicBezTo>
                <a:close/>
                <a:moveTo>
                  <a:pt x="281" y="201"/>
                </a:moveTo>
                <a:cubicBezTo>
                  <a:pt x="286" y="203"/>
                  <a:pt x="290" y="206"/>
                  <a:pt x="295" y="208"/>
                </a:cubicBezTo>
                <a:cubicBezTo>
                  <a:pt x="297" y="208"/>
                  <a:pt x="298" y="205"/>
                  <a:pt x="299" y="203"/>
                </a:cubicBezTo>
                <a:cubicBezTo>
                  <a:pt x="292" y="203"/>
                  <a:pt x="284" y="189"/>
                  <a:pt x="281" y="201"/>
                </a:cubicBezTo>
                <a:close/>
                <a:moveTo>
                  <a:pt x="626" y="204"/>
                </a:moveTo>
                <a:cubicBezTo>
                  <a:pt x="628" y="202"/>
                  <a:pt x="628" y="197"/>
                  <a:pt x="626" y="196"/>
                </a:cubicBezTo>
                <a:cubicBezTo>
                  <a:pt x="626" y="199"/>
                  <a:pt x="625" y="201"/>
                  <a:pt x="626" y="204"/>
                </a:cubicBezTo>
                <a:close/>
                <a:moveTo>
                  <a:pt x="55" y="203"/>
                </a:moveTo>
                <a:cubicBezTo>
                  <a:pt x="57" y="204"/>
                  <a:pt x="60" y="208"/>
                  <a:pt x="62" y="206"/>
                </a:cubicBezTo>
                <a:cubicBezTo>
                  <a:pt x="60" y="202"/>
                  <a:pt x="61" y="199"/>
                  <a:pt x="57" y="196"/>
                </a:cubicBezTo>
                <a:cubicBezTo>
                  <a:pt x="56" y="198"/>
                  <a:pt x="55" y="200"/>
                  <a:pt x="55" y="203"/>
                </a:cubicBezTo>
                <a:close/>
                <a:moveTo>
                  <a:pt x="462" y="202"/>
                </a:moveTo>
                <a:cubicBezTo>
                  <a:pt x="465" y="204"/>
                  <a:pt x="468" y="207"/>
                  <a:pt x="472" y="208"/>
                </a:cubicBezTo>
                <a:cubicBezTo>
                  <a:pt x="474" y="207"/>
                  <a:pt x="475" y="205"/>
                  <a:pt x="476" y="203"/>
                </a:cubicBezTo>
                <a:cubicBezTo>
                  <a:pt x="471" y="199"/>
                  <a:pt x="464" y="192"/>
                  <a:pt x="462" y="202"/>
                </a:cubicBezTo>
                <a:close/>
                <a:moveTo>
                  <a:pt x="518" y="205"/>
                </a:moveTo>
                <a:cubicBezTo>
                  <a:pt x="521" y="200"/>
                  <a:pt x="516" y="197"/>
                  <a:pt x="512" y="196"/>
                </a:cubicBezTo>
                <a:cubicBezTo>
                  <a:pt x="511" y="200"/>
                  <a:pt x="515" y="203"/>
                  <a:pt x="518" y="205"/>
                </a:cubicBezTo>
                <a:close/>
                <a:moveTo>
                  <a:pt x="145" y="203"/>
                </a:moveTo>
                <a:cubicBezTo>
                  <a:pt x="147" y="203"/>
                  <a:pt x="147" y="204"/>
                  <a:pt x="148" y="204"/>
                </a:cubicBezTo>
                <a:cubicBezTo>
                  <a:pt x="150" y="202"/>
                  <a:pt x="150" y="202"/>
                  <a:pt x="151" y="199"/>
                </a:cubicBezTo>
                <a:cubicBezTo>
                  <a:pt x="148" y="198"/>
                  <a:pt x="147" y="199"/>
                  <a:pt x="146" y="197"/>
                </a:cubicBezTo>
                <a:cubicBezTo>
                  <a:pt x="145" y="200"/>
                  <a:pt x="146" y="200"/>
                  <a:pt x="145" y="203"/>
                </a:cubicBezTo>
                <a:close/>
                <a:moveTo>
                  <a:pt x="269" y="199"/>
                </a:moveTo>
                <a:cubicBezTo>
                  <a:pt x="272" y="199"/>
                  <a:pt x="275" y="203"/>
                  <a:pt x="276" y="201"/>
                </a:cubicBezTo>
                <a:cubicBezTo>
                  <a:pt x="274" y="201"/>
                  <a:pt x="271" y="196"/>
                  <a:pt x="269" y="199"/>
                </a:cubicBezTo>
                <a:close/>
                <a:moveTo>
                  <a:pt x="443" y="216"/>
                </a:moveTo>
                <a:cubicBezTo>
                  <a:pt x="446" y="212"/>
                  <a:pt x="450" y="210"/>
                  <a:pt x="452" y="206"/>
                </a:cubicBezTo>
                <a:cubicBezTo>
                  <a:pt x="448" y="203"/>
                  <a:pt x="443" y="202"/>
                  <a:pt x="441" y="197"/>
                </a:cubicBezTo>
                <a:cubicBezTo>
                  <a:pt x="434" y="202"/>
                  <a:pt x="435" y="213"/>
                  <a:pt x="443" y="216"/>
                </a:cubicBezTo>
                <a:close/>
                <a:moveTo>
                  <a:pt x="601" y="206"/>
                </a:moveTo>
                <a:cubicBezTo>
                  <a:pt x="601" y="204"/>
                  <a:pt x="602" y="202"/>
                  <a:pt x="603" y="199"/>
                </a:cubicBezTo>
                <a:cubicBezTo>
                  <a:pt x="600" y="199"/>
                  <a:pt x="600" y="197"/>
                  <a:pt x="597" y="197"/>
                </a:cubicBezTo>
                <a:cubicBezTo>
                  <a:pt x="597" y="200"/>
                  <a:pt x="599" y="204"/>
                  <a:pt x="601" y="206"/>
                </a:cubicBezTo>
                <a:close/>
                <a:moveTo>
                  <a:pt x="333" y="204"/>
                </a:moveTo>
                <a:cubicBezTo>
                  <a:pt x="336" y="207"/>
                  <a:pt x="339" y="211"/>
                  <a:pt x="342" y="213"/>
                </a:cubicBezTo>
                <a:cubicBezTo>
                  <a:pt x="343" y="211"/>
                  <a:pt x="346" y="209"/>
                  <a:pt x="346" y="205"/>
                </a:cubicBezTo>
                <a:cubicBezTo>
                  <a:pt x="345" y="201"/>
                  <a:pt x="339" y="201"/>
                  <a:pt x="338" y="199"/>
                </a:cubicBezTo>
                <a:cubicBezTo>
                  <a:pt x="338" y="198"/>
                  <a:pt x="338" y="198"/>
                  <a:pt x="337" y="198"/>
                </a:cubicBezTo>
                <a:cubicBezTo>
                  <a:pt x="336" y="200"/>
                  <a:pt x="335" y="202"/>
                  <a:pt x="333" y="204"/>
                </a:cubicBezTo>
                <a:close/>
                <a:moveTo>
                  <a:pt x="405" y="208"/>
                </a:moveTo>
                <a:cubicBezTo>
                  <a:pt x="405" y="206"/>
                  <a:pt x="407" y="206"/>
                  <a:pt x="406" y="204"/>
                </a:cubicBezTo>
                <a:cubicBezTo>
                  <a:pt x="403" y="205"/>
                  <a:pt x="405" y="203"/>
                  <a:pt x="404" y="202"/>
                </a:cubicBezTo>
                <a:cubicBezTo>
                  <a:pt x="403" y="201"/>
                  <a:pt x="403" y="202"/>
                  <a:pt x="402" y="202"/>
                </a:cubicBezTo>
                <a:cubicBezTo>
                  <a:pt x="401" y="201"/>
                  <a:pt x="401" y="200"/>
                  <a:pt x="400" y="199"/>
                </a:cubicBezTo>
                <a:cubicBezTo>
                  <a:pt x="398" y="200"/>
                  <a:pt x="398" y="198"/>
                  <a:pt x="396" y="199"/>
                </a:cubicBezTo>
                <a:cubicBezTo>
                  <a:pt x="398" y="203"/>
                  <a:pt x="399" y="208"/>
                  <a:pt x="405" y="208"/>
                </a:cubicBezTo>
                <a:close/>
                <a:moveTo>
                  <a:pt x="505" y="202"/>
                </a:moveTo>
                <a:cubicBezTo>
                  <a:pt x="508" y="202"/>
                  <a:pt x="507" y="197"/>
                  <a:pt x="505" y="199"/>
                </a:cubicBezTo>
                <a:cubicBezTo>
                  <a:pt x="507" y="199"/>
                  <a:pt x="505" y="200"/>
                  <a:pt x="505" y="202"/>
                </a:cubicBezTo>
                <a:close/>
                <a:moveTo>
                  <a:pt x="382" y="213"/>
                </a:moveTo>
                <a:cubicBezTo>
                  <a:pt x="383" y="210"/>
                  <a:pt x="386" y="209"/>
                  <a:pt x="386" y="205"/>
                </a:cubicBezTo>
                <a:cubicBezTo>
                  <a:pt x="383" y="203"/>
                  <a:pt x="379" y="201"/>
                  <a:pt x="375" y="199"/>
                </a:cubicBezTo>
                <a:cubicBezTo>
                  <a:pt x="369" y="204"/>
                  <a:pt x="378" y="210"/>
                  <a:pt x="382" y="213"/>
                </a:cubicBezTo>
                <a:close/>
                <a:moveTo>
                  <a:pt x="553" y="202"/>
                </a:moveTo>
                <a:cubicBezTo>
                  <a:pt x="554" y="202"/>
                  <a:pt x="555" y="203"/>
                  <a:pt x="556" y="203"/>
                </a:cubicBezTo>
                <a:cubicBezTo>
                  <a:pt x="556" y="201"/>
                  <a:pt x="554" y="200"/>
                  <a:pt x="553" y="199"/>
                </a:cubicBezTo>
                <a:cubicBezTo>
                  <a:pt x="554" y="201"/>
                  <a:pt x="552" y="201"/>
                  <a:pt x="553" y="202"/>
                </a:cubicBezTo>
                <a:close/>
                <a:moveTo>
                  <a:pt x="108" y="203"/>
                </a:moveTo>
                <a:cubicBezTo>
                  <a:pt x="109" y="204"/>
                  <a:pt x="110" y="204"/>
                  <a:pt x="110" y="205"/>
                </a:cubicBezTo>
                <a:cubicBezTo>
                  <a:pt x="111" y="204"/>
                  <a:pt x="112" y="200"/>
                  <a:pt x="110" y="200"/>
                </a:cubicBezTo>
                <a:cubicBezTo>
                  <a:pt x="110" y="201"/>
                  <a:pt x="108" y="202"/>
                  <a:pt x="108" y="203"/>
                </a:cubicBezTo>
                <a:close/>
                <a:moveTo>
                  <a:pt x="83" y="219"/>
                </a:moveTo>
                <a:cubicBezTo>
                  <a:pt x="84" y="209"/>
                  <a:pt x="71" y="209"/>
                  <a:pt x="67" y="202"/>
                </a:cubicBezTo>
                <a:cubicBezTo>
                  <a:pt x="67" y="203"/>
                  <a:pt x="65" y="200"/>
                  <a:pt x="64" y="200"/>
                </a:cubicBezTo>
                <a:cubicBezTo>
                  <a:pt x="64" y="212"/>
                  <a:pt x="76" y="215"/>
                  <a:pt x="83" y="219"/>
                </a:cubicBezTo>
                <a:close/>
                <a:moveTo>
                  <a:pt x="87" y="210"/>
                </a:moveTo>
                <a:cubicBezTo>
                  <a:pt x="92" y="209"/>
                  <a:pt x="87" y="203"/>
                  <a:pt x="86" y="200"/>
                </a:cubicBezTo>
                <a:cubicBezTo>
                  <a:pt x="86" y="203"/>
                  <a:pt x="86" y="208"/>
                  <a:pt x="87" y="210"/>
                </a:cubicBezTo>
                <a:close/>
                <a:moveTo>
                  <a:pt x="194" y="203"/>
                </a:moveTo>
                <a:cubicBezTo>
                  <a:pt x="194" y="201"/>
                  <a:pt x="193" y="200"/>
                  <a:pt x="192" y="200"/>
                </a:cubicBezTo>
                <a:cubicBezTo>
                  <a:pt x="192" y="202"/>
                  <a:pt x="193" y="203"/>
                  <a:pt x="194" y="203"/>
                </a:cubicBezTo>
                <a:close/>
                <a:moveTo>
                  <a:pt x="41" y="208"/>
                </a:moveTo>
                <a:cubicBezTo>
                  <a:pt x="43" y="209"/>
                  <a:pt x="44" y="211"/>
                  <a:pt x="47" y="210"/>
                </a:cubicBezTo>
                <a:cubicBezTo>
                  <a:pt x="47" y="207"/>
                  <a:pt x="47" y="200"/>
                  <a:pt x="42" y="201"/>
                </a:cubicBezTo>
                <a:cubicBezTo>
                  <a:pt x="42" y="203"/>
                  <a:pt x="42" y="206"/>
                  <a:pt x="41" y="208"/>
                </a:cubicBezTo>
                <a:close/>
                <a:moveTo>
                  <a:pt x="273" y="204"/>
                </a:moveTo>
                <a:cubicBezTo>
                  <a:pt x="270" y="204"/>
                  <a:pt x="268" y="200"/>
                  <a:pt x="265" y="202"/>
                </a:cubicBezTo>
                <a:cubicBezTo>
                  <a:pt x="268" y="202"/>
                  <a:pt x="271" y="207"/>
                  <a:pt x="273" y="204"/>
                </a:cubicBezTo>
                <a:close/>
                <a:moveTo>
                  <a:pt x="493" y="204"/>
                </a:moveTo>
                <a:cubicBezTo>
                  <a:pt x="494" y="204"/>
                  <a:pt x="493" y="206"/>
                  <a:pt x="495" y="205"/>
                </a:cubicBezTo>
                <a:cubicBezTo>
                  <a:pt x="497" y="205"/>
                  <a:pt x="497" y="203"/>
                  <a:pt x="496" y="201"/>
                </a:cubicBezTo>
                <a:cubicBezTo>
                  <a:pt x="495" y="202"/>
                  <a:pt x="493" y="202"/>
                  <a:pt x="493" y="204"/>
                </a:cubicBezTo>
                <a:close/>
                <a:moveTo>
                  <a:pt x="151" y="206"/>
                </a:moveTo>
                <a:cubicBezTo>
                  <a:pt x="156" y="212"/>
                  <a:pt x="165" y="216"/>
                  <a:pt x="174" y="219"/>
                </a:cubicBezTo>
                <a:cubicBezTo>
                  <a:pt x="170" y="211"/>
                  <a:pt x="160" y="206"/>
                  <a:pt x="153" y="202"/>
                </a:cubicBezTo>
                <a:cubicBezTo>
                  <a:pt x="152" y="204"/>
                  <a:pt x="151" y="204"/>
                  <a:pt x="151" y="206"/>
                </a:cubicBezTo>
                <a:close/>
                <a:moveTo>
                  <a:pt x="362" y="209"/>
                </a:moveTo>
                <a:cubicBezTo>
                  <a:pt x="361" y="205"/>
                  <a:pt x="354" y="202"/>
                  <a:pt x="354" y="202"/>
                </a:cubicBezTo>
                <a:cubicBezTo>
                  <a:pt x="356" y="204"/>
                  <a:pt x="359" y="207"/>
                  <a:pt x="362" y="209"/>
                </a:cubicBezTo>
                <a:close/>
                <a:moveTo>
                  <a:pt x="368" y="205"/>
                </a:moveTo>
                <a:cubicBezTo>
                  <a:pt x="367" y="204"/>
                  <a:pt x="365" y="201"/>
                  <a:pt x="363" y="202"/>
                </a:cubicBezTo>
                <a:cubicBezTo>
                  <a:pt x="365" y="203"/>
                  <a:pt x="364" y="206"/>
                  <a:pt x="368" y="205"/>
                </a:cubicBezTo>
                <a:close/>
                <a:moveTo>
                  <a:pt x="411" y="205"/>
                </a:moveTo>
                <a:cubicBezTo>
                  <a:pt x="416" y="208"/>
                  <a:pt x="420" y="213"/>
                  <a:pt x="425" y="215"/>
                </a:cubicBezTo>
                <a:cubicBezTo>
                  <a:pt x="426" y="213"/>
                  <a:pt x="428" y="213"/>
                  <a:pt x="428" y="210"/>
                </a:cubicBezTo>
                <a:cubicBezTo>
                  <a:pt x="423" y="208"/>
                  <a:pt x="415" y="198"/>
                  <a:pt x="411" y="205"/>
                </a:cubicBezTo>
                <a:close/>
                <a:moveTo>
                  <a:pt x="562" y="205"/>
                </a:moveTo>
                <a:cubicBezTo>
                  <a:pt x="564" y="204"/>
                  <a:pt x="561" y="201"/>
                  <a:pt x="560" y="202"/>
                </a:cubicBezTo>
                <a:cubicBezTo>
                  <a:pt x="561" y="202"/>
                  <a:pt x="560" y="205"/>
                  <a:pt x="562" y="205"/>
                </a:cubicBezTo>
                <a:close/>
                <a:moveTo>
                  <a:pt x="280" y="202"/>
                </a:moveTo>
                <a:cubicBezTo>
                  <a:pt x="280" y="203"/>
                  <a:pt x="278" y="203"/>
                  <a:pt x="278" y="203"/>
                </a:cubicBezTo>
                <a:cubicBezTo>
                  <a:pt x="283" y="205"/>
                  <a:pt x="286" y="210"/>
                  <a:pt x="292" y="211"/>
                </a:cubicBezTo>
                <a:cubicBezTo>
                  <a:pt x="290" y="206"/>
                  <a:pt x="283" y="206"/>
                  <a:pt x="280" y="202"/>
                </a:cubicBezTo>
                <a:close/>
                <a:moveTo>
                  <a:pt x="510" y="206"/>
                </a:moveTo>
                <a:cubicBezTo>
                  <a:pt x="512" y="207"/>
                  <a:pt x="514" y="211"/>
                  <a:pt x="516" y="210"/>
                </a:cubicBezTo>
                <a:cubicBezTo>
                  <a:pt x="516" y="206"/>
                  <a:pt x="513" y="204"/>
                  <a:pt x="510" y="203"/>
                </a:cubicBezTo>
                <a:cubicBezTo>
                  <a:pt x="511" y="205"/>
                  <a:pt x="509" y="204"/>
                  <a:pt x="510" y="206"/>
                </a:cubicBezTo>
                <a:close/>
                <a:moveTo>
                  <a:pt x="521" y="209"/>
                </a:moveTo>
                <a:cubicBezTo>
                  <a:pt x="525" y="210"/>
                  <a:pt x="524" y="206"/>
                  <a:pt x="524" y="203"/>
                </a:cubicBezTo>
                <a:cubicBezTo>
                  <a:pt x="524" y="203"/>
                  <a:pt x="523" y="203"/>
                  <a:pt x="522" y="203"/>
                </a:cubicBezTo>
                <a:cubicBezTo>
                  <a:pt x="522" y="205"/>
                  <a:pt x="521" y="207"/>
                  <a:pt x="521" y="209"/>
                </a:cubicBezTo>
                <a:close/>
                <a:moveTo>
                  <a:pt x="119" y="207"/>
                </a:moveTo>
                <a:cubicBezTo>
                  <a:pt x="119" y="206"/>
                  <a:pt x="119" y="205"/>
                  <a:pt x="118" y="204"/>
                </a:cubicBezTo>
                <a:cubicBezTo>
                  <a:pt x="117" y="205"/>
                  <a:pt x="117" y="208"/>
                  <a:pt x="119" y="207"/>
                </a:cubicBezTo>
                <a:close/>
                <a:moveTo>
                  <a:pt x="213" y="207"/>
                </a:moveTo>
                <a:cubicBezTo>
                  <a:pt x="211" y="207"/>
                  <a:pt x="211" y="203"/>
                  <a:pt x="208" y="205"/>
                </a:cubicBezTo>
                <a:cubicBezTo>
                  <a:pt x="208" y="206"/>
                  <a:pt x="212" y="208"/>
                  <a:pt x="213" y="207"/>
                </a:cubicBezTo>
                <a:close/>
                <a:moveTo>
                  <a:pt x="245" y="215"/>
                </a:moveTo>
                <a:cubicBezTo>
                  <a:pt x="250" y="215"/>
                  <a:pt x="251" y="210"/>
                  <a:pt x="253" y="208"/>
                </a:cubicBezTo>
                <a:cubicBezTo>
                  <a:pt x="251" y="208"/>
                  <a:pt x="251" y="205"/>
                  <a:pt x="249" y="205"/>
                </a:cubicBezTo>
                <a:cubicBezTo>
                  <a:pt x="248" y="209"/>
                  <a:pt x="245" y="210"/>
                  <a:pt x="245" y="215"/>
                </a:cubicBezTo>
                <a:close/>
                <a:moveTo>
                  <a:pt x="591" y="216"/>
                </a:moveTo>
                <a:cubicBezTo>
                  <a:pt x="591" y="220"/>
                  <a:pt x="594" y="221"/>
                  <a:pt x="593" y="224"/>
                </a:cubicBezTo>
                <a:cubicBezTo>
                  <a:pt x="592" y="226"/>
                  <a:pt x="590" y="227"/>
                  <a:pt x="587" y="228"/>
                </a:cubicBezTo>
                <a:cubicBezTo>
                  <a:pt x="586" y="235"/>
                  <a:pt x="585" y="245"/>
                  <a:pt x="585" y="255"/>
                </a:cubicBezTo>
                <a:cubicBezTo>
                  <a:pt x="583" y="257"/>
                  <a:pt x="579" y="264"/>
                  <a:pt x="581" y="267"/>
                </a:cubicBezTo>
                <a:cubicBezTo>
                  <a:pt x="584" y="259"/>
                  <a:pt x="588" y="249"/>
                  <a:pt x="592" y="239"/>
                </a:cubicBezTo>
                <a:cubicBezTo>
                  <a:pt x="595" y="229"/>
                  <a:pt x="602" y="212"/>
                  <a:pt x="594" y="205"/>
                </a:cubicBezTo>
                <a:cubicBezTo>
                  <a:pt x="594" y="209"/>
                  <a:pt x="590" y="211"/>
                  <a:pt x="591" y="216"/>
                </a:cubicBezTo>
                <a:close/>
                <a:moveTo>
                  <a:pt x="607" y="223"/>
                </a:moveTo>
                <a:cubicBezTo>
                  <a:pt x="610" y="218"/>
                  <a:pt x="610" y="210"/>
                  <a:pt x="606" y="205"/>
                </a:cubicBezTo>
                <a:cubicBezTo>
                  <a:pt x="604" y="211"/>
                  <a:pt x="602" y="218"/>
                  <a:pt x="607" y="223"/>
                </a:cubicBezTo>
                <a:close/>
                <a:moveTo>
                  <a:pt x="469" y="213"/>
                </a:moveTo>
                <a:cubicBezTo>
                  <a:pt x="470" y="209"/>
                  <a:pt x="463" y="207"/>
                  <a:pt x="460" y="205"/>
                </a:cubicBezTo>
                <a:cubicBezTo>
                  <a:pt x="462" y="209"/>
                  <a:pt x="466" y="212"/>
                  <a:pt x="469" y="213"/>
                </a:cubicBezTo>
                <a:close/>
                <a:moveTo>
                  <a:pt x="543" y="212"/>
                </a:moveTo>
                <a:cubicBezTo>
                  <a:pt x="544" y="213"/>
                  <a:pt x="546" y="216"/>
                  <a:pt x="547" y="214"/>
                </a:cubicBezTo>
                <a:cubicBezTo>
                  <a:pt x="545" y="212"/>
                  <a:pt x="547" y="210"/>
                  <a:pt x="549" y="210"/>
                </a:cubicBezTo>
                <a:cubicBezTo>
                  <a:pt x="548" y="208"/>
                  <a:pt x="547" y="206"/>
                  <a:pt x="546" y="205"/>
                </a:cubicBezTo>
                <a:cubicBezTo>
                  <a:pt x="545" y="207"/>
                  <a:pt x="543" y="209"/>
                  <a:pt x="543" y="212"/>
                </a:cubicBezTo>
                <a:close/>
                <a:moveTo>
                  <a:pt x="140" y="212"/>
                </a:moveTo>
                <a:cubicBezTo>
                  <a:pt x="141" y="210"/>
                  <a:pt x="141" y="208"/>
                  <a:pt x="140" y="206"/>
                </a:cubicBezTo>
                <a:cubicBezTo>
                  <a:pt x="139" y="208"/>
                  <a:pt x="137" y="206"/>
                  <a:pt x="136" y="206"/>
                </a:cubicBezTo>
                <a:cubicBezTo>
                  <a:pt x="136" y="209"/>
                  <a:pt x="137" y="212"/>
                  <a:pt x="140" y="212"/>
                </a:cubicBezTo>
                <a:close/>
                <a:moveTo>
                  <a:pt x="556" y="212"/>
                </a:moveTo>
                <a:cubicBezTo>
                  <a:pt x="557" y="208"/>
                  <a:pt x="554" y="207"/>
                  <a:pt x="552" y="206"/>
                </a:cubicBezTo>
                <a:cubicBezTo>
                  <a:pt x="550" y="209"/>
                  <a:pt x="554" y="210"/>
                  <a:pt x="556" y="212"/>
                </a:cubicBezTo>
                <a:close/>
                <a:moveTo>
                  <a:pt x="566" y="211"/>
                </a:moveTo>
                <a:cubicBezTo>
                  <a:pt x="569" y="212"/>
                  <a:pt x="570" y="215"/>
                  <a:pt x="572" y="216"/>
                </a:cubicBezTo>
                <a:cubicBezTo>
                  <a:pt x="572" y="214"/>
                  <a:pt x="572" y="212"/>
                  <a:pt x="574" y="210"/>
                </a:cubicBezTo>
                <a:cubicBezTo>
                  <a:pt x="571" y="209"/>
                  <a:pt x="570" y="207"/>
                  <a:pt x="567" y="206"/>
                </a:cubicBezTo>
                <a:cubicBezTo>
                  <a:pt x="567" y="208"/>
                  <a:pt x="565" y="209"/>
                  <a:pt x="566" y="211"/>
                </a:cubicBezTo>
                <a:close/>
                <a:moveTo>
                  <a:pt x="476" y="211"/>
                </a:moveTo>
                <a:cubicBezTo>
                  <a:pt x="479" y="215"/>
                  <a:pt x="480" y="209"/>
                  <a:pt x="484" y="208"/>
                </a:cubicBezTo>
                <a:cubicBezTo>
                  <a:pt x="480" y="206"/>
                  <a:pt x="476" y="207"/>
                  <a:pt x="476" y="211"/>
                </a:cubicBezTo>
                <a:close/>
                <a:moveTo>
                  <a:pt x="58" y="220"/>
                </a:moveTo>
                <a:cubicBezTo>
                  <a:pt x="62" y="223"/>
                  <a:pt x="67" y="229"/>
                  <a:pt x="72" y="230"/>
                </a:cubicBezTo>
                <a:cubicBezTo>
                  <a:pt x="66" y="222"/>
                  <a:pt x="66" y="208"/>
                  <a:pt x="54" y="207"/>
                </a:cubicBezTo>
                <a:cubicBezTo>
                  <a:pt x="55" y="212"/>
                  <a:pt x="57" y="215"/>
                  <a:pt x="58" y="220"/>
                </a:cubicBezTo>
                <a:close/>
                <a:moveTo>
                  <a:pt x="350" y="207"/>
                </a:moveTo>
                <a:cubicBezTo>
                  <a:pt x="349" y="211"/>
                  <a:pt x="346" y="213"/>
                  <a:pt x="345" y="217"/>
                </a:cubicBezTo>
                <a:cubicBezTo>
                  <a:pt x="347" y="218"/>
                  <a:pt x="348" y="220"/>
                  <a:pt x="349" y="221"/>
                </a:cubicBezTo>
                <a:cubicBezTo>
                  <a:pt x="352" y="218"/>
                  <a:pt x="356" y="217"/>
                  <a:pt x="358" y="213"/>
                </a:cubicBezTo>
                <a:cubicBezTo>
                  <a:pt x="356" y="210"/>
                  <a:pt x="352" y="208"/>
                  <a:pt x="350" y="207"/>
                </a:cubicBezTo>
                <a:close/>
                <a:moveTo>
                  <a:pt x="406" y="211"/>
                </a:moveTo>
                <a:cubicBezTo>
                  <a:pt x="412" y="213"/>
                  <a:pt x="417" y="217"/>
                  <a:pt x="423" y="220"/>
                </a:cubicBezTo>
                <a:cubicBezTo>
                  <a:pt x="423" y="218"/>
                  <a:pt x="422" y="216"/>
                  <a:pt x="421" y="215"/>
                </a:cubicBezTo>
                <a:cubicBezTo>
                  <a:pt x="414" y="216"/>
                  <a:pt x="411" y="201"/>
                  <a:pt x="406" y="211"/>
                </a:cubicBezTo>
                <a:close/>
                <a:moveTo>
                  <a:pt x="628" y="214"/>
                </a:moveTo>
                <a:cubicBezTo>
                  <a:pt x="630" y="213"/>
                  <a:pt x="630" y="208"/>
                  <a:pt x="629" y="207"/>
                </a:cubicBezTo>
                <a:cubicBezTo>
                  <a:pt x="629" y="210"/>
                  <a:pt x="627" y="213"/>
                  <a:pt x="628" y="214"/>
                </a:cubicBezTo>
                <a:close/>
                <a:moveTo>
                  <a:pt x="494" y="212"/>
                </a:moveTo>
                <a:cubicBezTo>
                  <a:pt x="493" y="210"/>
                  <a:pt x="490" y="209"/>
                  <a:pt x="488" y="208"/>
                </a:cubicBezTo>
                <a:cubicBezTo>
                  <a:pt x="489" y="210"/>
                  <a:pt x="492" y="211"/>
                  <a:pt x="494" y="212"/>
                </a:cubicBezTo>
                <a:close/>
                <a:moveTo>
                  <a:pt x="527" y="214"/>
                </a:moveTo>
                <a:cubicBezTo>
                  <a:pt x="531" y="217"/>
                  <a:pt x="532" y="221"/>
                  <a:pt x="536" y="223"/>
                </a:cubicBezTo>
                <a:cubicBezTo>
                  <a:pt x="537" y="220"/>
                  <a:pt x="539" y="218"/>
                  <a:pt x="538" y="214"/>
                </a:cubicBezTo>
                <a:cubicBezTo>
                  <a:pt x="535" y="212"/>
                  <a:pt x="533" y="209"/>
                  <a:pt x="529" y="208"/>
                </a:cubicBezTo>
                <a:cubicBezTo>
                  <a:pt x="529" y="211"/>
                  <a:pt x="527" y="211"/>
                  <a:pt x="527" y="214"/>
                </a:cubicBezTo>
                <a:close/>
                <a:moveTo>
                  <a:pt x="273" y="211"/>
                </a:moveTo>
                <a:cubicBezTo>
                  <a:pt x="277" y="213"/>
                  <a:pt x="280" y="216"/>
                  <a:pt x="284" y="218"/>
                </a:cubicBezTo>
                <a:cubicBezTo>
                  <a:pt x="286" y="217"/>
                  <a:pt x="287" y="215"/>
                  <a:pt x="289" y="213"/>
                </a:cubicBezTo>
                <a:cubicBezTo>
                  <a:pt x="286" y="211"/>
                  <a:pt x="283" y="210"/>
                  <a:pt x="280" y="208"/>
                </a:cubicBezTo>
                <a:cubicBezTo>
                  <a:pt x="279" y="212"/>
                  <a:pt x="276" y="209"/>
                  <a:pt x="273" y="211"/>
                </a:cubicBezTo>
                <a:close/>
                <a:moveTo>
                  <a:pt x="385" y="217"/>
                </a:moveTo>
                <a:cubicBezTo>
                  <a:pt x="388" y="218"/>
                  <a:pt x="390" y="220"/>
                  <a:pt x="393" y="221"/>
                </a:cubicBezTo>
                <a:cubicBezTo>
                  <a:pt x="395" y="218"/>
                  <a:pt x="398" y="217"/>
                  <a:pt x="399" y="213"/>
                </a:cubicBezTo>
                <a:cubicBezTo>
                  <a:pt x="395" y="212"/>
                  <a:pt x="393" y="210"/>
                  <a:pt x="389" y="208"/>
                </a:cubicBezTo>
                <a:cubicBezTo>
                  <a:pt x="388" y="212"/>
                  <a:pt x="385" y="213"/>
                  <a:pt x="385" y="217"/>
                </a:cubicBezTo>
                <a:close/>
                <a:moveTo>
                  <a:pt x="454" y="208"/>
                </a:moveTo>
                <a:cubicBezTo>
                  <a:pt x="451" y="212"/>
                  <a:pt x="448" y="214"/>
                  <a:pt x="446" y="218"/>
                </a:cubicBezTo>
                <a:cubicBezTo>
                  <a:pt x="451" y="219"/>
                  <a:pt x="454" y="225"/>
                  <a:pt x="459" y="225"/>
                </a:cubicBezTo>
                <a:cubicBezTo>
                  <a:pt x="457" y="219"/>
                  <a:pt x="460" y="210"/>
                  <a:pt x="454" y="208"/>
                </a:cubicBezTo>
                <a:close/>
                <a:moveTo>
                  <a:pt x="233" y="214"/>
                </a:moveTo>
                <a:cubicBezTo>
                  <a:pt x="235" y="211"/>
                  <a:pt x="230" y="210"/>
                  <a:pt x="227" y="209"/>
                </a:cubicBezTo>
                <a:cubicBezTo>
                  <a:pt x="229" y="210"/>
                  <a:pt x="230" y="214"/>
                  <a:pt x="233" y="214"/>
                </a:cubicBezTo>
                <a:close/>
                <a:moveTo>
                  <a:pt x="515" y="218"/>
                </a:moveTo>
                <a:cubicBezTo>
                  <a:pt x="515" y="212"/>
                  <a:pt x="510" y="213"/>
                  <a:pt x="508" y="209"/>
                </a:cubicBezTo>
                <a:cubicBezTo>
                  <a:pt x="505" y="213"/>
                  <a:pt x="511" y="219"/>
                  <a:pt x="515" y="218"/>
                </a:cubicBezTo>
                <a:close/>
                <a:moveTo>
                  <a:pt x="180" y="216"/>
                </a:moveTo>
                <a:cubicBezTo>
                  <a:pt x="183" y="216"/>
                  <a:pt x="183" y="218"/>
                  <a:pt x="186" y="219"/>
                </a:cubicBezTo>
                <a:cubicBezTo>
                  <a:pt x="187" y="217"/>
                  <a:pt x="189" y="215"/>
                  <a:pt x="191" y="214"/>
                </a:cubicBezTo>
                <a:cubicBezTo>
                  <a:pt x="188" y="215"/>
                  <a:pt x="189" y="212"/>
                  <a:pt x="188" y="211"/>
                </a:cubicBezTo>
                <a:cubicBezTo>
                  <a:pt x="186" y="213"/>
                  <a:pt x="184" y="210"/>
                  <a:pt x="183" y="210"/>
                </a:cubicBezTo>
                <a:cubicBezTo>
                  <a:pt x="182" y="211"/>
                  <a:pt x="180" y="213"/>
                  <a:pt x="180" y="216"/>
                </a:cubicBezTo>
                <a:close/>
                <a:moveTo>
                  <a:pt x="230" y="217"/>
                </a:moveTo>
                <a:cubicBezTo>
                  <a:pt x="225" y="215"/>
                  <a:pt x="224" y="210"/>
                  <a:pt x="220" y="210"/>
                </a:cubicBezTo>
                <a:cubicBezTo>
                  <a:pt x="222" y="213"/>
                  <a:pt x="226" y="217"/>
                  <a:pt x="230" y="217"/>
                </a:cubicBezTo>
                <a:close/>
                <a:moveTo>
                  <a:pt x="649" y="219"/>
                </a:moveTo>
                <a:cubicBezTo>
                  <a:pt x="648" y="215"/>
                  <a:pt x="651" y="212"/>
                  <a:pt x="649" y="210"/>
                </a:cubicBezTo>
                <a:cubicBezTo>
                  <a:pt x="649" y="212"/>
                  <a:pt x="646" y="217"/>
                  <a:pt x="649" y="219"/>
                </a:cubicBezTo>
                <a:close/>
                <a:moveTo>
                  <a:pt x="36" y="216"/>
                </a:moveTo>
                <a:cubicBezTo>
                  <a:pt x="38" y="215"/>
                  <a:pt x="37" y="212"/>
                  <a:pt x="36" y="210"/>
                </a:cubicBezTo>
                <a:cubicBezTo>
                  <a:pt x="36" y="212"/>
                  <a:pt x="35" y="215"/>
                  <a:pt x="36" y="216"/>
                </a:cubicBezTo>
                <a:close/>
                <a:moveTo>
                  <a:pt x="144" y="215"/>
                </a:moveTo>
                <a:cubicBezTo>
                  <a:pt x="152" y="220"/>
                  <a:pt x="160" y="225"/>
                  <a:pt x="168" y="230"/>
                </a:cubicBezTo>
                <a:cubicBezTo>
                  <a:pt x="170" y="228"/>
                  <a:pt x="170" y="226"/>
                  <a:pt x="171" y="225"/>
                </a:cubicBezTo>
                <a:cubicBezTo>
                  <a:pt x="166" y="223"/>
                  <a:pt x="155" y="216"/>
                  <a:pt x="156" y="214"/>
                </a:cubicBezTo>
                <a:cubicBezTo>
                  <a:pt x="152" y="214"/>
                  <a:pt x="150" y="211"/>
                  <a:pt x="147" y="210"/>
                </a:cubicBezTo>
                <a:cubicBezTo>
                  <a:pt x="146" y="212"/>
                  <a:pt x="144" y="212"/>
                  <a:pt x="144" y="215"/>
                </a:cubicBezTo>
                <a:close/>
                <a:moveTo>
                  <a:pt x="306" y="214"/>
                </a:moveTo>
                <a:cubicBezTo>
                  <a:pt x="309" y="217"/>
                  <a:pt x="313" y="219"/>
                  <a:pt x="318" y="220"/>
                </a:cubicBezTo>
                <a:cubicBezTo>
                  <a:pt x="318" y="216"/>
                  <a:pt x="308" y="206"/>
                  <a:pt x="306" y="214"/>
                </a:cubicBezTo>
                <a:close/>
                <a:moveTo>
                  <a:pt x="99" y="216"/>
                </a:moveTo>
                <a:cubicBezTo>
                  <a:pt x="102" y="223"/>
                  <a:pt x="107" y="226"/>
                  <a:pt x="114" y="230"/>
                </a:cubicBezTo>
                <a:cubicBezTo>
                  <a:pt x="111" y="222"/>
                  <a:pt x="107" y="215"/>
                  <a:pt x="101" y="211"/>
                </a:cubicBezTo>
                <a:cubicBezTo>
                  <a:pt x="101" y="213"/>
                  <a:pt x="99" y="214"/>
                  <a:pt x="99" y="216"/>
                </a:cubicBezTo>
                <a:close/>
                <a:moveTo>
                  <a:pt x="203" y="211"/>
                </a:moveTo>
                <a:cubicBezTo>
                  <a:pt x="209" y="216"/>
                  <a:pt x="215" y="221"/>
                  <a:pt x="223" y="224"/>
                </a:cubicBezTo>
                <a:cubicBezTo>
                  <a:pt x="223" y="222"/>
                  <a:pt x="225" y="221"/>
                  <a:pt x="223" y="221"/>
                </a:cubicBezTo>
                <a:cubicBezTo>
                  <a:pt x="221" y="219"/>
                  <a:pt x="209" y="212"/>
                  <a:pt x="203" y="211"/>
                </a:cubicBezTo>
                <a:close/>
                <a:moveTo>
                  <a:pt x="481" y="216"/>
                </a:moveTo>
                <a:cubicBezTo>
                  <a:pt x="483" y="218"/>
                  <a:pt x="484" y="217"/>
                  <a:pt x="487" y="216"/>
                </a:cubicBezTo>
                <a:cubicBezTo>
                  <a:pt x="488" y="218"/>
                  <a:pt x="487" y="222"/>
                  <a:pt x="491" y="222"/>
                </a:cubicBezTo>
                <a:cubicBezTo>
                  <a:pt x="492" y="220"/>
                  <a:pt x="493" y="219"/>
                  <a:pt x="493" y="216"/>
                </a:cubicBezTo>
                <a:cubicBezTo>
                  <a:pt x="488" y="213"/>
                  <a:pt x="484" y="209"/>
                  <a:pt x="481" y="216"/>
                </a:cubicBezTo>
                <a:close/>
                <a:moveTo>
                  <a:pt x="549" y="217"/>
                </a:moveTo>
                <a:cubicBezTo>
                  <a:pt x="552" y="218"/>
                  <a:pt x="553" y="221"/>
                  <a:pt x="556" y="222"/>
                </a:cubicBezTo>
                <a:cubicBezTo>
                  <a:pt x="557" y="217"/>
                  <a:pt x="554" y="213"/>
                  <a:pt x="550" y="211"/>
                </a:cubicBezTo>
                <a:cubicBezTo>
                  <a:pt x="550" y="214"/>
                  <a:pt x="549" y="215"/>
                  <a:pt x="549" y="217"/>
                </a:cubicBezTo>
                <a:close/>
                <a:moveTo>
                  <a:pt x="575" y="217"/>
                </a:moveTo>
                <a:cubicBezTo>
                  <a:pt x="575" y="216"/>
                  <a:pt x="577" y="211"/>
                  <a:pt x="575" y="212"/>
                </a:cubicBezTo>
                <a:cubicBezTo>
                  <a:pt x="576" y="215"/>
                  <a:pt x="572" y="216"/>
                  <a:pt x="575" y="217"/>
                </a:cubicBezTo>
                <a:close/>
                <a:moveTo>
                  <a:pt x="618" y="221"/>
                </a:moveTo>
                <a:cubicBezTo>
                  <a:pt x="619" y="219"/>
                  <a:pt x="620" y="214"/>
                  <a:pt x="619" y="211"/>
                </a:cubicBezTo>
                <a:cubicBezTo>
                  <a:pt x="620" y="215"/>
                  <a:pt x="617" y="219"/>
                  <a:pt x="618" y="221"/>
                </a:cubicBezTo>
                <a:close/>
                <a:moveTo>
                  <a:pt x="251" y="218"/>
                </a:moveTo>
                <a:cubicBezTo>
                  <a:pt x="255" y="219"/>
                  <a:pt x="256" y="222"/>
                  <a:pt x="260" y="222"/>
                </a:cubicBezTo>
                <a:cubicBezTo>
                  <a:pt x="260" y="221"/>
                  <a:pt x="261" y="222"/>
                  <a:pt x="262" y="221"/>
                </a:cubicBezTo>
                <a:cubicBezTo>
                  <a:pt x="260" y="217"/>
                  <a:pt x="259" y="214"/>
                  <a:pt x="255" y="212"/>
                </a:cubicBezTo>
                <a:cubicBezTo>
                  <a:pt x="255" y="215"/>
                  <a:pt x="251" y="215"/>
                  <a:pt x="251" y="218"/>
                </a:cubicBezTo>
                <a:close/>
                <a:moveTo>
                  <a:pt x="522" y="215"/>
                </a:moveTo>
                <a:cubicBezTo>
                  <a:pt x="522" y="213"/>
                  <a:pt x="521" y="213"/>
                  <a:pt x="520" y="212"/>
                </a:cubicBezTo>
                <a:cubicBezTo>
                  <a:pt x="519" y="213"/>
                  <a:pt x="520" y="215"/>
                  <a:pt x="522" y="215"/>
                </a:cubicBezTo>
                <a:close/>
                <a:moveTo>
                  <a:pt x="132" y="214"/>
                </a:moveTo>
                <a:cubicBezTo>
                  <a:pt x="135" y="214"/>
                  <a:pt x="135" y="217"/>
                  <a:pt x="137" y="216"/>
                </a:cubicBezTo>
                <a:cubicBezTo>
                  <a:pt x="136" y="214"/>
                  <a:pt x="135" y="214"/>
                  <a:pt x="135" y="213"/>
                </a:cubicBezTo>
                <a:cubicBezTo>
                  <a:pt x="135" y="214"/>
                  <a:pt x="132" y="213"/>
                  <a:pt x="132" y="214"/>
                </a:cubicBezTo>
                <a:close/>
                <a:moveTo>
                  <a:pt x="420" y="224"/>
                </a:moveTo>
                <a:cubicBezTo>
                  <a:pt x="417" y="218"/>
                  <a:pt x="410" y="216"/>
                  <a:pt x="404" y="213"/>
                </a:cubicBezTo>
                <a:cubicBezTo>
                  <a:pt x="408" y="217"/>
                  <a:pt x="414" y="221"/>
                  <a:pt x="420" y="224"/>
                </a:cubicBezTo>
                <a:close/>
                <a:moveTo>
                  <a:pt x="43" y="219"/>
                </a:moveTo>
                <a:cubicBezTo>
                  <a:pt x="42" y="218"/>
                  <a:pt x="43" y="215"/>
                  <a:pt x="42" y="213"/>
                </a:cubicBezTo>
                <a:cubicBezTo>
                  <a:pt x="42" y="213"/>
                  <a:pt x="41" y="213"/>
                  <a:pt x="41" y="213"/>
                </a:cubicBezTo>
                <a:cubicBezTo>
                  <a:pt x="40" y="216"/>
                  <a:pt x="40" y="221"/>
                  <a:pt x="43" y="219"/>
                </a:cubicBezTo>
                <a:close/>
                <a:moveTo>
                  <a:pt x="429" y="218"/>
                </a:moveTo>
                <a:cubicBezTo>
                  <a:pt x="431" y="220"/>
                  <a:pt x="433" y="222"/>
                  <a:pt x="436" y="223"/>
                </a:cubicBezTo>
                <a:cubicBezTo>
                  <a:pt x="436" y="218"/>
                  <a:pt x="435" y="215"/>
                  <a:pt x="431" y="213"/>
                </a:cubicBezTo>
                <a:cubicBezTo>
                  <a:pt x="431" y="215"/>
                  <a:pt x="429" y="216"/>
                  <a:pt x="429" y="218"/>
                </a:cubicBezTo>
                <a:close/>
                <a:moveTo>
                  <a:pt x="474" y="217"/>
                </a:moveTo>
                <a:cubicBezTo>
                  <a:pt x="475" y="217"/>
                  <a:pt x="475" y="216"/>
                  <a:pt x="476" y="216"/>
                </a:cubicBezTo>
                <a:cubicBezTo>
                  <a:pt x="476" y="215"/>
                  <a:pt x="475" y="214"/>
                  <a:pt x="473" y="214"/>
                </a:cubicBezTo>
                <a:cubicBezTo>
                  <a:pt x="472" y="216"/>
                  <a:pt x="473" y="217"/>
                  <a:pt x="474" y="217"/>
                </a:cubicBezTo>
                <a:close/>
                <a:moveTo>
                  <a:pt x="378" y="219"/>
                </a:moveTo>
                <a:cubicBezTo>
                  <a:pt x="376" y="218"/>
                  <a:pt x="378" y="217"/>
                  <a:pt x="377" y="215"/>
                </a:cubicBezTo>
                <a:cubicBezTo>
                  <a:pt x="375" y="215"/>
                  <a:pt x="374" y="215"/>
                  <a:pt x="374" y="214"/>
                </a:cubicBezTo>
                <a:cubicBezTo>
                  <a:pt x="374" y="217"/>
                  <a:pt x="376" y="220"/>
                  <a:pt x="378" y="219"/>
                </a:cubicBezTo>
                <a:close/>
                <a:moveTo>
                  <a:pt x="83" y="237"/>
                </a:moveTo>
                <a:cubicBezTo>
                  <a:pt x="83" y="232"/>
                  <a:pt x="81" y="227"/>
                  <a:pt x="83" y="222"/>
                </a:cubicBezTo>
                <a:cubicBezTo>
                  <a:pt x="78" y="220"/>
                  <a:pt x="74" y="216"/>
                  <a:pt x="69" y="215"/>
                </a:cubicBezTo>
                <a:cubicBezTo>
                  <a:pt x="73" y="223"/>
                  <a:pt x="74" y="234"/>
                  <a:pt x="83" y="237"/>
                </a:cubicBezTo>
                <a:close/>
                <a:moveTo>
                  <a:pt x="237" y="217"/>
                </a:moveTo>
                <a:cubicBezTo>
                  <a:pt x="236" y="217"/>
                  <a:pt x="236" y="216"/>
                  <a:pt x="236" y="216"/>
                </a:cubicBezTo>
                <a:cubicBezTo>
                  <a:pt x="235" y="218"/>
                  <a:pt x="237" y="218"/>
                  <a:pt x="239" y="218"/>
                </a:cubicBezTo>
                <a:cubicBezTo>
                  <a:pt x="238" y="217"/>
                  <a:pt x="240" y="217"/>
                  <a:pt x="239" y="215"/>
                </a:cubicBezTo>
                <a:cubicBezTo>
                  <a:pt x="237" y="214"/>
                  <a:pt x="238" y="217"/>
                  <a:pt x="237" y="217"/>
                </a:cubicBezTo>
                <a:close/>
                <a:moveTo>
                  <a:pt x="462" y="220"/>
                </a:moveTo>
                <a:cubicBezTo>
                  <a:pt x="464" y="220"/>
                  <a:pt x="465" y="218"/>
                  <a:pt x="465" y="216"/>
                </a:cubicBezTo>
                <a:cubicBezTo>
                  <a:pt x="463" y="217"/>
                  <a:pt x="464" y="215"/>
                  <a:pt x="462" y="215"/>
                </a:cubicBezTo>
                <a:cubicBezTo>
                  <a:pt x="462" y="217"/>
                  <a:pt x="462" y="219"/>
                  <a:pt x="462" y="220"/>
                </a:cubicBezTo>
                <a:close/>
                <a:moveTo>
                  <a:pt x="287" y="221"/>
                </a:moveTo>
                <a:cubicBezTo>
                  <a:pt x="290" y="220"/>
                  <a:pt x="293" y="218"/>
                  <a:pt x="292" y="216"/>
                </a:cubicBezTo>
                <a:cubicBezTo>
                  <a:pt x="291" y="217"/>
                  <a:pt x="288" y="218"/>
                  <a:pt x="287" y="221"/>
                </a:cubicBezTo>
                <a:close/>
                <a:moveTo>
                  <a:pt x="363" y="216"/>
                </a:moveTo>
                <a:cubicBezTo>
                  <a:pt x="360" y="219"/>
                  <a:pt x="357" y="223"/>
                  <a:pt x="355" y="227"/>
                </a:cubicBezTo>
                <a:cubicBezTo>
                  <a:pt x="358" y="231"/>
                  <a:pt x="364" y="232"/>
                  <a:pt x="368" y="235"/>
                </a:cubicBezTo>
                <a:cubicBezTo>
                  <a:pt x="370" y="231"/>
                  <a:pt x="373" y="229"/>
                  <a:pt x="374" y="224"/>
                </a:cubicBezTo>
                <a:cubicBezTo>
                  <a:pt x="370" y="222"/>
                  <a:pt x="369" y="217"/>
                  <a:pt x="363" y="216"/>
                </a:cubicBezTo>
                <a:close/>
                <a:moveTo>
                  <a:pt x="19" y="234"/>
                </a:moveTo>
                <a:cubicBezTo>
                  <a:pt x="19" y="228"/>
                  <a:pt x="22" y="219"/>
                  <a:pt x="19" y="217"/>
                </a:cubicBezTo>
                <a:cubicBezTo>
                  <a:pt x="19" y="222"/>
                  <a:pt x="14" y="232"/>
                  <a:pt x="19" y="234"/>
                </a:cubicBezTo>
                <a:close/>
                <a:moveTo>
                  <a:pt x="315" y="224"/>
                </a:moveTo>
                <a:cubicBezTo>
                  <a:pt x="313" y="220"/>
                  <a:pt x="308" y="219"/>
                  <a:pt x="304" y="217"/>
                </a:cubicBezTo>
                <a:cubicBezTo>
                  <a:pt x="304" y="221"/>
                  <a:pt x="312" y="224"/>
                  <a:pt x="315" y="224"/>
                </a:cubicBezTo>
                <a:close/>
                <a:moveTo>
                  <a:pt x="395" y="223"/>
                </a:moveTo>
                <a:cubicBezTo>
                  <a:pt x="397" y="224"/>
                  <a:pt x="398" y="225"/>
                  <a:pt x="400" y="225"/>
                </a:cubicBezTo>
                <a:cubicBezTo>
                  <a:pt x="402" y="223"/>
                  <a:pt x="402" y="219"/>
                  <a:pt x="400" y="217"/>
                </a:cubicBezTo>
                <a:cubicBezTo>
                  <a:pt x="399" y="219"/>
                  <a:pt x="397" y="220"/>
                  <a:pt x="395" y="223"/>
                </a:cubicBezTo>
                <a:close/>
                <a:moveTo>
                  <a:pt x="538" y="227"/>
                </a:moveTo>
                <a:cubicBezTo>
                  <a:pt x="540" y="228"/>
                  <a:pt x="541" y="229"/>
                  <a:pt x="542" y="230"/>
                </a:cubicBezTo>
                <a:cubicBezTo>
                  <a:pt x="543" y="226"/>
                  <a:pt x="544" y="222"/>
                  <a:pt x="545" y="219"/>
                </a:cubicBezTo>
                <a:cubicBezTo>
                  <a:pt x="543" y="219"/>
                  <a:pt x="543" y="216"/>
                  <a:pt x="541" y="217"/>
                </a:cubicBezTo>
                <a:cubicBezTo>
                  <a:pt x="541" y="221"/>
                  <a:pt x="538" y="223"/>
                  <a:pt x="538" y="227"/>
                </a:cubicBezTo>
                <a:close/>
                <a:moveTo>
                  <a:pt x="569" y="226"/>
                </a:moveTo>
                <a:cubicBezTo>
                  <a:pt x="566" y="222"/>
                  <a:pt x="566" y="219"/>
                  <a:pt x="564" y="217"/>
                </a:cubicBezTo>
                <a:cubicBezTo>
                  <a:pt x="561" y="220"/>
                  <a:pt x="566" y="226"/>
                  <a:pt x="569" y="226"/>
                </a:cubicBezTo>
                <a:close/>
                <a:moveTo>
                  <a:pt x="481" y="222"/>
                </a:moveTo>
                <a:cubicBezTo>
                  <a:pt x="483" y="219"/>
                  <a:pt x="480" y="218"/>
                  <a:pt x="478" y="217"/>
                </a:cubicBezTo>
                <a:cubicBezTo>
                  <a:pt x="477" y="220"/>
                  <a:pt x="479" y="221"/>
                  <a:pt x="481" y="222"/>
                </a:cubicBezTo>
                <a:close/>
                <a:moveTo>
                  <a:pt x="92" y="224"/>
                </a:moveTo>
                <a:cubicBezTo>
                  <a:pt x="92" y="220"/>
                  <a:pt x="90" y="219"/>
                  <a:pt x="88" y="218"/>
                </a:cubicBezTo>
                <a:cubicBezTo>
                  <a:pt x="89" y="220"/>
                  <a:pt x="88" y="224"/>
                  <a:pt x="92" y="224"/>
                </a:cubicBezTo>
                <a:close/>
                <a:moveTo>
                  <a:pt x="166" y="236"/>
                </a:moveTo>
                <a:cubicBezTo>
                  <a:pt x="165" y="235"/>
                  <a:pt x="167" y="235"/>
                  <a:pt x="167" y="234"/>
                </a:cubicBezTo>
                <a:cubicBezTo>
                  <a:pt x="166" y="232"/>
                  <a:pt x="162" y="233"/>
                  <a:pt x="162" y="230"/>
                </a:cubicBezTo>
                <a:cubicBezTo>
                  <a:pt x="158" y="230"/>
                  <a:pt x="158" y="228"/>
                  <a:pt x="157" y="226"/>
                </a:cubicBezTo>
                <a:cubicBezTo>
                  <a:pt x="151" y="224"/>
                  <a:pt x="148" y="221"/>
                  <a:pt x="141" y="218"/>
                </a:cubicBezTo>
                <a:cubicBezTo>
                  <a:pt x="148" y="225"/>
                  <a:pt x="158" y="229"/>
                  <a:pt x="166" y="236"/>
                </a:cubicBezTo>
                <a:close/>
                <a:moveTo>
                  <a:pt x="292" y="224"/>
                </a:moveTo>
                <a:cubicBezTo>
                  <a:pt x="292" y="225"/>
                  <a:pt x="293" y="227"/>
                  <a:pt x="295" y="227"/>
                </a:cubicBezTo>
                <a:cubicBezTo>
                  <a:pt x="296" y="223"/>
                  <a:pt x="298" y="222"/>
                  <a:pt x="299" y="219"/>
                </a:cubicBezTo>
                <a:cubicBezTo>
                  <a:pt x="295" y="217"/>
                  <a:pt x="293" y="222"/>
                  <a:pt x="292" y="224"/>
                </a:cubicBezTo>
                <a:close/>
                <a:moveTo>
                  <a:pt x="517" y="222"/>
                </a:moveTo>
                <a:cubicBezTo>
                  <a:pt x="519" y="222"/>
                  <a:pt x="520" y="222"/>
                  <a:pt x="520" y="220"/>
                </a:cubicBezTo>
                <a:cubicBezTo>
                  <a:pt x="519" y="219"/>
                  <a:pt x="519" y="218"/>
                  <a:pt x="518" y="218"/>
                </a:cubicBezTo>
                <a:cubicBezTo>
                  <a:pt x="518" y="220"/>
                  <a:pt x="517" y="220"/>
                  <a:pt x="517" y="222"/>
                </a:cubicBezTo>
                <a:close/>
                <a:moveTo>
                  <a:pt x="628" y="237"/>
                </a:moveTo>
                <a:cubicBezTo>
                  <a:pt x="628" y="231"/>
                  <a:pt x="634" y="224"/>
                  <a:pt x="631" y="218"/>
                </a:cubicBezTo>
                <a:cubicBezTo>
                  <a:pt x="630" y="225"/>
                  <a:pt x="626" y="231"/>
                  <a:pt x="628" y="237"/>
                </a:cubicBezTo>
                <a:close/>
                <a:moveTo>
                  <a:pt x="278" y="224"/>
                </a:moveTo>
                <a:cubicBezTo>
                  <a:pt x="279" y="221"/>
                  <a:pt x="274" y="220"/>
                  <a:pt x="273" y="219"/>
                </a:cubicBezTo>
                <a:cubicBezTo>
                  <a:pt x="273" y="222"/>
                  <a:pt x="277" y="222"/>
                  <a:pt x="278" y="224"/>
                </a:cubicBezTo>
                <a:close/>
                <a:moveTo>
                  <a:pt x="193" y="225"/>
                </a:moveTo>
                <a:cubicBezTo>
                  <a:pt x="198" y="229"/>
                  <a:pt x="201" y="233"/>
                  <a:pt x="208" y="235"/>
                </a:cubicBezTo>
                <a:cubicBezTo>
                  <a:pt x="208" y="234"/>
                  <a:pt x="208" y="234"/>
                  <a:pt x="209" y="234"/>
                </a:cubicBezTo>
                <a:cubicBezTo>
                  <a:pt x="206" y="227"/>
                  <a:pt x="197" y="213"/>
                  <a:pt x="193" y="225"/>
                </a:cubicBezTo>
                <a:close/>
                <a:moveTo>
                  <a:pt x="611" y="237"/>
                </a:moveTo>
                <a:cubicBezTo>
                  <a:pt x="609" y="231"/>
                  <a:pt x="616" y="223"/>
                  <a:pt x="611" y="219"/>
                </a:cubicBezTo>
                <a:cubicBezTo>
                  <a:pt x="610" y="225"/>
                  <a:pt x="607" y="233"/>
                  <a:pt x="611" y="237"/>
                </a:cubicBezTo>
                <a:close/>
                <a:moveTo>
                  <a:pt x="646" y="224"/>
                </a:moveTo>
                <a:cubicBezTo>
                  <a:pt x="648" y="224"/>
                  <a:pt x="649" y="220"/>
                  <a:pt x="648" y="219"/>
                </a:cubicBezTo>
                <a:cubicBezTo>
                  <a:pt x="648" y="221"/>
                  <a:pt x="647" y="222"/>
                  <a:pt x="646" y="224"/>
                </a:cubicBezTo>
                <a:close/>
                <a:moveTo>
                  <a:pt x="495" y="226"/>
                </a:moveTo>
                <a:cubicBezTo>
                  <a:pt x="496" y="226"/>
                  <a:pt x="496" y="228"/>
                  <a:pt x="498" y="227"/>
                </a:cubicBezTo>
                <a:cubicBezTo>
                  <a:pt x="499" y="225"/>
                  <a:pt x="499" y="223"/>
                  <a:pt x="499" y="221"/>
                </a:cubicBezTo>
                <a:cubicBezTo>
                  <a:pt x="498" y="222"/>
                  <a:pt x="498" y="220"/>
                  <a:pt x="497" y="220"/>
                </a:cubicBezTo>
                <a:cubicBezTo>
                  <a:pt x="496" y="222"/>
                  <a:pt x="495" y="224"/>
                  <a:pt x="495" y="226"/>
                </a:cubicBezTo>
                <a:close/>
                <a:moveTo>
                  <a:pt x="462" y="228"/>
                </a:moveTo>
                <a:cubicBezTo>
                  <a:pt x="466" y="227"/>
                  <a:pt x="468" y="224"/>
                  <a:pt x="470" y="221"/>
                </a:cubicBezTo>
                <a:cubicBezTo>
                  <a:pt x="466" y="220"/>
                  <a:pt x="463" y="225"/>
                  <a:pt x="462" y="228"/>
                </a:cubicBezTo>
                <a:close/>
                <a:moveTo>
                  <a:pt x="56" y="227"/>
                </a:moveTo>
                <a:cubicBezTo>
                  <a:pt x="56" y="224"/>
                  <a:pt x="55" y="222"/>
                  <a:pt x="52" y="221"/>
                </a:cubicBezTo>
                <a:cubicBezTo>
                  <a:pt x="51" y="225"/>
                  <a:pt x="54" y="228"/>
                  <a:pt x="56" y="227"/>
                </a:cubicBezTo>
                <a:close/>
                <a:moveTo>
                  <a:pt x="573" y="226"/>
                </a:moveTo>
                <a:cubicBezTo>
                  <a:pt x="574" y="226"/>
                  <a:pt x="574" y="220"/>
                  <a:pt x="572" y="221"/>
                </a:cubicBezTo>
                <a:cubicBezTo>
                  <a:pt x="572" y="222"/>
                  <a:pt x="570" y="226"/>
                  <a:pt x="573" y="226"/>
                </a:cubicBezTo>
                <a:close/>
                <a:moveTo>
                  <a:pt x="244" y="225"/>
                </a:moveTo>
                <a:cubicBezTo>
                  <a:pt x="248" y="227"/>
                  <a:pt x="249" y="231"/>
                  <a:pt x="254" y="231"/>
                </a:cubicBezTo>
                <a:cubicBezTo>
                  <a:pt x="254" y="228"/>
                  <a:pt x="258" y="228"/>
                  <a:pt x="258" y="224"/>
                </a:cubicBezTo>
                <a:cubicBezTo>
                  <a:pt x="254" y="221"/>
                  <a:pt x="247" y="222"/>
                  <a:pt x="244" y="225"/>
                </a:cubicBezTo>
                <a:close/>
                <a:moveTo>
                  <a:pt x="408" y="231"/>
                </a:moveTo>
                <a:cubicBezTo>
                  <a:pt x="410" y="232"/>
                  <a:pt x="411" y="234"/>
                  <a:pt x="414" y="234"/>
                </a:cubicBezTo>
                <a:cubicBezTo>
                  <a:pt x="415" y="232"/>
                  <a:pt x="417" y="230"/>
                  <a:pt x="417" y="228"/>
                </a:cubicBezTo>
                <a:cubicBezTo>
                  <a:pt x="416" y="225"/>
                  <a:pt x="413" y="223"/>
                  <a:pt x="410" y="222"/>
                </a:cubicBezTo>
                <a:cubicBezTo>
                  <a:pt x="409" y="226"/>
                  <a:pt x="406" y="226"/>
                  <a:pt x="408" y="231"/>
                </a:cubicBezTo>
                <a:close/>
                <a:moveTo>
                  <a:pt x="433" y="227"/>
                </a:moveTo>
                <a:cubicBezTo>
                  <a:pt x="431" y="225"/>
                  <a:pt x="430" y="222"/>
                  <a:pt x="426" y="222"/>
                </a:cubicBezTo>
                <a:cubicBezTo>
                  <a:pt x="427" y="225"/>
                  <a:pt x="431" y="225"/>
                  <a:pt x="433" y="227"/>
                </a:cubicBezTo>
                <a:close/>
                <a:moveTo>
                  <a:pt x="545" y="234"/>
                </a:moveTo>
                <a:cubicBezTo>
                  <a:pt x="547" y="235"/>
                  <a:pt x="550" y="238"/>
                  <a:pt x="552" y="237"/>
                </a:cubicBezTo>
                <a:cubicBezTo>
                  <a:pt x="551" y="235"/>
                  <a:pt x="555" y="233"/>
                  <a:pt x="555" y="230"/>
                </a:cubicBezTo>
                <a:cubicBezTo>
                  <a:pt x="555" y="226"/>
                  <a:pt x="551" y="224"/>
                  <a:pt x="547" y="222"/>
                </a:cubicBezTo>
                <a:cubicBezTo>
                  <a:pt x="547" y="225"/>
                  <a:pt x="545" y="229"/>
                  <a:pt x="545" y="234"/>
                </a:cubicBezTo>
                <a:close/>
                <a:moveTo>
                  <a:pt x="274" y="227"/>
                </a:moveTo>
                <a:cubicBezTo>
                  <a:pt x="274" y="224"/>
                  <a:pt x="271" y="222"/>
                  <a:pt x="270" y="223"/>
                </a:cubicBezTo>
                <a:cubicBezTo>
                  <a:pt x="272" y="224"/>
                  <a:pt x="271" y="227"/>
                  <a:pt x="274" y="227"/>
                </a:cubicBezTo>
                <a:close/>
                <a:moveTo>
                  <a:pt x="298" y="230"/>
                </a:moveTo>
                <a:cubicBezTo>
                  <a:pt x="301" y="231"/>
                  <a:pt x="303" y="234"/>
                  <a:pt x="306" y="235"/>
                </a:cubicBezTo>
                <a:cubicBezTo>
                  <a:pt x="307" y="232"/>
                  <a:pt x="311" y="231"/>
                  <a:pt x="312" y="227"/>
                </a:cubicBezTo>
                <a:cubicBezTo>
                  <a:pt x="306" y="222"/>
                  <a:pt x="300" y="221"/>
                  <a:pt x="298" y="230"/>
                </a:cubicBezTo>
                <a:close/>
                <a:moveTo>
                  <a:pt x="120" y="229"/>
                </a:moveTo>
                <a:cubicBezTo>
                  <a:pt x="121" y="227"/>
                  <a:pt x="122" y="226"/>
                  <a:pt x="122" y="225"/>
                </a:cubicBezTo>
                <a:cubicBezTo>
                  <a:pt x="120" y="224"/>
                  <a:pt x="120" y="223"/>
                  <a:pt x="118" y="223"/>
                </a:cubicBezTo>
                <a:cubicBezTo>
                  <a:pt x="119" y="226"/>
                  <a:pt x="119" y="228"/>
                  <a:pt x="120" y="229"/>
                </a:cubicBezTo>
                <a:close/>
                <a:moveTo>
                  <a:pt x="450" y="235"/>
                </a:moveTo>
                <a:cubicBezTo>
                  <a:pt x="450" y="234"/>
                  <a:pt x="451" y="234"/>
                  <a:pt x="452" y="233"/>
                </a:cubicBezTo>
                <a:cubicBezTo>
                  <a:pt x="449" y="229"/>
                  <a:pt x="446" y="225"/>
                  <a:pt x="441" y="223"/>
                </a:cubicBezTo>
                <a:cubicBezTo>
                  <a:pt x="441" y="230"/>
                  <a:pt x="447" y="231"/>
                  <a:pt x="450" y="235"/>
                </a:cubicBezTo>
                <a:close/>
                <a:moveTo>
                  <a:pt x="486" y="224"/>
                </a:moveTo>
                <a:cubicBezTo>
                  <a:pt x="486" y="226"/>
                  <a:pt x="487" y="227"/>
                  <a:pt x="489" y="228"/>
                </a:cubicBezTo>
                <a:cubicBezTo>
                  <a:pt x="491" y="226"/>
                  <a:pt x="488" y="222"/>
                  <a:pt x="486" y="224"/>
                </a:cubicBezTo>
                <a:close/>
                <a:moveTo>
                  <a:pt x="533" y="231"/>
                </a:moveTo>
                <a:cubicBezTo>
                  <a:pt x="533" y="230"/>
                  <a:pt x="533" y="230"/>
                  <a:pt x="533" y="229"/>
                </a:cubicBezTo>
                <a:cubicBezTo>
                  <a:pt x="530" y="227"/>
                  <a:pt x="528" y="225"/>
                  <a:pt x="524" y="223"/>
                </a:cubicBezTo>
                <a:cubicBezTo>
                  <a:pt x="524" y="227"/>
                  <a:pt x="530" y="231"/>
                  <a:pt x="533" y="231"/>
                </a:cubicBezTo>
                <a:close/>
                <a:moveTo>
                  <a:pt x="44" y="231"/>
                </a:moveTo>
                <a:cubicBezTo>
                  <a:pt x="44" y="229"/>
                  <a:pt x="44" y="228"/>
                  <a:pt x="44" y="225"/>
                </a:cubicBezTo>
                <a:cubicBezTo>
                  <a:pt x="42" y="225"/>
                  <a:pt x="42" y="224"/>
                  <a:pt x="41" y="224"/>
                </a:cubicBezTo>
                <a:cubicBezTo>
                  <a:pt x="39" y="227"/>
                  <a:pt x="40" y="231"/>
                  <a:pt x="44" y="231"/>
                </a:cubicBezTo>
                <a:close/>
                <a:moveTo>
                  <a:pt x="565" y="229"/>
                </a:moveTo>
                <a:cubicBezTo>
                  <a:pt x="565" y="226"/>
                  <a:pt x="562" y="225"/>
                  <a:pt x="561" y="224"/>
                </a:cubicBezTo>
                <a:cubicBezTo>
                  <a:pt x="561" y="224"/>
                  <a:pt x="560" y="225"/>
                  <a:pt x="560" y="226"/>
                </a:cubicBezTo>
                <a:cubicBezTo>
                  <a:pt x="562" y="226"/>
                  <a:pt x="564" y="228"/>
                  <a:pt x="565" y="229"/>
                </a:cubicBezTo>
                <a:close/>
                <a:moveTo>
                  <a:pt x="578" y="239"/>
                </a:moveTo>
                <a:cubicBezTo>
                  <a:pt x="580" y="234"/>
                  <a:pt x="580" y="230"/>
                  <a:pt x="579" y="224"/>
                </a:cubicBezTo>
                <a:cubicBezTo>
                  <a:pt x="578" y="224"/>
                  <a:pt x="578" y="223"/>
                  <a:pt x="577" y="224"/>
                </a:cubicBezTo>
                <a:cubicBezTo>
                  <a:pt x="576" y="228"/>
                  <a:pt x="573" y="236"/>
                  <a:pt x="578" y="239"/>
                </a:cubicBezTo>
                <a:close/>
                <a:moveTo>
                  <a:pt x="153" y="233"/>
                </a:moveTo>
                <a:cubicBezTo>
                  <a:pt x="149" y="229"/>
                  <a:pt x="144" y="227"/>
                  <a:pt x="140" y="224"/>
                </a:cubicBezTo>
                <a:cubicBezTo>
                  <a:pt x="142" y="230"/>
                  <a:pt x="149" y="231"/>
                  <a:pt x="153" y="233"/>
                </a:cubicBezTo>
                <a:close/>
                <a:moveTo>
                  <a:pt x="229" y="227"/>
                </a:moveTo>
                <a:cubicBezTo>
                  <a:pt x="228" y="226"/>
                  <a:pt x="228" y="224"/>
                  <a:pt x="225" y="224"/>
                </a:cubicBezTo>
                <a:cubicBezTo>
                  <a:pt x="226" y="226"/>
                  <a:pt x="227" y="227"/>
                  <a:pt x="229" y="227"/>
                </a:cubicBezTo>
                <a:close/>
                <a:moveTo>
                  <a:pt x="466" y="231"/>
                </a:moveTo>
                <a:cubicBezTo>
                  <a:pt x="469" y="233"/>
                  <a:pt x="472" y="235"/>
                  <a:pt x="476" y="237"/>
                </a:cubicBezTo>
                <a:cubicBezTo>
                  <a:pt x="476" y="235"/>
                  <a:pt x="478" y="232"/>
                  <a:pt x="478" y="230"/>
                </a:cubicBezTo>
                <a:cubicBezTo>
                  <a:pt x="475" y="222"/>
                  <a:pt x="469" y="225"/>
                  <a:pt x="466" y="231"/>
                </a:cubicBezTo>
                <a:close/>
                <a:moveTo>
                  <a:pt x="591" y="265"/>
                </a:moveTo>
                <a:cubicBezTo>
                  <a:pt x="589" y="271"/>
                  <a:pt x="587" y="277"/>
                  <a:pt x="587" y="283"/>
                </a:cubicBezTo>
                <a:cubicBezTo>
                  <a:pt x="591" y="279"/>
                  <a:pt x="592" y="274"/>
                  <a:pt x="594" y="266"/>
                </a:cubicBezTo>
                <a:cubicBezTo>
                  <a:pt x="597" y="255"/>
                  <a:pt x="608" y="235"/>
                  <a:pt x="601" y="224"/>
                </a:cubicBezTo>
                <a:cubicBezTo>
                  <a:pt x="599" y="239"/>
                  <a:pt x="595" y="251"/>
                  <a:pt x="591" y="265"/>
                </a:cubicBezTo>
                <a:close/>
                <a:moveTo>
                  <a:pt x="281" y="228"/>
                </a:moveTo>
                <a:cubicBezTo>
                  <a:pt x="281" y="228"/>
                  <a:pt x="281" y="228"/>
                  <a:pt x="281" y="228"/>
                </a:cubicBezTo>
                <a:moveTo>
                  <a:pt x="318" y="225"/>
                </a:moveTo>
                <a:cubicBezTo>
                  <a:pt x="318" y="229"/>
                  <a:pt x="326" y="231"/>
                  <a:pt x="329" y="234"/>
                </a:cubicBezTo>
                <a:cubicBezTo>
                  <a:pt x="330" y="233"/>
                  <a:pt x="330" y="233"/>
                  <a:pt x="330" y="231"/>
                </a:cubicBezTo>
                <a:cubicBezTo>
                  <a:pt x="326" y="229"/>
                  <a:pt x="322" y="225"/>
                  <a:pt x="318" y="225"/>
                </a:cubicBezTo>
                <a:close/>
                <a:moveTo>
                  <a:pt x="455" y="230"/>
                </a:moveTo>
                <a:cubicBezTo>
                  <a:pt x="454" y="228"/>
                  <a:pt x="449" y="224"/>
                  <a:pt x="449" y="225"/>
                </a:cubicBezTo>
                <a:cubicBezTo>
                  <a:pt x="451" y="226"/>
                  <a:pt x="452" y="230"/>
                  <a:pt x="455" y="230"/>
                </a:cubicBezTo>
                <a:close/>
                <a:moveTo>
                  <a:pt x="502" y="230"/>
                </a:moveTo>
                <a:cubicBezTo>
                  <a:pt x="504" y="232"/>
                  <a:pt x="505" y="235"/>
                  <a:pt x="508" y="235"/>
                </a:cubicBezTo>
                <a:cubicBezTo>
                  <a:pt x="511" y="230"/>
                  <a:pt x="506" y="226"/>
                  <a:pt x="503" y="225"/>
                </a:cubicBezTo>
                <a:cubicBezTo>
                  <a:pt x="503" y="227"/>
                  <a:pt x="502" y="229"/>
                  <a:pt x="502" y="230"/>
                </a:cubicBezTo>
                <a:close/>
                <a:moveTo>
                  <a:pt x="431" y="230"/>
                </a:moveTo>
                <a:cubicBezTo>
                  <a:pt x="429" y="228"/>
                  <a:pt x="427" y="226"/>
                  <a:pt x="424" y="225"/>
                </a:cubicBezTo>
                <a:cubicBezTo>
                  <a:pt x="425" y="228"/>
                  <a:pt x="427" y="230"/>
                  <a:pt x="431" y="230"/>
                </a:cubicBezTo>
                <a:close/>
                <a:moveTo>
                  <a:pt x="256" y="233"/>
                </a:moveTo>
                <a:cubicBezTo>
                  <a:pt x="258" y="235"/>
                  <a:pt x="260" y="236"/>
                  <a:pt x="263" y="237"/>
                </a:cubicBezTo>
                <a:cubicBezTo>
                  <a:pt x="264" y="234"/>
                  <a:pt x="268" y="234"/>
                  <a:pt x="269" y="230"/>
                </a:cubicBezTo>
                <a:cubicBezTo>
                  <a:pt x="267" y="228"/>
                  <a:pt x="264" y="227"/>
                  <a:pt x="261" y="226"/>
                </a:cubicBezTo>
                <a:cubicBezTo>
                  <a:pt x="259" y="229"/>
                  <a:pt x="257" y="230"/>
                  <a:pt x="256" y="233"/>
                </a:cubicBezTo>
                <a:close/>
                <a:moveTo>
                  <a:pt x="76" y="240"/>
                </a:moveTo>
                <a:cubicBezTo>
                  <a:pt x="73" y="234"/>
                  <a:pt x="65" y="231"/>
                  <a:pt x="61" y="227"/>
                </a:cubicBezTo>
                <a:cubicBezTo>
                  <a:pt x="60" y="234"/>
                  <a:pt x="71" y="236"/>
                  <a:pt x="76" y="240"/>
                </a:cubicBezTo>
                <a:close/>
                <a:moveTo>
                  <a:pt x="123" y="233"/>
                </a:moveTo>
                <a:cubicBezTo>
                  <a:pt x="124" y="234"/>
                  <a:pt x="126" y="230"/>
                  <a:pt x="128" y="230"/>
                </a:cubicBezTo>
                <a:cubicBezTo>
                  <a:pt x="128" y="229"/>
                  <a:pt x="128" y="227"/>
                  <a:pt x="126" y="227"/>
                </a:cubicBezTo>
                <a:cubicBezTo>
                  <a:pt x="126" y="230"/>
                  <a:pt x="122" y="229"/>
                  <a:pt x="123" y="233"/>
                </a:cubicBezTo>
                <a:close/>
                <a:moveTo>
                  <a:pt x="225" y="230"/>
                </a:moveTo>
                <a:cubicBezTo>
                  <a:pt x="224" y="229"/>
                  <a:pt x="223" y="229"/>
                  <a:pt x="223" y="227"/>
                </a:cubicBezTo>
                <a:cubicBezTo>
                  <a:pt x="221" y="227"/>
                  <a:pt x="222" y="228"/>
                  <a:pt x="222" y="230"/>
                </a:cubicBezTo>
                <a:cubicBezTo>
                  <a:pt x="224" y="229"/>
                  <a:pt x="226" y="232"/>
                  <a:pt x="225" y="230"/>
                </a:cubicBezTo>
                <a:close/>
                <a:moveTo>
                  <a:pt x="372" y="237"/>
                </a:moveTo>
                <a:cubicBezTo>
                  <a:pt x="374" y="238"/>
                  <a:pt x="375" y="240"/>
                  <a:pt x="378" y="240"/>
                </a:cubicBezTo>
                <a:cubicBezTo>
                  <a:pt x="379" y="237"/>
                  <a:pt x="382" y="236"/>
                  <a:pt x="383" y="233"/>
                </a:cubicBezTo>
                <a:cubicBezTo>
                  <a:pt x="381" y="231"/>
                  <a:pt x="380" y="229"/>
                  <a:pt x="377" y="228"/>
                </a:cubicBezTo>
                <a:cubicBezTo>
                  <a:pt x="376" y="231"/>
                  <a:pt x="373" y="233"/>
                  <a:pt x="372" y="237"/>
                </a:cubicBezTo>
                <a:close/>
                <a:moveTo>
                  <a:pt x="394" y="231"/>
                </a:moveTo>
                <a:cubicBezTo>
                  <a:pt x="396" y="229"/>
                  <a:pt x="393" y="226"/>
                  <a:pt x="392" y="228"/>
                </a:cubicBezTo>
                <a:cubicBezTo>
                  <a:pt x="393" y="229"/>
                  <a:pt x="393" y="231"/>
                  <a:pt x="394" y="231"/>
                </a:cubicBezTo>
                <a:close/>
                <a:moveTo>
                  <a:pt x="622" y="239"/>
                </a:moveTo>
                <a:cubicBezTo>
                  <a:pt x="622" y="235"/>
                  <a:pt x="625" y="231"/>
                  <a:pt x="623" y="228"/>
                </a:cubicBezTo>
                <a:cubicBezTo>
                  <a:pt x="624" y="232"/>
                  <a:pt x="620" y="235"/>
                  <a:pt x="622" y="239"/>
                </a:cubicBezTo>
                <a:close/>
                <a:moveTo>
                  <a:pt x="285" y="231"/>
                </a:moveTo>
                <a:cubicBezTo>
                  <a:pt x="287" y="234"/>
                  <a:pt x="292" y="237"/>
                  <a:pt x="292" y="230"/>
                </a:cubicBezTo>
                <a:cubicBezTo>
                  <a:pt x="290" y="229"/>
                  <a:pt x="286" y="227"/>
                  <a:pt x="285" y="231"/>
                </a:cubicBezTo>
                <a:close/>
                <a:moveTo>
                  <a:pt x="496" y="232"/>
                </a:moveTo>
                <a:cubicBezTo>
                  <a:pt x="496" y="230"/>
                  <a:pt x="495" y="229"/>
                  <a:pt x="493" y="228"/>
                </a:cubicBezTo>
                <a:cubicBezTo>
                  <a:pt x="493" y="231"/>
                  <a:pt x="495" y="233"/>
                  <a:pt x="496" y="232"/>
                </a:cubicBezTo>
                <a:close/>
                <a:moveTo>
                  <a:pt x="93" y="237"/>
                </a:moveTo>
                <a:cubicBezTo>
                  <a:pt x="95" y="234"/>
                  <a:pt x="93" y="230"/>
                  <a:pt x="90" y="229"/>
                </a:cubicBezTo>
                <a:cubicBezTo>
                  <a:pt x="92" y="231"/>
                  <a:pt x="92" y="235"/>
                  <a:pt x="93" y="237"/>
                </a:cubicBezTo>
                <a:close/>
                <a:moveTo>
                  <a:pt x="276" y="230"/>
                </a:moveTo>
                <a:cubicBezTo>
                  <a:pt x="276" y="231"/>
                  <a:pt x="277" y="232"/>
                  <a:pt x="279" y="231"/>
                </a:cubicBezTo>
                <a:cubicBezTo>
                  <a:pt x="279" y="230"/>
                  <a:pt x="277" y="228"/>
                  <a:pt x="276" y="230"/>
                </a:cubicBezTo>
                <a:close/>
                <a:moveTo>
                  <a:pt x="309" y="237"/>
                </a:moveTo>
                <a:cubicBezTo>
                  <a:pt x="312" y="240"/>
                  <a:pt x="315" y="242"/>
                  <a:pt x="319" y="244"/>
                </a:cubicBezTo>
                <a:cubicBezTo>
                  <a:pt x="323" y="244"/>
                  <a:pt x="324" y="239"/>
                  <a:pt x="327" y="240"/>
                </a:cubicBezTo>
                <a:cubicBezTo>
                  <a:pt x="327" y="237"/>
                  <a:pt x="325" y="237"/>
                  <a:pt x="326" y="234"/>
                </a:cubicBezTo>
                <a:cubicBezTo>
                  <a:pt x="320" y="234"/>
                  <a:pt x="319" y="230"/>
                  <a:pt x="314" y="229"/>
                </a:cubicBezTo>
                <a:cubicBezTo>
                  <a:pt x="313" y="233"/>
                  <a:pt x="310" y="234"/>
                  <a:pt x="309" y="237"/>
                </a:cubicBezTo>
                <a:close/>
                <a:moveTo>
                  <a:pt x="238" y="231"/>
                </a:moveTo>
                <a:cubicBezTo>
                  <a:pt x="240" y="235"/>
                  <a:pt x="244" y="237"/>
                  <a:pt x="248" y="239"/>
                </a:cubicBezTo>
                <a:cubicBezTo>
                  <a:pt x="248" y="237"/>
                  <a:pt x="250" y="238"/>
                  <a:pt x="250" y="236"/>
                </a:cubicBezTo>
                <a:cubicBezTo>
                  <a:pt x="247" y="233"/>
                  <a:pt x="242" y="228"/>
                  <a:pt x="238" y="231"/>
                </a:cubicBezTo>
                <a:close/>
                <a:moveTo>
                  <a:pt x="487" y="234"/>
                </a:moveTo>
                <a:cubicBezTo>
                  <a:pt x="487" y="231"/>
                  <a:pt x="485" y="231"/>
                  <a:pt x="484" y="230"/>
                </a:cubicBezTo>
                <a:cubicBezTo>
                  <a:pt x="484" y="232"/>
                  <a:pt x="485" y="233"/>
                  <a:pt x="487" y="234"/>
                </a:cubicBezTo>
                <a:close/>
                <a:moveTo>
                  <a:pt x="521" y="233"/>
                </a:moveTo>
                <a:cubicBezTo>
                  <a:pt x="523" y="236"/>
                  <a:pt x="527" y="238"/>
                  <a:pt x="530" y="241"/>
                </a:cubicBezTo>
                <a:cubicBezTo>
                  <a:pt x="530" y="239"/>
                  <a:pt x="531" y="238"/>
                  <a:pt x="531" y="236"/>
                </a:cubicBezTo>
                <a:cubicBezTo>
                  <a:pt x="528" y="234"/>
                  <a:pt x="525" y="232"/>
                  <a:pt x="522" y="230"/>
                </a:cubicBezTo>
                <a:cubicBezTo>
                  <a:pt x="522" y="231"/>
                  <a:pt x="521" y="231"/>
                  <a:pt x="521" y="233"/>
                </a:cubicBezTo>
                <a:close/>
                <a:moveTo>
                  <a:pt x="131" y="230"/>
                </a:moveTo>
                <a:cubicBezTo>
                  <a:pt x="123" y="236"/>
                  <a:pt x="129" y="243"/>
                  <a:pt x="136" y="246"/>
                </a:cubicBezTo>
                <a:cubicBezTo>
                  <a:pt x="139" y="240"/>
                  <a:pt x="135" y="233"/>
                  <a:pt x="131" y="230"/>
                </a:cubicBezTo>
                <a:close/>
                <a:moveTo>
                  <a:pt x="356" y="234"/>
                </a:moveTo>
                <a:cubicBezTo>
                  <a:pt x="354" y="233"/>
                  <a:pt x="353" y="231"/>
                  <a:pt x="350" y="230"/>
                </a:cubicBezTo>
                <a:cubicBezTo>
                  <a:pt x="350" y="233"/>
                  <a:pt x="357" y="235"/>
                  <a:pt x="356" y="234"/>
                </a:cubicBezTo>
                <a:close/>
                <a:moveTo>
                  <a:pt x="417" y="237"/>
                </a:moveTo>
                <a:cubicBezTo>
                  <a:pt x="419" y="238"/>
                  <a:pt x="419" y="239"/>
                  <a:pt x="421" y="239"/>
                </a:cubicBezTo>
                <a:cubicBezTo>
                  <a:pt x="423" y="236"/>
                  <a:pt x="426" y="237"/>
                  <a:pt x="426" y="231"/>
                </a:cubicBezTo>
                <a:cubicBezTo>
                  <a:pt x="422" y="230"/>
                  <a:pt x="419" y="232"/>
                  <a:pt x="417" y="237"/>
                </a:cubicBezTo>
                <a:close/>
                <a:moveTo>
                  <a:pt x="439" y="236"/>
                </a:moveTo>
                <a:cubicBezTo>
                  <a:pt x="438" y="233"/>
                  <a:pt x="436" y="232"/>
                  <a:pt x="433" y="231"/>
                </a:cubicBezTo>
                <a:cubicBezTo>
                  <a:pt x="433" y="234"/>
                  <a:pt x="436" y="236"/>
                  <a:pt x="439" y="236"/>
                </a:cubicBezTo>
                <a:close/>
                <a:moveTo>
                  <a:pt x="62" y="241"/>
                </a:moveTo>
                <a:cubicBezTo>
                  <a:pt x="61" y="236"/>
                  <a:pt x="59" y="232"/>
                  <a:pt x="54" y="231"/>
                </a:cubicBezTo>
                <a:cubicBezTo>
                  <a:pt x="56" y="239"/>
                  <a:pt x="58" y="246"/>
                  <a:pt x="66" y="248"/>
                </a:cubicBezTo>
                <a:cubicBezTo>
                  <a:pt x="63" y="246"/>
                  <a:pt x="64" y="237"/>
                  <a:pt x="62" y="241"/>
                </a:cubicBezTo>
                <a:close/>
                <a:moveTo>
                  <a:pt x="202" y="241"/>
                </a:moveTo>
                <a:cubicBezTo>
                  <a:pt x="202" y="238"/>
                  <a:pt x="196" y="232"/>
                  <a:pt x="193" y="232"/>
                </a:cubicBezTo>
                <a:cubicBezTo>
                  <a:pt x="196" y="235"/>
                  <a:pt x="198" y="239"/>
                  <a:pt x="202" y="241"/>
                </a:cubicBezTo>
                <a:close/>
                <a:moveTo>
                  <a:pt x="231" y="234"/>
                </a:moveTo>
                <a:cubicBezTo>
                  <a:pt x="231" y="233"/>
                  <a:pt x="231" y="233"/>
                  <a:pt x="231" y="232"/>
                </a:cubicBezTo>
                <a:cubicBezTo>
                  <a:pt x="229" y="233"/>
                  <a:pt x="226" y="231"/>
                  <a:pt x="227" y="232"/>
                </a:cubicBezTo>
                <a:cubicBezTo>
                  <a:pt x="229" y="232"/>
                  <a:pt x="229" y="235"/>
                  <a:pt x="231" y="234"/>
                </a:cubicBezTo>
                <a:close/>
                <a:moveTo>
                  <a:pt x="560" y="245"/>
                </a:moveTo>
                <a:cubicBezTo>
                  <a:pt x="562" y="242"/>
                  <a:pt x="564" y="239"/>
                  <a:pt x="565" y="236"/>
                </a:cubicBezTo>
                <a:cubicBezTo>
                  <a:pt x="564" y="234"/>
                  <a:pt x="563" y="232"/>
                  <a:pt x="561" y="231"/>
                </a:cubicBezTo>
                <a:cubicBezTo>
                  <a:pt x="560" y="235"/>
                  <a:pt x="560" y="242"/>
                  <a:pt x="560" y="245"/>
                </a:cubicBezTo>
                <a:close/>
                <a:moveTo>
                  <a:pt x="341" y="234"/>
                </a:moveTo>
                <a:cubicBezTo>
                  <a:pt x="343" y="237"/>
                  <a:pt x="347" y="233"/>
                  <a:pt x="344" y="232"/>
                </a:cubicBezTo>
                <a:cubicBezTo>
                  <a:pt x="344" y="234"/>
                  <a:pt x="341" y="233"/>
                  <a:pt x="341" y="234"/>
                </a:cubicBezTo>
                <a:close/>
                <a:moveTo>
                  <a:pt x="541" y="237"/>
                </a:moveTo>
                <a:cubicBezTo>
                  <a:pt x="540" y="235"/>
                  <a:pt x="539" y="233"/>
                  <a:pt x="536" y="233"/>
                </a:cubicBezTo>
                <a:cubicBezTo>
                  <a:pt x="536" y="236"/>
                  <a:pt x="539" y="236"/>
                  <a:pt x="541" y="237"/>
                </a:cubicBezTo>
                <a:close/>
                <a:moveTo>
                  <a:pt x="179" y="236"/>
                </a:moveTo>
                <a:cubicBezTo>
                  <a:pt x="181" y="237"/>
                  <a:pt x="181" y="234"/>
                  <a:pt x="180" y="233"/>
                </a:cubicBezTo>
                <a:cubicBezTo>
                  <a:pt x="180" y="234"/>
                  <a:pt x="178" y="234"/>
                  <a:pt x="179" y="236"/>
                </a:cubicBezTo>
                <a:close/>
                <a:moveTo>
                  <a:pt x="225" y="242"/>
                </a:moveTo>
                <a:cubicBezTo>
                  <a:pt x="224" y="237"/>
                  <a:pt x="219" y="234"/>
                  <a:pt x="216" y="234"/>
                </a:cubicBezTo>
                <a:cubicBezTo>
                  <a:pt x="218" y="237"/>
                  <a:pt x="220" y="243"/>
                  <a:pt x="225" y="242"/>
                </a:cubicBezTo>
                <a:close/>
                <a:moveTo>
                  <a:pt x="403" y="236"/>
                </a:moveTo>
                <a:cubicBezTo>
                  <a:pt x="403" y="235"/>
                  <a:pt x="403" y="235"/>
                  <a:pt x="403" y="235"/>
                </a:cubicBezTo>
                <a:cubicBezTo>
                  <a:pt x="403" y="235"/>
                  <a:pt x="403" y="234"/>
                  <a:pt x="403" y="234"/>
                </a:cubicBezTo>
                <a:cubicBezTo>
                  <a:pt x="402" y="236"/>
                  <a:pt x="399" y="231"/>
                  <a:pt x="399" y="234"/>
                </a:cubicBezTo>
                <a:cubicBezTo>
                  <a:pt x="401" y="234"/>
                  <a:pt x="401" y="236"/>
                  <a:pt x="403" y="236"/>
                </a:cubicBezTo>
                <a:close/>
                <a:moveTo>
                  <a:pt x="101" y="241"/>
                </a:moveTo>
                <a:cubicBezTo>
                  <a:pt x="101" y="238"/>
                  <a:pt x="100" y="235"/>
                  <a:pt x="97" y="234"/>
                </a:cubicBezTo>
                <a:cubicBezTo>
                  <a:pt x="97" y="237"/>
                  <a:pt x="98" y="241"/>
                  <a:pt x="101" y="241"/>
                </a:cubicBezTo>
                <a:close/>
                <a:moveTo>
                  <a:pt x="141" y="240"/>
                </a:moveTo>
                <a:cubicBezTo>
                  <a:pt x="145" y="238"/>
                  <a:pt x="140" y="236"/>
                  <a:pt x="139" y="234"/>
                </a:cubicBezTo>
                <a:cubicBezTo>
                  <a:pt x="139" y="237"/>
                  <a:pt x="139" y="239"/>
                  <a:pt x="141" y="240"/>
                </a:cubicBezTo>
                <a:close/>
                <a:moveTo>
                  <a:pt x="266" y="240"/>
                </a:moveTo>
                <a:cubicBezTo>
                  <a:pt x="268" y="240"/>
                  <a:pt x="268" y="242"/>
                  <a:pt x="270" y="242"/>
                </a:cubicBezTo>
                <a:cubicBezTo>
                  <a:pt x="270" y="238"/>
                  <a:pt x="275" y="239"/>
                  <a:pt x="274" y="234"/>
                </a:cubicBezTo>
                <a:cubicBezTo>
                  <a:pt x="273" y="234"/>
                  <a:pt x="273" y="234"/>
                  <a:pt x="273" y="234"/>
                </a:cubicBezTo>
                <a:cubicBezTo>
                  <a:pt x="270" y="235"/>
                  <a:pt x="267" y="237"/>
                  <a:pt x="266" y="240"/>
                </a:cubicBezTo>
                <a:close/>
                <a:moveTo>
                  <a:pt x="293" y="239"/>
                </a:moveTo>
                <a:cubicBezTo>
                  <a:pt x="294" y="242"/>
                  <a:pt x="298" y="242"/>
                  <a:pt x="301" y="244"/>
                </a:cubicBezTo>
                <a:cubicBezTo>
                  <a:pt x="302" y="243"/>
                  <a:pt x="302" y="241"/>
                  <a:pt x="303" y="241"/>
                </a:cubicBezTo>
                <a:cubicBezTo>
                  <a:pt x="301" y="237"/>
                  <a:pt x="299" y="235"/>
                  <a:pt x="295" y="234"/>
                </a:cubicBezTo>
                <a:cubicBezTo>
                  <a:pt x="295" y="236"/>
                  <a:pt x="293" y="236"/>
                  <a:pt x="293" y="239"/>
                </a:cubicBezTo>
                <a:close/>
                <a:moveTo>
                  <a:pt x="461" y="236"/>
                </a:moveTo>
                <a:cubicBezTo>
                  <a:pt x="465" y="240"/>
                  <a:pt x="467" y="245"/>
                  <a:pt x="472" y="247"/>
                </a:cubicBezTo>
                <a:cubicBezTo>
                  <a:pt x="472" y="245"/>
                  <a:pt x="473" y="245"/>
                  <a:pt x="473" y="242"/>
                </a:cubicBezTo>
                <a:cubicBezTo>
                  <a:pt x="470" y="239"/>
                  <a:pt x="466" y="236"/>
                  <a:pt x="462" y="234"/>
                </a:cubicBezTo>
                <a:cubicBezTo>
                  <a:pt x="462" y="235"/>
                  <a:pt x="461" y="235"/>
                  <a:pt x="461" y="236"/>
                </a:cubicBezTo>
                <a:close/>
                <a:moveTo>
                  <a:pt x="480" y="240"/>
                </a:moveTo>
                <a:cubicBezTo>
                  <a:pt x="482" y="240"/>
                  <a:pt x="482" y="243"/>
                  <a:pt x="484" y="242"/>
                </a:cubicBezTo>
                <a:cubicBezTo>
                  <a:pt x="487" y="239"/>
                  <a:pt x="486" y="235"/>
                  <a:pt x="482" y="234"/>
                </a:cubicBezTo>
                <a:cubicBezTo>
                  <a:pt x="482" y="237"/>
                  <a:pt x="480" y="237"/>
                  <a:pt x="480" y="240"/>
                </a:cubicBezTo>
                <a:close/>
                <a:moveTo>
                  <a:pt x="43" y="249"/>
                </a:moveTo>
                <a:cubicBezTo>
                  <a:pt x="42" y="245"/>
                  <a:pt x="43" y="241"/>
                  <a:pt x="44" y="237"/>
                </a:cubicBezTo>
                <a:cubicBezTo>
                  <a:pt x="43" y="236"/>
                  <a:pt x="42" y="235"/>
                  <a:pt x="40" y="234"/>
                </a:cubicBezTo>
                <a:cubicBezTo>
                  <a:pt x="40" y="238"/>
                  <a:pt x="37" y="247"/>
                  <a:pt x="43" y="249"/>
                </a:cubicBezTo>
                <a:close/>
                <a:moveTo>
                  <a:pt x="507" y="240"/>
                </a:moveTo>
                <a:cubicBezTo>
                  <a:pt x="506" y="237"/>
                  <a:pt x="504" y="235"/>
                  <a:pt x="501" y="234"/>
                </a:cubicBezTo>
                <a:cubicBezTo>
                  <a:pt x="501" y="238"/>
                  <a:pt x="504" y="239"/>
                  <a:pt x="507" y="240"/>
                </a:cubicBezTo>
                <a:close/>
                <a:moveTo>
                  <a:pt x="182" y="239"/>
                </a:moveTo>
                <a:cubicBezTo>
                  <a:pt x="187" y="240"/>
                  <a:pt x="191" y="249"/>
                  <a:pt x="196" y="244"/>
                </a:cubicBezTo>
                <a:cubicBezTo>
                  <a:pt x="192" y="241"/>
                  <a:pt x="188" y="238"/>
                  <a:pt x="184" y="235"/>
                </a:cubicBezTo>
                <a:cubicBezTo>
                  <a:pt x="184" y="237"/>
                  <a:pt x="182" y="237"/>
                  <a:pt x="182" y="239"/>
                </a:cubicBezTo>
                <a:close/>
                <a:moveTo>
                  <a:pt x="346" y="237"/>
                </a:moveTo>
                <a:cubicBezTo>
                  <a:pt x="349" y="237"/>
                  <a:pt x="350" y="242"/>
                  <a:pt x="353" y="240"/>
                </a:cubicBezTo>
                <a:cubicBezTo>
                  <a:pt x="351" y="239"/>
                  <a:pt x="347" y="232"/>
                  <a:pt x="346" y="237"/>
                </a:cubicBezTo>
                <a:close/>
                <a:moveTo>
                  <a:pt x="285" y="243"/>
                </a:moveTo>
                <a:cubicBezTo>
                  <a:pt x="286" y="242"/>
                  <a:pt x="287" y="241"/>
                  <a:pt x="287" y="239"/>
                </a:cubicBezTo>
                <a:cubicBezTo>
                  <a:pt x="285" y="238"/>
                  <a:pt x="282" y="237"/>
                  <a:pt x="280" y="236"/>
                </a:cubicBezTo>
                <a:cubicBezTo>
                  <a:pt x="281" y="239"/>
                  <a:pt x="284" y="240"/>
                  <a:pt x="285" y="243"/>
                </a:cubicBezTo>
                <a:close/>
                <a:moveTo>
                  <a:pt x="381" y="241"/>
                </a:moveTo>
                <a:cubicBezTo>
                  <a:pt x="382" y="241"/>
                  <a:pt x="383" y="241"/>
                  <a:pt x="384" y="241"/>
                </a:cubicBezTo>
                <a:cubicBezTo>
                  <a:pt x="384" y="238"/>
                  <a:pt x="386" y="238"/>
                  <a:pt x="386" y="236"/>
                </a:cubicBezTo>
                <a:cubicBezTo>
                  <a:pt x="383" y="236"/>
                  <a:pt x="383" y="239"/>
                  <a:pt x="381" y="241"/>
                </a:cubicBezTo>
                <a:close/>
                <a:moveTo>
                  <a:pt x="423" y="242"/>
                </a:moveTo>
                <a:cubicBezTo>
                  <a:pt x="428" y="244"/>
                  <a:pt x="431" y="248"/>
                  <a:pt x="436" y="250"/>
                </a:cubicBezTo>
                <a:cubicBezTo>
                  <a:pt x="438" y="248"/>
                  <a:pt x="440" y="247"/>
                  <a:pt x="440" y="244"/>
                </a:cubicBezTo>
                <a:cubicBezTo>
                  <a:pt x="437" y="240"/>
                  <a:pt x="434" y="237"/>
                  <a:pt x="429" y="236"/>
                </a:cubicBezTo>
                <a:cubicBezTo>
                  <a:pt x="427" y="238"/>
                  <a:pt x="424" y="239"/>
                  <a:pt x="423" y="242"/>
                </a:cubicBezTo>
                <a:close/>
                <a:moveTo>
                  <a:pt x="490" y="236"/>
                </a:moveTo>
                <a:cubicBezTo>
                  <a:pt x="491" y="238"/>
                  <a:pt x="491" y="240"/>
                  <a:pt x="493" y="241"/>
                </a:cubicBezTo>
                <a:cubicBezTo>
                  <a:pt x="493" y="239"/>
                  <a:pt x="494" y="239"/>
                  <a:pt x="494" y="237"/>
                </a:cubicBezTo>
                <a:cubicBezTo>
                  <a:pt x="493" y="236"/>
                  <a:pt x="492" y="235"/>
                  <a:pt x="490" y="236"/>
                </a:cubicBezTo>
                <a:close/>
                <a:moveTo>
                  <a:pt x="631" y="239"/>
                </a:moveTo>
                <a:cubicBezTo>
                  <a:pt x="634" y="240"/>
                  <a:pt x="634" y="236"/>
                  <a:pt x="632" y="236"/>
                </a:cubicBezTo>
                <a:cubicBezTo>
                  <a:pt x="632" y="237"/>
                  <a:pt x="631" y="237"/>
                  <a:pt x="631" y="239"/>
                </a:cubicBezTo>
                <a:close/>
                <a:moveTo>
                  <a:pt x="242" y="245"/>
                </a:moveTo>
                <a:cubicBezTo>
                  <a:pt x="245" y="241"/>
                  <a:pt x="239" y="237"/>
                  <a:pt x="234" y="236"/>
                </a:cubicBezTo>
                <a:cubicBezTo>
                  <a:pt x="235" y="241"/>
                  <a:pt x="240" y="242"/>
                  <a:pt x="242" y="245"/>
                </a:cubicBezTo>
                <a:close/>
                <a:moveTo>
                  <a:pt x="91" y="267"/>
                </a:moveTo>
                <a:cubicBezTo>
                  <a:pt x="88" y="260"/>
                  <a:pt x="86" y="252"/>
                  <a:pt x="82" y="247"/>
                </a:cubicBezTo>
                <a:cubicBezTo>
                  <a:pt x="76" y="244"/>
                  <a:pt x="70" y="240"/>
                  <a:pt x="64" y="237"/>
                </a:cubicBezTo>
                <a:cubicBezTo>
                  <a:pt x="69" y="251"/>
                  <a:pt x="79" y="262"/>
                  <a:pt x="91" y="267"/>
                </a:cubicBezTo>
                <a:close/>
                <a:moveTo>
                  <a:pt x="564" y="248"/>
                </a:moveTo>
                <a:cubicBezTo>
                  <a:pt x="565" y="248"/>
                  <a:pt x="566" y="249"/>
                  <a:pt x="567" y="250"/>
                </a:cubicBezTo>
                <a:cubicBezTo>
                  <a:pt x="567" y="245"/>
                  <a:pt x="569" y="242"/>
                  <a:pt x="569" y="238"/>
                </a:cubicBezTo>
                <a:cubicBezTo>
                  <a:pt x="568" y="238"/>
                  <a:pt x="568" y="237"/>
                  <a:pt x="567" y="237"/>
                </a:cubicBezTo>
                <a:cubicBezTo>
                  <a:pt x="566" y="241"/>
                  <a:pt x="564" y="244"/>
                  <a:pt x="564" y="248"/>
                </a:cubicBezTo>
                <a:close/>
                <a:moveTo>
                  <a:pt x="405" y="245"/>
                </a:moveTo>
                <a:cubicBezTo>
                  <a:pt x="406" y="241"/>
                  <a:pt x="400" y="240"/>
                  <a:pt x="398" y="237"/>
                </a:cubicBezTo>
                <a:cubicBezTo>
                  <a:pt x="399" y="241"/>
                  <a:pt x="401" y="245"/>
                  <a:pt x="405" y="245"/>
                </a:cubicBezTo>
                <a:close/>
                <a:moveTo>
                  <a:pt x="250" y="241"/>
                </a:moveTo>
                <a:cubicBezTo>
                  <a:pt x="251" y="241"/>
                  <a:pt x="252" y="242"/>
                  <a:pt x="254" y="242"/>
                </a:cubicBezTo>
                <a:cubicBezTo>
                  <a:pt x="253" y="241"/>
                  <a:pt x="253" y="239"/>
                  <a:pt x="253" y="238"/>
                </a:cubicBezTo>
                <a:cubicBezTo>
                  <a:pt x="252" y="238"/>
                  <a:pt x="251" y="238"/>
                  <a:pt x="251" y="238"/>
                </a:cubicBezTo>
                <a:cubicBezTo>
                  <a:pt x="251" y="239"/>
                  <a:pt x="250" y="240"/>
                  <a:pt x="250" y="241"/>
                </a:cubicBezTo>
                <a:close/>
                <a:moveTo>
                  <a:pt x="532" y="243"/>
                </a:moveTo>
                <a:cubicBezTo>
                  <a:pt x="534" y="244"/>
                  <a:pt x="534" y="246"/>
                  <a:pt x="537" y="245"/>
                </a:cubicBezTo>
                <a:cubicBezTo>
                  <a:pt x="537" y="244"/>
                  <a:pt x="538" y="244"/>
                  <a:pt x="538" y="242"/>
                </a:cubicBezTo>
                <a:cubicBezTo>
                  <a:pt x="537" y="240"/>
                  <a:pt x="536" y="239"/>
                  <a:pt x="533" y="239"/>
                </a:cubicBezTo>
                <a:cubicBezTo>
                  <a:pt x="534" y="241"/>
                  <a:pt x="533" y="242"/>
                  <a:pt x="532" y="243"/>
                </a:cubicBezTo>
                <a:close/>
                <a:moveTo>
                  <a:pt x="119" y="250"/>
                </a:moveTo>
                <a:cubicBezTo>
                  <a:pt x="116" y="245"/>
                  <a:pt x="110" y="242"/>
                  <a:pt x="106" y="239"/>
                </a:cubicBezTo>
                <a:cubicBezTo>
                  <a:pt x="106" y="246"/>
                  <a:pt x="114" y="249"/>
                  <a:pt x="119" y="250"/>
                </a:cubicBezTo>
                <a:close/>
                <a:moveTo>
                  <a:pt x="157" y="245"/>
                </a:moveTo>
                <a:cubicBezTo>
                  <a:pt x="153" y="244"/>
                  <a:pt x="152" y="241"/>
                  <a:pt x="149" y="239"/>
                </a:cubicBezTo>
                <a:cubicBezTo>
                  <a:pt x="150" y="242"/>
                  <a:pt x="154" y="249"/>
                  <a:pt x="157" y="245"/>
                </a:cubicBezTo>
                <a:close/>
                <a:moveTo>
                  <a:pt x="172" y="242"/>
                </a:moveTo>
                <a:cubicBezTo>
                  <a:pt x="175" y="242"/>
                  <a:pt x="176" y="241"/>
                  <a:pt x="176" y="239"/>
                </a:cubicBezTo>
                <a:cubicBezTo>
                  <a:pt x="174" y="239"/>
                  <a:pt x="174" y="241"/>
                  <a:pt x="172" y="242"/>
                </a:cubicBezTo>
                <a:close/>
                <a:moveTo>
                  <a:pt x="273" y="244"/>
                </a:moveTo>
                <a:cubicBezTo>
                  <a:pt x="276" y="245"/>
                  <a:pt x="278" y="248"/>
                  <a:pt x="282" y="249"/>
                </a:cubicBezTo>
                <a:cubicBezTo>
                  <a:pt x="284" y="243"/>
                  <a:pt x="275" y="236"/>
                  <a:pt x="273" y="244"/>
                </a:cubicBezTo>
                <a:close/>
                <a:moveTo>
                  <a:pt x="518" y="244"/>
                </a:moveTo>
                <a:cubicBezTo>
                  <a:pt x="520" y="246"/>
                  <a:pt x="523" y="248"/>
                  <a:pt x="526" y="250"/>
                </a:cubicBezTo>
                <a:cubicBezTo>
                  <a:pt x="530" y="244"/>
                  <a:pt x="522" y="241"/>
                  <a:pt x="519" y="239"/>
                </a:cubicBezTo>
                <a:cubicBezTo>
                  <a:pt x="519" y="241"/>
                  <a:pt x="518" y="241"/>
                  <a:pt x="518" y="244"/>
                </a:cubicBezTo>
                <a:close/>
                <a:moveTo>
                  <a:pt x="598" y="268"/>
                </a:moveTo>
                <a:cubicBezTo>
                  <a:pt x="598" y="270"/>
                  <a:pt x="598" y="270"/>
                  <a:pt x="600" y="268"/>
                </a:cubicBezTo>
                <a:cubicBezTo>
                  <a:pt x="599" y="264"/>
                  <a:pt x="601" y="264"/>
                  <a:pt x="603" y="262"/>
                </a:cubicBezTo>
                <a:cubicBezTo>
                  <a:pt x="604" y="257"/>
                  <a:pt x="604" y="253"/>
                  <a:pt x="607" y="249"/>
                </a:cubicBezTo>
                <a:cubicBezTo>
                  <a:pt x="606" y="246"/>
                  <a:pt x="607" y="243"/>
                  <a:pt x="606" y="239"/>
                </a:cubicBezTo>
                <a:cubicBezTo>
                  <a:pt x="603" y="247"/>
                  <a:pt x="601" y="258"/>
                  <a:pt x="598" y="268"/>
                </a:cubicBezTo>
                <a:close/>
                <a:moveTo>
                  <a:pt x="621" y="277"/>
                </a:moveTo>
                <a:cubicBezTo>
                  <a:pt x="627" y="272"/>
                  <a:pt x="625" y="261"/>
                  <a:pt x="630" y="253"/>
                </a:cubicBezTo>
                <a:cubicBezTo>
                  <a:pt x="628" y="250"/>
                  <a:pt x="630" y="246"/>
                  <a:pt x="632" y="245"/>
                </a:cubicBezTo>
                <a:cubicBezTo>
                  <a:pt x="632" y="243"/>
                  <a:pt x="633" y="241"/>
                  <a:pt x="631" y="239"/>
                </a:cubicBezTo>
                <a:cubicBezTo>
                  <a:pt x="629" y="253"/>
                  <a:pt x="622" y="264"/>
                  <a:pt x="621" y="277"/>
                </a:cubicBezTo>
                <a:close/>
                <a:moveTo>
                  <a:pt x="219" y="247"/>
                </a:moveTo>
                <a:cubicBezTo>
                  <a:pt x="220" y="244"/>
                  <a:pt x="213" y="240"/>
                  <a:pt x="211" y="241"/>
                </a:cubicBezTo>
                <a:cubicBezTo>
                  <a:pt x="213" y="243"/>
                  <a:pt x="215" y="246"/>
                  <a:pt x="219" y="247"/>
                </a:cubicBezTo>
                <a:close/>
                <a:moveTo>
                  <a:pt x="386" y="245"/>
                </a:moveTo>
                <a:cubicBezTo>
                  <a:pt x="391" y="247"/>
                  <a:pt x="392" y="251"/>
                  <a:pt x="398" y="251"/>
                </a:cubicBezTo>
                <a:cubicBezTo>
                  <a:pt x="400" y="246"/>
                  <a:pt x="393" y="244"/>
                  <a:pt x="391" y="241"/>
                </a:cubicBezTo>
                <a:cubicBezTo>
                  <a:pt x="389" y="242"/>
                  <a:pt x="386" y="243"/>
                  <a:pt x="386" y="245"/>
                </a:cubicBezTo>
                <a:close/>
                <a:moveTo>
                  <a:pt x="468" y="248"/>
                </a:moveTo>
                <a:cubicBezTo>
                  <a:pt x="465" y="246"/>
                  <a:pt x="464" y="242"/>
                  <a:pt x="459" y="241"/>
                </a:cubicBezTo>
                <a:cubicBezTo>
                  <a:pt x="461" y="244"/>
                  <a:pt x="465" y="247"/>
                  <a:pt x="468" y="248"/>
                </a:cubicBezTo>
                <a:close/>
                <a:moveTo>
                  <a:pt x="46" y="251"/>
                </a:moveTo>
                <a:cubicBezTo>
                  <a:pt x="47" y="252"/>
                  <a:pt x="48" y="253"/>
                  <a:pt x="50" y="253"/>
                </a:cubicBezTo>
                <a:cubicBezTo>
                  <a:pt x="49" y="248"/>
                  <a:pt x="50" y="244"/>
                  <a:pt x="47" y="241"/>
                </a:cubicBezTo>
                <a:cubicBezTo>
                  <a:pt x="46" y="244"/>
                  <a:pt x="46" y="248"/>
                  <a:pt x="46" y="251"/>
                </a:cubicBezTo>
                <a:close/>
                <a:moveTo>
                  <a:pt x="209" y="245"/>
                </a:moveTo>
                <a:cubicBezTo>
                  <a:pt x="208" y="244"/>
                  <a:pt x="207" y="242"/>
                  <a:pt x="205" y="241"/>
                </a:cubicBezTo>
                <a:cubicBezTo>
                  <a:pt x="204" y="243"/>
                  <a:pt x="208" y="244"/>
                  <a:pt x="209" y="245"/>
                </a:cubicBezTo>
                <a:close/>
                <a:moveTo>
                  <a:pt x="302" y="245"/>
                </a:moveTo>
                <a:cubicBezTo>
                  <a:pt x="306" y="245"/>
                  <a:pt x="311" y="252"/>
                  <a:pt x="313" y="248"/>
                </a:cubicBezTo>
                <a:cubicBezTo>
                  <a:pt x="310" y="246"/>
                  <a:pt x="305" y="237"/>
                  <a:pt x="302" y="245"/>
                </a:cubicBezTo>
                <a:close/>
                <a:moveTo>
                  <a:pt x="326" y="249"/>
                </a:moveTo>
                <a:cubicBezTo>
                  <a:pt x="328" y="250"/>
                  <a:pt x="329" y="251"/>
                  <a:pt x="330" y="251"/>
                </a:cubicBezTo>
                <a:cubicBezTo>
                  <a:pt x="333" y="249"/>
                  <a:pt x="334" y="245"/>
                  <a:pt x="337" y="242"/>
                </a:cubicBezTo>
                <a:cubicBezTo>
                  <a:pt x="333" y="240"/>
                  <a:pt x="326" y="246"/>
                  <a:pt x="326" y="249"/>
                </a:cubicBezTo>
                <a:close/>
                <a:moveTo>
                  <a:pt x="488" y="246"/>
                </a:moveTo>
                <a:cubicBezTo>
                  <a:pt x="489" y="246"/>
                  <a:pt x="489" y="246"/>
                  <a:pt x="489" y="247"/>
                </a:cubicBezTo>
                <a:cubicBezTo>
                  <a:pt x="491" y="247"/>
                  <a:pt x="491" y="245"/>
                  <a:pt x="492" y="244"/>
                </a:cubicBezTo>
                <a:cubicBezTo>
                  <a:pt x="491" y="243"/>
                  <a:pt x="490" y="242"/>
                  <a:pt x="489" y="241"/>
                </a:cubicBezTo>
                <a:cubicBezTo>
                  <a:pt x="489" y="243"/>
                  <a:pt x="488" y="244"/>
                  <a:pt x="488" y="246"/>
                </a:cubicBezTo>
                <a:close/>
                <a:moveTo>
                  <a:pt x="177" y="245"/>
                </a:moveTo>
                <a:cubicBezTo>
                  <a:pt x="181" y="248"/>
                  <a:pt x="188" y="255"/>
                  <a:pt x="191" y="248"/>
                </a:cubicBezTo>
                <a:cubicBezTo>
                  <a:pt x="187" y="247"/>
                  <a:pt x="180" y="238"/>
                  <a:pt x="177" y="245"/>
                </a:cubicBezTo>
                <a:close/>
                <a:moveTo>
                  <a:pt x="502" y="251"/>
                </a:moveTo>
                <a:cubicBezTo>
                  <a:pt x="504" y="250"/>
                  <a:pt x="505" y="248"/>
                  <a:pt x="505" y="246"/>
                </a:cubicBezTo>
                <a:cubicBezTo>
                  <a:pt x="503" y="244"/>
                  <a:pt x="502" y="242"/>
                  <a:pt x="499" y="242"/>
                </a:cubicBezTo>
                <a:cubicBezTo>
                  <a:pt x="496" y="245"/>
                  <a:pt x="499" y="250"/>
                  <a:pt x="502" y="251"/>
                </a:cubicBezTo>
                <a:close/>
                <a:moveTo>
                  <a:pt x="573" y="253"/>
                </a:moveTo>
                <a:cubicBezTo>
                  <a:pt x="575" y="252"/>
                  <a:pt x="576" y="243"/>
                  <a:pt x="573" y="242"/>
                </a:cubicBezTo>
                <a:cubicBezTo>
                  <a:pt x="572" y="245"/>
                  <a:pt x="568" y="252"/>
                  <a:pt x="573" y="253"/>
                </a:cubicBezTo>
                <a:close/>
                <a:moveTo>
                  <a:pt x="149" y="252"/>
                </a:moveTo>
                <a:cubicBezTo>
                  <a:pt x="149" y="251"/>
                  <a:pt x="150" y="251"/>
                  <a:pt x="151" y="251"/>
                </a:cubicBezTo>
                <a:cubicBezTo>
                  <a:pt x="150" y="247"/>
                  <a:pt x="148" y="244"/>
                  <a:pt x="144" y="242"/>
                </a:cubicBezTo>
                <a:cubicBezTo>
                  <a:pt x="142" y="246"/>
                  <a:pt x="147" y="250"/>
                  <a:pt x="149" y="252"/>
                </a:cubicBezTo>
                <a:close/>
                <a:moveTo>
                  <a:pt x="290" y="243"/>
                </a:moveTo>
                <a:cubicBezTo>
                  <a:pt x="287" y="246"/>
                  <a:pt x="291" y="250"/>
                  <a:pt x="293" y="251"/>
                </a:cubicBezTo>
                <a:cubicBezTo>
                  <a:pt x="295" y="251"/>
                  <a:pt x="297" y="250"/>
                  <a:pt x="297" y="248"/>
                </a:cubicBezTo>
                <a:cubicBezTo>
                  <a:pt x="293" y="248"/>
                  <a:pt x="294" y="243"/>
                  <a:pt x="290" y="243"/>
                </a:cubicBezTo>
                <a:close/>
                <a:moveTo>
                  <a:pt x="57" y="258"/>
                </a:moveTo>
                <a:cubicBezTo>
                  <a:pt x="56" y="253"/>
                  <a:pt x="55" y="247"/>
                  <a:pt x="52" y="244"/>
                </a:cubicBezTo>
                <a:cubicBezTo>
                  <a:pt x="54" y="247"/>
                  <a:pt x="52" y="256"/>
                  <a:pt x="57" y="258"/>
                </a:cubicBezTo>
                <a:close/>
                <a:moveTo>
                  <a:pt x="230" y="245"/>
                </a:moveTo>
                <a:cubicBezTo>
                  <a:pt x="231" y="248"/>
                  <a:pt x="236" y="250"/>
                  <a:pt x="239" y="250"/>
                </a:cubicBezTo>
                <a:cubicBezTo>
                  <a:pt x="237" y="247"/>
                  <a:pt x="233" y="244"/>
                  <a:pt x="230" y="245"/>
                </a:cubicBezTo>
                <a:close/>
                <a:moveTo>
                  <a:pt x="332" y="253"/>
                </a:moveTo>
                <a:cubicBezTo>
                  <a:pt x="339" y="256"/>
                  <a:pt x="344" y="261"/>
                  <a:pt x="350" y="264"/>
                </a:cubicBezTo>
                <a:cubicBezTo>
                  <a:pt x="352" y="261"/>
                  <a:pt x="348" y="258"/>
                  <a:pt x="347" y="256"/>
                </a:cubicBezTo>
                <a:cubicBezTo>
                  <a:pt x="344" y="252"/>
                  <a:pt x="342" y="247"/>
                  <a:pt x="339" y="244"/>
                </a:cubicBezTo>
                <a:cubicBezTo>
                  <a:pt x="337" y="247"/>
                  <a:pt x="334" y="250"/>
                  <a:pt x="332" y="253"/>
                </a:cubicBezTo>
                <a:close/>
                <a:moveTo>
                  <a:pt x="452" y="245"/>
                </a:moveTo>
                <a:cubicBezTo>
                  <a:pt x="452" y="246"/>
                  <a:pt x="453" y="247"/>
                  <a:pt x="454" y="247"/>
                </a:cubicBezTo>
                <a:cubicBezTo>
                  <a:pt x="455" y="245"/>
                  <a:pt x="454" y="244"/>
                  <a:pt x="453" y="244"/>
                </a:cubicBezTo>
                <a:cubicBezTo>
                  <a:pt x="453" y="245"/>
                  <a:pt x="452" y="245"/>
                  <a:pt x="452" y="245"/>
                </a:cubicBezTo>
                <a:close/>
                <a:moveTo>
                  <a:pt x="540" y="248"/>
                </a:moveTo>
                <a:cubicBezTo>
                  <a:pt x="542" y="251"/>
                  <a:pt x="544" y="252"/>
                  <a:pt x="547" y="253"/>
                </a:cubicBezTo>
                <a:cubicBezTo>
                  <a:pt x="548" y="251"/>
                  <a:pt x="548" y="251"/>
                  <a:pt x="548" y="248"/>
                </a:cubicBezTo>
                <a:cubicBezTo>
                  <a:pt x="545" y="247"/>
                  <a:pt x="544" y="245"/>
                  <a:pt x="541" y="244"/>
                </a:cubicBezTo>
                <a:cubicBezTo>
                  <a:pt x="541" y="246"/>
                  <a:pt x="540" y="247"/>
                  <a:pt x="540" y="248"/>
                </a:cubicBezTo>
                <a:close/>
                <a:moveTo>
                  <a:pt x="240" y="252"/>
                </a:moveTo>
                <a:cubicBezTo>
                  <a:pt x="242" y="253"/>
                  <a:pt x="243" y="254"/>
                  <a:pt x="245" y="254"/>
                </a:cubicBezTo>
                <a:cubicBezTo>
                  <a:pt x="245" y="251"/>
                  <a:pt x="249" y="252"/>
                  <a:pt x="248" y="249"/>
                </a:cubicBezTo>
                <a:cubicBezTo>
                  <a:pt x="247" y="248"/>
                  <a:pt x="247" y="246"/>
                  <a:pt x="245" y="245"/>
                </a:cubicBezTo>
                <a:cubicBezTo>
                  <a:pt x="244" y="248"/>
                  <a:pt x="241" y="249"/>
                  <a:pt x="240" y="252"/>
                </a:cubicBezTo>
                <a:close/>
                <a:moveTo>
                  <a:pt x="359" y="250"/>
                </a:moveTo>
                <a:cubicBezTo>
                  <a:pt x="359" y="247"/>
                  <a:pt x="355" y="245"/>
                  <a:pt x="354" y="246"/>
                </a:cubicBezTo>
                <a:cubicBezTo>
                  <a:pt x="356" y="246"/>
                  <a:pt x="356" y="249"/>
                  <a:pt x="359" y="250"/>
                </a:cubicBezTo>
                <a:close/>
                <a:moveTo>
                  <a:pt x="370" y="247"/>
                </a:moveTo>
                <a:cubicBezTo>
                  <a:pt x="368" y="248"/>
                  <a:pt x="366" y="247"/>
                  <a:pt x="368" y="245"/>
                </a:cubicBezTo>
                <a:cubicBezTo>
                  <a:pt x="363" y="246"/>
                  <a:pt x="370" y="252"/>
                  <a:pt x="370" y="247"/>
                </a:cubicBezTo>
                <a:close/>
                <a:moveTo>
                  <a:pt x="476" y="252"/>
                </a:moveTo>
                <a:cubicBezTo>
                  <a:pt x="477" y="253"/>
                  <a:pt x="477" y="255"/>
                  <a:pt x="479" y="255"/>
                </a:cubicBezTo>
                <a:cubicBezTo>
                  <a:pt x="480" y="253"/>
                  <a:pt x="481" y="250"/>
                  <a:pt x="482" y="248"/>
                </a:cubicBezTo>
                <a:cubicBezTo>
                  <a:pt x="480" y="248"/>
                  <a:pt x="480" y="246"/>
                  <a:pt x="478" y="245"/>
                </a:cubicBezTo>
                <a:cubicBezTo>
                  <a:pt x="478" y="248"/>
                  <a:pt x="476" y="249"/>
                  <a:pt x="476" y="252"/>
                </a:cubicBezTo>
                <a:close/>
                <a:moveTo>
                  <a:pt x="614" y="267"/>
                </a:moveTo>
                <a:cubicBezTo>
                  <a:pt x="615" y="261"/>
                  <a:pt x="621" y="251"/>
                  <a:pt x="618" y="245"/>
                </a:cubicBezTo>
                <a:cubicBezTo>
                  <a:pt x="617" y="253"/>
                  <a:pt x="611" y="259"/>
                  <a:pt x="614" y="267"/>
                </a:cubicBezTo>
                <a:close/>
                <a:moveTo>
                  <a:pt x="139" y="248"/>
                </a:moveTo>
                <a:cubicBezTo>
                  <a:pt x="141" y="248"/>
                  <a:pt x="141" y="249"/>
                  <a:pt x="142" y="249"/>
                </a:cubicBezTo>
                <a:cubicBezTo>
                  <a:pt x="142" y="247"/>
                  <a:pt x="141" y="247"/>
                  <a:pt x="140" y="246"/>
                </a:cubicBezTo>
                <a:cubicBezTo>
                  <a:pt x="140" y="247"/>
                  <a:pt x="139" y="247"/>
                  <a:pt x="139" y="248"/>
                </a:cubicBezTo>
                <a:close/>
                <a:moveTo>
                  <a:pt x="197" y="249"/>
                </a:moveTo>
                <a:cubicBezTo>
                  <a:pt x="203" y="250"/>
                  <a:pt x="205" y="254"/>
                  <a:pt x="210" y="256"/>
                </a:cubicBezTo>
                <a:cubicBezTo>
                  <a:pt x="208" y="252"/>
                  <a:pt x="201" y="244"/>
                  <a:pt x="197" y="249"/>
                </a:cubicBezTo>
                <a:close/>
                <a:moveTo>
                  <a:pt x="278" y="258"/>
                </a:moveTo>
                <a:cubicBezTo>
                  <a:pt x="278" y="256"/>
                  <a:pt x="280" y="255"/>
                  <a:pt x="280" y="253"/>
                </a:cubicBezTo>
                <a:cubicBezTo>
                  <a:pt x="278" y="249"/>
                  <a:pt x="273" y="248"/>
                  <a:pt x="268" y="247"/>
                </a:cubicBezTo>
                <a:cubicBezTo>
                  <a:pt x="268" y="252"/>
                  <a:pt x="274" y="255"/>
                  <a:pt x="278" y="258"/>
                </a:cubicBezTo>
                <a:close/>
                <a:moveTo>
                  <a:pt x="410" y="251"/>
                </a:moveTo>
                <a:cubicBezTo>
                  <a:pt x="413" y="252"/>
                  <a:pt x="413" y="250"/>
                  <a:pt x="413" y="247"/>
                </a:cubicBezTo>
                <a:cubicBezTo>
                  <a:pt x="412" y="246"/>
                  <a:pt x="409" y="250"/>
                  <a:pt x="410" y="251"/>
                </a:cubicBezTo>
                <a:close/>
                <a:moveTo>
                  <a:pt x="525" y="253"/>
                </a:moveTo>
                <a:cubicBezTo>
                  <a:pt x="523" y="250"/>
                  <a:pt x="520" y="249"/>
                  <a:pt x="517" y="247"/>
                </a:cubicBezTo>
                <a:cubicBezTo>
                  <a:pt x="517" y="250"/>
                  <a:pt x="522" y="252"/>
                  <a:pt x="525" y="253"/>
                </a:cubicBezTo>
                <a:close/>
                <a:moveTo>
                  <a:pt x="308" y="254"/>
                </a:moveTo>
                <a:cubicBezTo>
                  <a:pt x="308" y="252"/>
                  <a:pt x="309" y="253"/>
                  <a:pt x="309" y="251"/>
                </a:cubicBezTo>
                <a:cubicBezTo>
                  <a:pt x="307" y="250"/>
                  <a:pt x="303" y="247"/>
                  <a:pt x="301" y="248"/>
                </a:cubicBezTo>
                <a:cubicBezTo>
                  <a:pt x="303" y="250"/>
                  <a:pt x="304" y="254"/>
                  <a:pt x="308" y="254"/>
                </a:cubicBezTo>
                <a:close/>
                <a:moveTo>
                  <a:pt x="534" y="255"/>
                </a:moveTo>
                <a:cubicBezTo>
                  <a:pt x="537" y="252"/>
                  <a:pt x="532" y="250"/>
                  <a:pt x="531" y="248"/>
                </a:cubicBezTo>
                <a:cubicBezTo>
                  <a:pt x="528" y="251"/>
                  <a:pt x="530" y="255"/>
                  <a:pt x="534" y="255"/>
                </a:cubicBezTo>
                <a:close/>
                <a:moveTo>
                  <a:pt x="233" y="255"/>
                </a:moveTo>
                <a:cubicBezTo>
                  <a:pt x="235" y="255"/>
                  <a:pt x="236" y="254"/>
                  <a:pt x="236" y="252"/>
                </a:cubicBezTo>
                <a:cubicBezTo>
                  <a:pt x="233" y="250"/>
                  <a:pt x="231" y="249"/>
                  <a:pt x="228" y="248"/>
                </a:cubicBezTo>
                <a:cubicBezTo>
                  <a:pt x="229" y="251"/>
                  <a:pt x="231" y="253"/>
                  <a:pt x="233" y="255"/>
                </a:cubicBezTo>
                <a:close/>
                <a:moveTo>
                  <a:pt x="459" y="251"/>
                </a:moveTo>
                <a:cubicBezTo>
                  <a:pt x="462" y="252"/>
                  <a:pt x="466" y="258"/>
                  <a:pt x="468" y="256"/>
                </a:cubicBezTo>
                <a:cubicBezTo>
                  <a:pt x="467" y="253"/>
                  <a:pt x="462" y="250"/>
                  <a:pt x="459" y="248"/>
                </a:cubicBezTo>
                <a:cubicBezTo>
                  <a:pt x="459" y="249"/>
                  <a:pt x="459" y="250"/>
                  <a:pt x="459" y="251"/>
                </a:cubicBezTo>
                <a:close/>
                <a:moveTo>
                  <a:pt x="256" y="252"/>
                </a:moveTo>
                <a:cubicBezTo>
                  <a:pt x="258" y="252"/>
                  <a:pt x="259" y="252"/>
                  <a:pt x="259" y="250"/>
                </a:cubicBezTo>
                <a:cubicBezTo>
                  <a:pt x="257" y="251"/>
                  <a:pt x="257" y="249"/>
                  <a:pt x="255" y="249"/>
                </a:cubicBezTo>
                <a:cubicBezTo>
                  <a:pt x="255" y="251"/>
                  <a:pt x="257" y="250"/>
                  <a:pt x="256" y="252"/>
                </a:cubicBezTo>
                <a:close/>
                <a:moveTo>
                  <a:pt x="448" y="260"/>
                </a:moveTo>
                <a:cubicBezTo>
                  <a:pt x="450" y="257"/>
                  <a:pt x="451" y="254"/>
                  <a:pt x="452" y="250"/>
                </a:cubicBezTo>
                <a:cubicBezTo>
                  <a:pt x="445" y="245"/>
                  <a:pt x="442" y="258"/>
                  <a:pt x="448" y="260"/>
                </a:cubicBezTo>
                <a:close/>
                <a:moveTo>
                  <a:pt x="414" y="253"/>
                </a:moveTo>
                <a:cubicBezTo>
                  <a:pt x="415" y="256"/>
                  <a:pt x="419" y="256"/>
                  <a:pt x="421" y="253"/>
                </a:cubicBezTo>
                <a:cubicBezTo>
                  <a:pt x="420" y="250"/>
                  <a:pt x="415" y="249"/>
                  <a:pt x="414" y="253"/>
                </a:cubicBezTo>
                <a:close/>
                <a:moveTo>
                  <a:pt x="501" y="255"/>
                </a:moveTo>
                <a:cubicBezTo>
                  <a:pt x="499" y="252"/>
                  <a:pt x="498" y="250"/>
                  <a:pt x="495" y="250"/>
                </a:cubicBezTo>
                <a:cubicBezTo>
                  <a:pt x="496" y="252"/>
                  <a:pt x="498" y="254"/>
                  <a:pt x="501" y="255"/>
                </a:cubicBezTo>
                <a:close/>
                <a:moveTo>
                  <a:pt x="509" y="259"/>
                </a:moveTo>
                <a:cubicBezTo>
                  <a:pt x="509" y="257"/>
                  <a:pt x="509" y="255"/>
                  <a:pt x="512" y="255"/>
                </a:cubicBezTo>
                <a:cubicBezTo>
                  <a:pt x="510" y="254"/>
                  <a:pt x="512" y="249"/>
                  <a:pt x="509" y="250"/>
                </a:cubicBezTo>
                <a:cubicBezTo>
                  <a:pt x="509" y="252"/>
                  <a:pt x="505" y="258"/>
                  <a:pt x="509" y="259"/>
                </a:cubicBezTo>
                <a:close/>
                <a:moveTo>
                  <a:pt x="580" y="293"/>
                </a:moveTo>
                <a:cubicBezTo>
                  <a:pt x="581" y="285"/>
                  <a:pt x="583" y="278"/>
                  <a:pt x="586" y="272"/>
                </a:cubicBezTo>
                <a:cubicBezTo>
                  <a:pt x="587" y="264"/>
                  <a:pt x="592" y="256"/>
                  <a:pt x="591" y="250"/>
                </a:cubicBezTo>
                <a:cubicBezTo>
                  <a:pt x="586" y="263"/>
                  <a:pt x="579" y="279"/>
                  <a:pt x="580" y="293"/>
                </a:cubicBezTo>
                <a:close/>
                <a:moveTo>
                  <a:pt x="74" y="269"/>
                </a:moveTo>
                <a:cubicBezTo>
                  <a:pt x="74" y="267"/>
                  <a:pt x="77" y="268"/>
                  <a:pt x="78" y="267"/>
                </a:cubicBezTo>
                <a:cubicBezTo>
                  <a:pt x="74" y="261"/>
                  <a:pt x="67" y="253"/>
                  <a:pt x="60" y="251"/>
                </a:cubicBezTo>
                <a:cubicBezTo>
                  <a:pt x="61" y="261"/>
                  <a:pt x="67" y="266"/>
                  <a:pt x="74" y="269"/>
                </a:cubicBezTo>
                <a:close/>
                <a:moveTo>
                  <a:pt x="127" y="254"/>
                </a:moveTo>
                <a:cubicBezTo>
                  <a:pt x="128" y="254"/>
                  <a:pt x="127" y="252"/>
                  <a:pt x="127" y="251"/>
                </a:cubicBezTo>
                <a:cubicBezTo>
                  <a:pt x="127" y="251"/>
                  <a:pt x="126" y="251"/>
                  <a:pt x="126" y="251"/>
                </a:cubicBezTo>
                <a:cubicBezTo>
                  <a:pt x="126" y="252"/>
                  <a:pt x="125" y="255"/>
                  <a:pt x="127" y="254"/>
                </a:cubicBezTo>
                <a:close/>
                <a:moveTo>
                  <a:pt x="190" y="254"/>
                </a:moveTo>
                <a:cubicBezTo>
                  <a:pt x="196" y="255"/>
                  <a:pt x="199" y="259"/>
                  <a:pt x="205" y="261"/>
                </a:cubicBezTo>
                <a:cubicBezTo>
                  <a:pt x="205" y="259"/>
                  <a:pt x="207" y="259"/>
                  <a:pt x="207" y="258"/>
                </a:cubicBezTo>
                <a:cubicBezTo>
                  <a:pt x="202" y="256"/>
                  <a:pt x="195" y="247"/>
                  <a:pt x="190" y="254"/>
                </a:cubicBezTo>
                <a:close/>
                <a:moveTo>
                  <a:pt x="485" y="262"/>
                </a:moveTo>
                <a:cubicBezTo>
                  <a:pt x="486" y="259"/>
                  <a:pt x="488" y="256"/>
                  <a:pt x="489" y="253"/>
                </a:cubicBezTo>
                <a:cubicBezTo>
                  <a:pt x="487" y="253"/>
                  <a:pt x="488" y="251"/>
                  <a:pt x="485" y="251"/>
                </a:cubicBezTo>
                <a:cubicBezTo>
                  <a:pt x="485" y="255"/>
                  <a:pt x="480" y="260"/>
                  <a:pt x="485" y="262"/>
                </a:cubicBezTo>
                <a:close/>
                <a:moveTo>
                  <a:pt x="39" y="255"/>
                </a:moveTo>
                <a:cubicBezTo>
                  <a:pt x="41" y="256"/>
                  <a:pt x="40" y="261"/>
                  <a:pt x="42" y="262"/>
                </a:cubicBezTo>
                <a:cubicBezTo>
                  <a:pt x="41" y="259"/>
                  <a:pt x="45" y="254"/>
                  <a:pt x="41" y="251"/>
                </a:cubicBezTo>
                <a:cubicBezTo>
                  <a:pt x="41" y="254"/>
                  <a:pt x="40" y="254"/>
                  <a:pt x="39" y="255"/>
                </a:cubicBezTo>
                <a:close/>
                <a:moveTo>
                  <a:pt x="121" y="259"/>
                </a:moveTo>
                <a:cubicBezTo>
                  <a:pt x="121" y="257"/>
                  <a:pt x="120" y="256"/>
                  <a:pt x="120" y="255"/>
                </a:cubicBezTo>
                <a:cubicBezTo>
                  <a:pt x="116" y="255"/>
                  <a:pt x="115" y="250"/>
                  <a:pt x="111" y="252"/>
                </a:cubicBezTo>
                <a:cubicBezTo>
                  <a:pt x="114" y="255"/>
                  <a:pt x="117" y="257"/>
                  <a:pt x="121" y="259"/>
                </a:cubicBezTo>
                <a:close/>
                <a:moveTo>
                  <a:pt x="299" y="259"/>
                </a:moveTo>
                <a:cubicBezTo>
                  <a:pt x="301" y="259"/>
                  <a:pt x="301" y="257"/>
                  <a:pt x="302" y="258"/>
                </a:cubicBezTo>
                <a:cubicBezTo>
                  <a:pt x="302" y="255"/>
                  <a:pt x="302" y="256"/>
                  <a:pt x="302" y="254"/>
                </a:cubicBezTo>
                <a:cubicBezTo>
                  <a:pt x="299" y="254"/>
                  <a:pt x="300" y="250"/>
                  <a:pt x="296" y="251"/>
                </a:cubicBezTo>
                <a:cubicBezTo>
                  <a:pt x="294" y="255"/>
                  <a:pt x="298" y="256"/>
                  <a:pt x="299" y="259"/>
                </a:cubicBezTo>
                <a:close/>
                <a:moveTo>
                  <a:pt x="362" y="252"/>
                </a:moveTo>
                <a:cubicBezTo>
                  <a:pt x="362" y="255"/>
                  <a:pt x="363" y="253"/>
                  <a:pt x="365" y="253"/>
                </a:cubicBezTo>
                <a:cubicBezTo>
                  <a:pt x="366" y="251"/>
                  <a:pt x="363" y="251"/>
                  <a:pt x="362" y="252"/>
                </a:cubicBezTo>
                <a:close/>
                <a:moveTo>
                  <a:pt x="566" y="255"/>
                </a:moveTo>
                <a:cubicBezTo>
                  <a:pt x="565" y="252"/>
                  <a:pt x="564" y="252"/>
                  <a:pt x="562" y="251"/>
                </a:cubicBezTo>
                <a:cubicBezTo>
                  <a:pt x="562" y="253"/>
                  <a:pt x="564" y="256"/>
                  <a:pt x="566" y="255"/>
                </a:cubicBezTo>
                <a:close/>
                <a:moveTo>
                  <a:pt x="248" y="256"/>
                </a:moveTo>
                <a:cubicBezTo>
                  <a:pt x="250" y="258"/>
                  <a:pt x="253" y="258"/>
                  <a:pt x="255" y="256"/>
                </a:cubicBezTo>
                <a:cubicBezTo>
                  <a:pt x="254" y="254"/>
                  <a:pt x="253" y="253"/>
                  <a:pt x="251" y="252"/>
                </a:cubicBezTo>
                <a:cubicBezTo>
                  <a:pt x="250" y="253"/>
                  <a:pt x="249" y="254"/>
                  <a:pt x="248" y="256"/>
                </a:cubicBezTo>
                <a:close/>
                <a:moveTo>
                  <a:pt x="550" y="257"/>
                </a:moveTo>
                <a:cubicBezTo>
                  <a:pt x="552" y="258"/>
                  <a:pt x="552" y="260"/>
                  <a:pt x="554" y="260"/>
                </a:cubicBezTo>
                <a:cubicBezTo>
                  <a:pt x="554" y="257"/>
                  <a:pt x="554" y="255"/>
                  <a:pt x="555" y="253"/>
                </a:cubicBezTo>
                <a:cubicBezTo>
                  <a:pt x="553" y="254"/>
                  <a:pt x="553" y="252"/>
                  <a:pt x="552" y="252"/>
                </a:cubicBezTo>
                <a:cubicBezTo>
                  <a:pt x="551" y="254"/>
                  <a:pt x="550" y="255"/>
                  <a:pt x="550" y="257"/>
                </a:cubicBezTo>
                <a:close/>
                <a:moveTo>
                  <a:pt x="169" y="253"/>
                </a:moveTo>
                <a:cubicBezTo>
                  <a:pt x="168" y="255"/>
                  <a:pt x="166" y="256"/>
                  <a:pt x="163" y="256"/>
                </a:cubicBezTo>
                <a:cubicBezTo>
                  <a:pt x="163" y="255"/>
                  <a:pt x="162" y="254"/>
                  <a:pt x="160" y="253"/>
                </a:cubicBezTo>
                <a:cubicBezTo>
                  <a:pt x="163" y="262"/>
                  <a:pt x="173" y="266"/>
                  <a:pt x="179" y="258"/>
                </a:cubicBezTo>
                <a:cubicBezTo>
                  <a:pt x="174" y="257"/>
                  <a:pt x="173" y="253"/>
                  <a:pt x="169" y="253"/>
                </a:cubicBezTo>
                <a:close/>
                <a:moveTo>
                  <a:pt x="375" y="255"/>
                </a:moveTo>
                <a:cubicBezTo>
                  <a:pt x="382" y="257"/>
                  <a:pt x="388" y="267"/>
                  <a:pt x="395" y="264"/>
                </a:cubicBezTo>
                <a:cubicBezTo>
                  <a:pt x="390" y="259"/>
                  <a:pt x="383" y="256"/>
                  <a:pt x="376" y="253"/>
                </a:cubicBezTo>
                <a:cubicBezTo>
                  <a:pt x="376" y="254"/>
                  <a:pt x="374" y="254"/>
                  <a:pt x="375" y="255"/>
                </a:cubicBezTo>
                <a:close/>
                <a:moveTo>
                  <a:pt x="261" y="256"/>
                </a:moveTo>
                <a:cubicBezTo>
                  <a:pt x="265" y="259"/>
                  <a:pt x="267" y="264"/>
                  <a:pt x="272" y="267"/>
                </a:cubicBezTo>
                <a:cubicBezTo>
                  <a:pt x="274" y="261"/>
                  <a:pt x="266" y="257"/>
                  <a:pt x="262" y="253"/>
                </a:cubicBezTo>
                <a:cubicBezTo>
                  <a:pt x="262" y="255"/>
                  <a:pt x="261" y="254"/>
                  <a:pt x="261" y="256"/>
                </a:cubicBezTo>
                <a:close/>
                <a:moveTo>
                  <a:pt x="355" y="256"/>
                </a:moveTo>
                <a:cubicBezTo>
                  <a:pt x="355" y="255"/>
                  <a:pt x="356" y="255"/>
                  <a:pt x="356" y="254"/>
                </a:cubicBezTo>
                <a:cubicBezTo>
                  <a:pt x="356" y="254"/>
                  <a:pt x="353" y="252"/>
                  <a:pt x="353" y="254"/>
                </a:cubicBezTo>
                <a:cubicBezTo>
                  <a:pt x="354" y="254"/>
                  <a:pt x="353" y="256"/>
                  <a:pt x="355" y="256"/>
                </a:cubicBezTo>
                <a:close/>
                <a:moveTo>
                  <a:pt x="631" y="265"/>
                </a:moveTo>
                <a:cubicBezTo>
                  <a:pt x="633" y="261"/>
                  <a:pt x="634" y="257"/>
                  <a:pt x="632" y="253"/>
                </a:cubicBezTo>
                <a:cubicBezTo>
                  <a:pt x="632" y="257"/>
                  <a:pt x="629" y="262"/>
                  <a:pt x="631" y="265"/>
                </a:cubicBezTo>
                <a:close/>
                <a:moveTo>
                  <a:pt x="236" y="259"/>
                </a:moveTo>
                <a:cubicBezTo>
                  <a:pt x="239" y="259"/>
                  <a:pt x="241" y="257"/>
                  <a:pt x="242" y="255"/>
                </a:cubicBezTo>
                <a:cubicBezTo>
                  <a:pt x="239" y="252"/>
                  <a:pt x="236" y="255"/>
                  <a:pt x="236" y="259"/>
                </a:cubicBezTo>
                <a:close/>
                <a:moveTo>
                  <a:pt x="406" y="257"/>
                </a:moveTo>
                <a:cubicBezTo>
                  <a:pt x="407" y="256"/>
                  <a:pt x="409" y="254"/>
                  <a:pt x="406" y="254"/>
                </a:cubicBezTo>
                <a:cubicBezTo>
                  <a:pt x="406" y="254"/>
                  <a:pt x="405" y="257"/>
                  <a:pt x="406" y="257"/>
                </a:cubicBezTo>
                <a:close/>
                <a:moveTo>
                  <a:pt x="200" y="266"/>
                </a:moveTo>
                <a:cubicBezTo>
                  <a:pt x="200" y="265"/>
                  <a:pt x="202" y="265"/>
                  <a:pt x="203" y="264"/>
                </a:cubicBezTo>
                <a:cubicBezTo>
                  <a:pt x="200" y="259"/>
                  <a:pt x="192" y="258"/>
                  <a:pt x="188" y="255"/>
                </a:cubicBezTo>
                <a:cubicBezTo>
                  <a:pt x="192" y="259"/>
                  <a:pt x="196" y="262"/>
                  <a:pt x="200" y="266"/>
                </a:cubicBezTo>
                <a:close/>
                <a:moveTo>
                  <a:pt x="285" y="262"/>
                </a:moveTo>
                <a:cubicBezTo>
                  <a:pt x="286" y="261"/>
                  <a:pt x="288" y="260"/>
                  <a:pt x="289" y="258"/>
                </a:cubicBezTo>
                <a:cubicBezTo>
                  <a:pt x="286" y="257"/>
                  <a:pt x="285" y="255"/>
                  <a:pt x="284" y="255"/>
                </a:cubicBezTo>
                <a:cubicBezTo>
                  <a:pt x="281" y="257"/>
                  <a:pt x="280" y="262"/>
                  <a:pt x="285" y="262"/>
                </a:cubicBezTo>
                <a:close/>
                <a:moveTo>
                  <a:pt x="399" y="258"/>
                </a:moveTo>
                <a:cubicBezTo>
                  <a:pt x="400" y="256"/>
                  <a:pt x="395" y="253"/>
                  <a:pt x="393" y="255"/>
                </a:cubicBezTo>
                <a:cubicBezTo>
                  <a:pt x="395" y="256"/>
                  <a:pt x="396" y="258"/>
                  <a:pt x="399" y="258"/>
                </a:cubicBezTo>
                <a:close/>
                <a:moveTo>
                  <a:pt x="110" y="258"/>
                </a:moveTo>
                <a:cubicBezTo>
                  <a:pt x="108" y="257"/>
                  <a:pt x="107" y="254"/>
                  <a:pt x="106" y="256"/>
                </a:cubicBezTo>
                <a:cubicBezTo>
                  <a:pt x="107" y="256"/>
                  <a:pt x="109" y="259"/>
                  <a:pt x="110" y="258"/>
                </a:cubicBezTo>
                <a:close/>
                <a:moveTo>
                  <a:pt x="455" y="264"/>
                </a:moveTo>
                <a:cubicBezTo>
                  <a:pt x="457" y="266"/>
                  <a:pt x="459" y="270"/>
                  <a:pt x="463" y="269"/>
                </a:cubicBezTo>
                <a:cubicBezTo>
                  <a:pt x="462" y="266"/>
                  <a:pt x="466" y="263"/>
                  <a:pt x="466" y="259"/>
                </a:cubicBezTo>
                <a:cubicBezTo>
                  <a:pt x="461" y="259"/>
                  <a:pt x="461" y="256"/>
                  <a:pt x="457" y="255"/>
                </a:cubicBezTo>
                <a:cubicBezTo>
                  <a:pt x="456" y="258"/>
                  <a:pt x="455" y="260"/>
                  <a:pt x="455" y="264"/>
                </a:cubicBezTo>
                <a:close/>
                <a:moveTo>
                  <a:pt x="516" y="267"/>
                </a:moveTo>
                <a:cubicBezTo>
                  <a:pt x="518" y="267"/>
                  <a:pt x="518" y="268"/>
                  <a:pt x="519" y="268"/>
                </a:cubicBezTo>
                <a:cubicBezTo>
                  <a:pt x="520" y="265"/>
                  <a:pt x="522" y="263"/>
                  <a:pt x="523" y="260"/>
                </a:cubicBezTo>
                <a:cubicBezTo>
                  <a:pt x="521" y="258"/>
                  <a:pt x="519" y="256"/>
                  <a:pt x="516" y="255"/>
                </a:cubicBezTo>
                <a:cubicBezTo>
                  <a:pt x="517" y="260"/>
                  <a:pt x="517" y="263"/>
                  <a:pt x="516" y="267"/>
                </a:cubicBezTo>
                <a:close/>
                <a:moveTo>
                  <a:pt x="528" y="258"/>
                </a:moveTo>
                <a:cubicBezTo>
                  <a:pt x="529" y="258"/>
                  <a:pt x="532" y="260"/>
                  <a:pt x="533" y="259"/>
                </a:cubicBezTo>
                <a:cubicBezTo>
                  <a:pt x="531" y="258"/>
                  <a:pt x="531" y="255"/>
                  <a:pt x="528" y="255"/>
                </a:cubicBezTo>
                <a:cubicBezTo>
                  <a:pt x="528" y="256"/>
                  <a:pt x="528" y="257"/>
                  <a:pt x="528" y="258"/>
                </a:cubicBezTo>
                <a:close/>
                <a:moveTo>
                  <a:pt x="46" y="265"/>
                </a:moveTo>
                <a:cubicBezTo>
                  <a:pt x="49" y="267"/>
                  <a:pt x="51" y="270"/>
                  <a:pt x="55" y="271"/>
                </a:cubicBezTo>
                <a:cubicBezTo>
                  <a:pt x="52" y="265"/>
                  <a:pt x="54" y="256"/>
                  <a:pt x="46" y="256"/>
                </a:cubicBezTo>
                <a:cubicBezTo>
                  <a:pt x="46" y="260"/>
                  <a:pt x="46" y="261"/>
                  <a:pt x="46" y="265"/>
                </a:cubicBezTo>
                <a:close/>
                <a:moveTo>
                  <a:pt x="330" y="256"/>
                </a:moveTo>
                <a:cubicBezTo>
                  <a:pt x="333" y="262"/>
                  <a:pt x="339" y="265"/>
                  <a:pt x="344" y="268"/>
                </a:cubicBezTo>
                <a:cubicBezTo>
                  <a:pt x="344" y="266"/>
                  <a:pt x="346" y="267"/>
                  <a:pt x="346" y="265"/>
                </a:cubicBezTo>
                <a:cubicBezTo>
                  <a:pt x="340" y="263"/>
                  <a:pt x="335" y="257"/>
                  <a:pt x="330" y="256"/>
                </a:cubicBezTo>
                <a:close/>
                <a:moveTo>
                  <a:pt x="492" y="256"/>
                </a:moveTo>
                <a:cubicBezTo>
                  <a:pt x="492" y="260"/>
                  <a:pt x="489" y="261"/>
                  <a:pt x="490" y="266"/>
                </a:cubicBezTo>
                <a:cubicBezTo>
                  <a:pt x="492" y="267"/>
                  <a:pt x="492" y="270"/>
                  <a:pt x="496" y="270"/>
                </a:cubicBezTo>
                <a:cubicBezTo>
                  <a:pt x="496" y="266"/>
                  <a:pt x="498" y="264"/>
                  <a:pt x="499" y="261"/>
                </a:cubicBezTo>
                <a:cubicBezTo>
                  <a:pt x="498" y="258"/>
                  <a:pt x="496" y="258"/>
                  <a:pt x="496" y="256"/>
                </a:cubicBezTo>
                <a:cubicBezTo>
                  <a:pt x="495" y="257"/>
                  <a:pt x="493" y="256"/>
                  <a:pt x="492" y="256"/>
                </a:cubicBezTo>
                <a:close/>
                <a:moveTo>
                  <a:pt x="572" y="259"/>
                </a:moveTo>
                <a:cubicBezTo>
                  <a:pt x="572" y="256"/>
                  <a:pt x="570" y="256"/>
                  <a:pt x="569" y="256"/>
                </a:cubicBezTo>
                <a:cubicBezTo>
                  <a:pt x="569" y="258"/>
                  <a:pt x="570" y="259"/>
                  <a:pt x="572" y="259"/>
                </a:cubicBezTo>
                <a:close/>
                <a:moveTo>
                  <a:pt x="537" y="258"/>
                </a:moveTo>
                <a:cubicBezTo>
                  <a:pt x="538" y="260"/>
                  <a:pt x="540" y="261"/>
                  <a:pt x="543" y="262"/>
                </a:cubicBezTo>
                <a:cubicBezTo>
                  <a:pt x="542" y="260"/>
                  <a:pt x="539" y="259"/>
                  <a:pt x="539" y="256"/>
                </a:cubicBezTo>
                <a:cubicBezTo>
                  <a:pt x="539" y="256"/>
                  <a:pt x="538" y="256"/>
                  <a:pt x="538" y="256"/>
                </a:cubicBezTo>
                <a:cubicBezTo>
                  <a:pt x="538" y="257"/>
                  <a:pt x="538" y="258"/>
                  <a:pt x="537" y="258"/>
                </a:cubicBezTo>
                <a:close/>
                <a:moveTo>
                  <a:pt x="239" y="262"/>
                </a:moveTo>
                <a:cubicBezTo>
                  <a:pt x="241" y="264"/>
                  <a:pt x="242" y="266"/>
                  <a:pt x="245" y="266"/>
                </a:cubicBezTo>
                <a:cubicBezTo>
                  <a:pt x="246" y="264"/>
                  <a:pt x="247" y="261"/>
                  <a:pt x="250" y="261"/>
                </a:cubicBezTo>
                <a:cubicBezTo>
                  <a:pt x="247" y="254"/>
                  <a:pt x="242" y="259"/>
                  <a:pt x="239" y="262"/>
                </a:cubicBezTo>
                <a:close/>
                <a:moveTo>
                  <a:pt x="409" y="259"/>
                </a:moveTo>
                <a:cubicBezTo>
                  <a:pt x="412" y="259"/>
                  <a:pt x="413" y="263"/>
                  <a:pt x="416" y="262"/>
                </a:cubicBezTo>
                <a:cubicBezTo>
                  <a:pt x="415" y="260"/>
                  <a:pt x="413" y="258"/>
                  <a:pt x="410" y="257"/>
                </a:cubicBezTo>
                <a:cubicBezTo>
                  <a:pt x="410" y="258"/>
                  <a:pt x="408" y="258"/>
                  <a:pt x="409" y="259"/>
                </a:cubicBezTo>
                <a:close/>
                <a:moveTo>
                  <a:pt x="138" y="261"/>
                </a:moveTo>
                <a:cubicBezTo>
                  <a:pt x="139" y="258"/>
                  <a:pt x="137" y="258"/>
                  <a:pt x="135" y="258"/>
                </a:cubicBezTo>
                <a:cubicBezTo>
                  <a:pt x="135" y="260"/>
                  <a:pt x="136" y="261"/>
                  <a:pt x="138" y="261"/>
                </a:cubicBezTo>
                <a:close/>
                <a:moveTo>
                  <a:pt x="312" y="261"/>
                </a:moveTo>
                <a:cubicBezTo>
                  <a:pt x="313" y="261"/>
                  <a:pt x="315" y="258"/>
                  <a:pt x="314" y="258"/>
                </a:cubicBezTo>
                <a:cubicBezTo>
                  <a:pt x="314" y="259"/>
                  <a:pt x="312" y="259"/>
                  <a:pt x="312" y="261"/>
                </a:cubicBezTo>
                <a:close/>
                <a:moveTo>
                  <a:pt x="316" y="267"/>
                </a:moveTo>
                <a:cubicBezTo>
                  <a:pt x="320" y="266"/>
                  <a:pt x="320" y="261"/>
                  <a:pt x="323" y="259"/>
                </a:cubicBezTo>
                <a:cubicBezTo>
                  <a:pt x="322" y="259"/>
                  <a:pt x="322" y="257"/>
                  <a:pt x="320" y="258"/>
                </a:cubicBezTo>
                <a:cubicBezTo>
                  <a:pt x="319" y="261"/>
                  <a:pt x="314" y="263"/>
                  <a:pt x="316" y="267"/>
                </a:cubicBezTo>
                <a:close/>
                <a:moveTo>
                  <a:pt x="369" y="259"/>
                </a:moveTo>
                <a:cubicBezTo>
                  <a:pt x="371" y="258"/>
                  <a:pt x="370" y="260"/>
                  <a:pt x="372" y="260"/>
                </a:cubicBezTo>
                <a:cubicBezTo>
                  <a:pt x="372" y="258"/>
                  <a:pt x="371" y="258"/>
                  <a:pt x="371" y="258"/>
                </a:cubicBezTo>
                <a:cubicBezTo>
                  <a:pt x="371" y="258"/>
                  <a:pt x="369" y="258"/>
                  <a:pt x="369" y="259"/>
                </a:cubicBezTo>
                <a:close/>
                <a:moveTo>
                  <a:pt x="558" y="262"/>
                </a:moveTo>
                <a:cubicBezTo>
                  <a:pt x="559" y="263"/>
                  <a:pt x="560" y="264"/>
                  <a:pt x="562" y="265"/>
                </a:cubicBezTo>
                <a:cubicBezTo>
                  <a:pt x="564" y="262"/>
                  <a:pt x="562" y="259"/>
                  <a:pt x="560" y="258"/>
                </a:cubicBezTo>
                <a:cubicBezTo>
                  <a:pt x="559" y="259"/>
                  <a:pt x="558" y="261"/>
                  <a:pt x="558" y="262"/>
                </a:cubicBezTo>
                <a:close/>
                <a:moveTo>
                  <a:pt x="256" y="261"/>
                </a:moveTo>
                <a:cubicBezTo>
                  <a:pt x="258" y="260"/>
                  <a:pt x="259" y="262"/>
                  <a:pt x="261" y="262"/>
                </a:cubicBezTo>
                <a:cubicBezTo>
                  <a:pt x="261" y="260"/>
                  <a:pt x="259" y="259"/>
                  <a:pt x="257" y="258"/>
                </a:cubicBezTo>
                <a:cubicBezTo>
                  <a:pt x="257" y="259"/>
                  <a:pt x="255" y="259"/>
                  <a:pt x="256" y="261"/>
                </a:cubicBezTo>
                <a:close/>
                <a:moveTo>
                  <a:pt x="165" y="266"/>
                </a:moveTo>
                <a:cubicBezTo>
                  <a:pt x="162" y="263"/>
                  <a:pt x="160" y="260"/>
                  <a:pt x="155" y="259"/>
                </a:cubicBezTo>
                <a:cubicBezTo>
                  <a:pt x="157" y="262"/>
                  <a:pt x="162" y="266"/>
                  <a:pt x="165" y="266"/>
                </a:cubicBezTo>
                <a:close/>
                <a:moveTo>
                  <a:pt x="302" y="260"/>
                </a:moveTo>
                <a:cubicBezTo>
                  <a:pt x="303" y="263"/>
                  <a:pt x="306" y="260"/>
                  <a:pt x="306" y="259"/>
                </a:cubicBezTo>
                <a:cubicBezTo>
                  <a:pt x="304" y="258"/>
                  <a:pt x="305" y="261"/>
                  <a:pt x="302" y="260"/>
                </a:cubicBezTo>
                <a:close/>
                <a:moveTo>
                  <a:pt x="288" y="265"/>
                </a:moveTo>
                <a:cubicBezTo>
                  <a:pt x="289" y="265"/>
                  <a:pt x="289" y="265"/>
                  <a:pt x="290" y="266"/>
                </a:cubicBezTo>
                <a:cubicBezTo>
                  <a:pt x="293" y="266"/>
                  <a:pt x="292" y="263"/>
                  <a:pt x="295" y="264"/>
                </a:cubicBezTo>
                <a:cubicBezTo>
                  <a:pt x="294" y="257"/>
                  <a:pt x="288" y="260"/>
                  <a:pt x="288" y="265"/>
                </a:cubicBezTo>
                <a:close/>
                <a:moveTo>
                  <a:pt x="476" y="263"/>
                </a:moveTo>
                <a:cubicBezTo>
                  <a:pt x="476" y="260"/>
                  <a:pt x="475" y="260"/>
                  <a:pt x="473" y="259"/>
                </a:cubicBezTo>
                <a:cubicBezTo>
                  <a:pt x="473" y="261"/>
                  <a:pt x="474" y="263"/>
                  <a:pt x="476" y="263"/>
                </a:cubicBezTo>
                <a:close/>
                <a:moveTo>
                  <a:pt x="592" y="310"/>
                </a:moveTo>
                <a:cubicBezTo>
                  <a:pt x="597" y="308"/>
                  <a:pt x="594" y="299"/>
                  <a:pt x="599" y="296"/>
                </a:cubicBezTo>
                <a:cubicBezTo>
                  <a:pt x="598" y="292"/>
                  <a:pt x="600" y="290"/>
                  <a:pt x="601" y="287"/>
                </a:cubicBezTo>
                <a:cubicBezTo>
                  <a:pt x="601" y="277"/>
                  <a:pt x="610" y="270"/>
                  <a:pt x="608" y="259"/>
                </a:cubicBezTo>
                <a:cubicBezTo>
                  <a:pt x="601" y="274"/>
                  <a:pt x="596" y="294"/>
                  <a:pt x="592" y="310"/>
                </a:cubicBezTo>
                <a:close/>
                <a:moveTo>
                  <a:pt x="223" y="261"/>
                </a:moveTo>
                <a:cubicBezTo>
                  <a:pt x="223" y="263"/>
                  <a:pt x="224" y="264"/>
                  <a:pt x="226" y="264"/>
                </a:cubicBezTo>
                <a:cubicBezTo>
                  <a:pt x="226" y="264"/>
                  <a:pt x="227" y="263"/>
                  <a:pt x="227" y="263"/>
                </a:cubicBezTo>
                <a:cubicBezTo>
                  <a:pt x="227" y="260"/>
                  <a:pt x="225" y="259"/>
                  <a:pt x="223" y="261"/>
                </a:cubicBezTo>
                <a:close/>
                <a:moveTo>
                  <a:pt x="389" y="271"/>
                </a:moveTo>
                <a:cubicBezTo>
                  <a:pt x="390" y="270"/>
                  <a:pt x="390" y="270"/>
                  <a:pt x="391" y="270"/>
                </a:cubicBezTo>
                <a:cubicBezTo>
                  <a:pt x="388" y="265"/>
                  <a:pt x="381" y="262"/>
                  <a:pt x="377" y="261"/>
                </a:cubicBezTo>
                <a:cubicBezTo>
                  <a:pt x="380" y="265"/>
                  <a:pt x="384" y="268"/>
                  <a:pt x="389" y="271"/>
                </a:cubicBezTo>
                <a:close/>
                <a:moveTo>
                  <a:pt x="448" y="263"/>
                </a:moveTo>
                <a:cubicBezTo>
                  <a:pt x="448" y="261"/>
                  <a:pt x="444" y="260"/>
                  <a:pt x="444" y="261"/>
                </a:cubicBezTo>
                <a:cubicBezTo>
                  <a:pt x="446" y="261"/>
                  <a:pt x="446" y="263"/>
                  <a:pt x="448" y="263"/>
                </a:cubicBezTo>
                <a:close/>
                <a:moveTo>
                  <a:pt x="175" y="265"/>
                </a:moveTo>
                <a:cubicBezTo>
                  <a:pt x="181" y="267"/>
                  <a:pt x="191" y="279"/>
                  <a:pt x="195" y="270"/>
                </a:cubicBezTo>
                <a:cubicBezTo>
                  <a:pt x="189" y="265"/>
                  <a:pt x="182" y="255"/>
                  <a:pt x="175" y="265"/>
                </a:cubicBezTo>
                <a:close/>
                <a:moveTo>
                  <a:pt x="319" y="271"/>
                </a:moveTo>
                <a:cubicBezTo>
                  <a:pt x="323" y="272"/>
                  <a:pt x="326" y="275"/>
                  <a:pt x="330" y="276"/>
                </a:cubicBezTo>
                <a:cubicBezTo>
                  <a:pt x="333" y="274"/>
                  <a:pt x="337" y="273"/>
                  <a:pt x="338" y="270"/>
                </a:cubicBezTo>
                <a:cubicBezTo>
                  <a:pt x="333" y="268"/>
                  <a:pt x="332" y="262"/>
                  <a:pt x="326" y="261"/>
                </a:cubicBezTo>
                <a:cubicBezTo>
                  <a:pt x="324" y="265"/>
                  <a:pt x="319" y="266"/>
                  <a:pt x="319" y="271"/>
                </a:cubicBezTo>
                <a:close/>
                <a:moveTo>
                  <a:pt x="209" y="263"/>
                </a:moveTo>
                <a:cubicBezTo>
                  <a:pt x="211" y="264"/>
                  <a:pt x="212" y="266"/>
                  <a:pt x="214" y="265"/>
                </a:cubicBezTo>
                <a:cubicBezTo>
                  <a:pt x="214" y="264"/>
                  <a:pt x="216" y="264"/>
                  <a:pt x="216" y="263"/>
                </a:cubicBezTo>
                <a:cubicBezTo>
                  <a:pt x="214" y="262"/>
                  <a:pt x="210" y="260"/>
                  <a:pt x="209" y="263"/>
                </a:cubicBezTo>
                <a:close/>
                <a:moveTo>
                  <a:pt x="361" y="267"/>
                </a:moveTo>
                <a:cubicBezTo>
                  <a:pt x="367" y="272"/>
                  <a:pt x="373" y="279"/>
                  <a:pt x="381" y="282"/>
                </a:cubicBezTo>
                <a:cubicBezTo>
                  <a:pt x="384" y="280"/>
                  <a:pt x="385" y="277"/>
                  <a:pt x="386" y="275"/>
                </a:cubicBezTo>
                <a:cubicBezTo>
                  <a:pt x="384" y="273"/>
                  <a:pt x="381" y="272"/>
                  <a:pt x="379" y="270"/>
                </a:cubicBezTo>
                <a:cubicBezTo>
                  <a:pt x="377" y="271"/>
                  <a:pt x="372" y="275"/>
                  <a:pt x="369" y="272"/>
                </a:cubicBezTo>
                <a:cubicBezTo>
                  <a:pt x="370" y="270"/>
                  <a:pt x="374" y="270"/>
                  <a:pt x="375" y="267"/>
                </a:cubicBezTo>
                <a:cubicBezTo>
                  <a:pt x="370" y="263"/>
                  <a:pt x="364" y="259"/>
                  <a:pt x="361" y="267"/>
                </a:cubicBezTo>
                <a:close/>
                <a:moveTo>
                  <a:pt x="551" y="270"/>
                </a:moveTo>
                <a:cubicBezTo>
                  <a:pt x="552" y="267"/>
                  <a:pt x="552" y="265"/>
                  <a:pt x="552" y="263"/>
                </a:cubicBezTo>
                <a:cubicBezTo>
                  <a:pt x="551" y="265"/>
                  <a:pt x="550" y="262"/>
                  <a:pt x="550" y="261"/>
                </a:cubicBezTo>
                <a:cubicBezTo>
                  <a:pt x="549" y="261"/>
                  <a:pt x="549" y="261"/>
                  <a:pt x="548" y="261"/>
                </a:cubicBezTo>
                <a:cubicBezTo>
                  <a:pt x="549" y="264"/>
                  <a:pt x="548" y="267"/>
                  <a:pt x="551" y="270"/>
                </a:cubicBezTo>
                <a:close/>
                <a:moveTo>
                  <a:pt x="64" y="278"/>
                </a:moveTo>
                <a:cubicBezTo>
                  <a:pt x="61" y="273"/>
                  <a:pt x="62" y="264"/>
                  <a:pt x="56" y="262"/>
                </a:cubicBezTo>
                <a:cubicBezTo>
                  <a:pt x="57" y="268"/>
                  <a:pt x="59" y="278"/>
                  <a:pt x="64" y="278"/>
                </a:cubicBezTo>
                <a:close/>
                <a:moveTo>
                  <a:pt x="120" y="265"/>
                </a:moveTo>
                <a:cubicBezTo>
                  <a:pt x="120" y="264"/>
                  <a:pt x="120" y="263"/>
                  <a:pt x="120" y="262"/>
                </a:cubicBezTo>
                <a:cubicBezTo>
                  <a:pt x="119" y="262"/>
                  <a:pt x="119" y="262"/>
                  <a:pt x="118" y="262"/>
                </a:cubicBezTo>
                <a:cubicBezTo>
                  <a:pt x="118" y="263"/>
                  <a:pt x="119" y="265"/>
                  <a:pt x="120" y="265"/>
                </a:cubicBezTo>
                <a:close/>
                <a:moveTo>
                  <a:pt x="253" y="262"/>
                </a:moveTo>
                <a:cubicBezTo>
                  <a:pt x="251" y="265"/>
                  <a:pt x="247" y="266"/>
                  <a:pt x="246" y="270"/>
                </a:cubicBezTo>
                <a:cubicBezTo>
                  <a:pt x="252" y="274"/>
                  <a:pt x="254" y="283"/>
                  <a:pt x="263" y="285"/>
                </a:cubicBezTo>
                <a:cubicBezTo>
                  <a:pt x="266" y="281"/>
                  <a:pt x="267" y="275"/>
                  <a:pt x="270" y="271"/>
                </a:cubicBezTo>
                <a:cubicBezTo>
                  <a:pt x="265" y="267"/>
                  <a:pt x="259" y="264"/>
                  <a:pt x="253" y="262"/>
                </a:cubicBezTo>
                <a:close/>
                <a:moveTo>
                  <a:pt x="522" y="272"/>
                </a:moveTo>
                <a:cubicBezTo>
                  <a:pt x="524" y="272"/>
                  <a:pt x="526" y="273"/>
                  <a:pt x="527" y="275"/>
                </a:cubicBezTo>
                <a:cubicBezTo>
                  <a:pt x="529" y="273"/>
                  <a:pt x="529" y="271"/>
                  <a:pt x="531" y="270"/>
                </a:cubicBezTo>
                <a:cubicBezTo>
                  <a:pt x="531" y="265"/>
                  <a:pt x="529" y="263"/>
                  <a:pt x="525" y="262"/>
                </a:cubicBezTo>
                <a:cubicBezTo>
                  <a:pt x="524" y="265"/>
                  <a:pt x="523" y="268"/>
                  <a:pt x="522" y="272"/>
                </a:cubicBezTo>
                <a:close/>
                <a:moveTo>
                  <a:pt x="567" y="262"/>
                </a:moveTo>
                <a:cubicBezTo>
                  <a:pt x="567" y="264"/>
                  <a:pt x="568" y="264"/>
                  <a:pt x="568" y="265"/>
                </a:cubicBezTo>
                <a:cubicBezTo>
                  <a:pt x="571" y="265"/>
                  <a:pt x="571" y="261"/>
                  <a:pt x="567" y="262"/>
                </a:cubicBezTo>
                <a:close/>
                <a:moveTo>
                  <a:pt x="637" y="270"/>
                </a:moveTo>
                <a:cubicBezTo>
                  <a:pt x="637" y="267"/>
                  <a:pt x="641" y="264"/>
                  <a:pt x="639" y="262"/>
                </a:cubicBezTo>
                <a:cubicBezTo>
                  <a:pt x="639" y="265"/>
                  <a:pt x="636" y="268"/>
                  <a:pt x="637" y="270"/>
                </a:cubicBezTo>
                <a:close/>
                <a:moveTo>
                  <a:pt x="409" y="266"/>
                </a:moveTo>
                <a:cubicBezTo>
                  <a:pt x="410" y="266"/>
                  <a:pt x="411" y="266"/>
                  <a:pt x="412" y="265"/>
                </a:cubicBezTo>
                <a:cubicBezTo>
                  <a:pt x="412" y="263"/>
                  <a:pt x="410" y="263"/>
                  <a:pt x="408" y="262"/>
                </a:cubicBezTo>
                <a:cubicBezTo>
                  <a:pt x="408" y="264"/>
                  <a:pt x="409" y="265"/>
                  <a:pt x="409" y="266"/>
                </a:cubicBezTo>
                <a:close/>
                <a:moveTo>
                  <a:pt x="293" y="268"/>
                </a:moveTo>
                <a:cubicBezTo>
                  <a:pt x="296" y="270"/>
                  <a:pt x="298" y="267"/>
                  <a:pt x="299" y="264"/>
                </a:cubicBezTo>
                <a:cubicBezTo>
                  <a:pt x="296" y="265"/>
                  <a:pt x="294" y="266"/>
                  <a:pt x="293" y="268"/>
                </a:cubicBezTo>
                <a:close/>
                <a:moveTo>
                  <a:pt x="467" y="273"/>
                </a:moveTo>
                <a:cubicBezTo>
                  <a:pt x="468" y="274"/>
                  <a:pt x="468" y="276"/>
                  <a:pt x="470" y="276"/>
                </a:cubicBezTo>
                <a:cubicBezTo>
                  <a:pt x="473" y="274"/>
                  <a:pt x="473" y="269"/>
                  <a:pt x="474" y="267"/>
                </a:cubicBezTo>
                <a:cubicBezTo>
                  <a:pt x="473" y="266"/>
                  <a:pt x="473" y="264"/>
                  <a:pt x="470" y="264"/>
                </a:cubicBezTo>
                <a:cubicBezTo>
                  <a:pt x="470" y="268"/>
                  <a:pt x="468" y="270"/>
                  <a:pt x="467" y="273"/>
                </a:cubicBezTo>
                <a:close/>
                <a:moveTo>
                  <a:pt x="203" y="269"/>
                </a:moveTo>
                <a:cubicBezTo>
                  <a:pt x="207" y="270"/>
                  <a:pt x="208" y="274"/>
                  <a:pt x="212" y="272"/>
                </a:cubicBezTo>
                <a:cubicBezTo>
                  <a:pt x="211" y="270"/>
                  <a:pt x="213" y="269"/>
                  <a:pt x="213" y="267"/>
                </a:cubicBezTo>
                <a:cubicBezTo>
                  <a:pt x="209" y="265"/>
                  <a:pt x="205" y="264"/>
                  <a:pt x="203" y="269"/>
                </a:cubicBezTo>
                <a:close/>
                <a:moveTo>
                  <a:pt x="436" y="276"/>
                </a:moveTo>
                <a:cubicBezTo>
                  <a:pt x="439" y="273"/>
                  <a:pt x="443" y="272"/>
                  <a:pt x="443" y="268"/>
                </a:cubicBezTo>
                <a:cubicBezTo>
                  <a:pt x="442" y="267"/>
                  <a:pt x="440" y="266"/>
                  <a:pt x="438" y="265"/>
                </a:cubicBezTo>
                <a:cubicBezTo>
                  <a:pt x="438" y="269"/>
                  <a:pt x="433" y="273"/>
                  <a:pt x="436" y="276"/>
                </a:cubicBezTo>
                <a:close/>
                <a:moveTo>
                  <a:pt x="218" y="268"/>
                </a:moveTo>
                <a:cubicBezTo>
                  <a:pt x="220" y="268"/>
                  <a:pt x="220" y="270"/>
                  <a:pt x="222" y="269"/>
                </a:cubicBezTo>
                <a:cubicBezTo>
                  <a:pt x="222" y="267"/>
                  <a:pt x="220" y="267"/>
                  <a:pt x="219" y="265"/>
                </a:cubicBezTo>
                <a:cubicBezTo>
                  <a:pt x="219" y="267"/>
                  <a:pt x="218" y="266"/>
                  <a:pt x="218" y="268"/>
                </a:cubicBezTo>
                <a:close/>
                <a:moveTo>
                  <a:pt x="159" y="270"/>
                </a:moveTo>
                <a:cubicBezTo>
                  <a:pt x="156" y="270"/>
                  <a:pt x="154" y="267"/>
                  <a:pt x="152" y="266"/>
                </a:cubicBezTo>
                <a:cubicBezTo>
                  <a:pt x="151" y="268"/>
                  <a:pt x="157" y="271"/>
                  <a:pt x="159" y="270"/>
                </a:cubicBezTo>
                <a:close/>
                <a:moveTo>
                  <a:pt x="123" y="267"/>
                </a:moveTo>
                <a:cubicBezTo>
                  <a:pt x="123" y="269"/>
                  <a:pt x="125" y="271"/>
                  <a:pt x="127" y="269"/>
                </a:cubicBezTo>
                <a:cubicBezTo>
                  <a:pt x="127" y="267"/>
                  <a:pt x="125" y="266"/>
                  <a:pt x="123" y="267"/>
                </a:cubicBezTo>
                <a:close/>
                <a:moveTo>
                  <a:pt x="275" y="272"/>
                </a:moveTo>
                <a:cubicBezTo>
                  <a:pt x="279" y="272"/>
                  <a:pt x="278" y="267"/>
                  <a:pt x="276" y="267"/>
                </a:cubicBezTo>
                <a:cubicBezTo>
                  <a:pt x="276" y="269"/>
                  <a:pt x="274" y="269"/>
                  <a:pt x="275" y="272"/>
                </a:cubicBezTo>
                <a:close/>
                <a:moveTo>
                  <a:pt x="461" y="273"/>
                </a:moveTo>
                <a:cubicBezTo>
                  <a:pt x="460" y="270"/>
                  <a:pt x="455" y="267"/>
                  <a:pt x="453" y="267"/>
                </a:cubicBezTo>
                <a:cubicBezTo>
                  <a:pt x="456" y="269"/>
                  <a:pt x="458" y="271"/>
                  <a:pt x="461" y="273"/>
                </a:cubicBezTo>
                <a:close/>
                <a:moveTo>
                  <a:pt x="553" y="273"/>
                </a:moveTo>
                <a:cubicBezTo>
                  <a:pt x="555" y="274"/>
                  <a:pt x="556" y="275"/>
                  <a:pt x="556" y="277"/>
                </a:cubicBezTo>
                <a:cubicBezTo>
                  <a:pt x="556" y="278"/>
                  <a:pt x="553" y="278"/>
                  <a:pt x="551" y="278"/>
                </a:cubicBezTo>
                <a:cubicBezTo>
                  <a:pt x="547" y="290"/>
                  <a:pt x="542" y="302"/>
                  <a:pt x="538" y="315"/>
                </a:cubicBezTo>
                <a:cubicBezTo>
                  <a:pt x="548" y="308"/>
                  <a:pt x="553" y="297"/>
                  <a:pt x="556" y="283"/>
                </a:cubicBezTo>
                <a:cubicBezTo>
                  <a:pt x="557" y="282"/>
                  <a:pt x="557" y="281"/>
                  <a:pt x="559" y="281"/>
                </a:cubicBezTo>
                <a:cubicBezTo>
                  <a:pt x="558" y="277"/>
                  <a:pt x="559" y="273"/>
                  <a:pt x="562" y="271"/>
                </a:cubicBezTo>
                <a:cubicBezTo>
                  <a:pt x="560" y="269"/>
                  <a:pt x="559" y="267"/>
                  <a:pt x="556" y="267"/>
                </a:cubicBezTo>
                <a:cubicBezTo>
                  <a:pt x="556" y="270"/>
                  <a:pt x="554" y="271"/>
                  <a:pt x="553" y="273"/>
                </a:cubicBezTo>
                <a:close/>
                <a:moveTo>
                  <a:pt x="79" y="290"/>
                </a:moveTo>
                <a:cubicBezTo>
                  <a:pt x="79" y="283"/>
                  <a:pt x="75" y="280"/>
                  <a:pt x="75" y="273"/>
                </a:cubicBezTo>
                <a:cubicBezTo>
                  <a:pt x="71" y="272"/>
                  <a:pt x="69" y="268"/>
                  <a:pt x="65" y="267"/>
                </a:cubicBezTo>
                <a:cubicBezTo>
                  <a:pt x="67" y="277"/>
                  <a:pt x="71" y="286"/>
                  <a:pt x="79" y="290"/>
                </a:cubicBezTo>
                <a:close/>
                <a:moveTo>
                  <a:pt x="231" y="269"/>
                </a:moveTo>
                <a:cubicBezTo>
                  <a:pt x="233" y="270"/>
                  <a:pt x="234" y="272"/>
                  <a:pt x="236" y="272"/>
                </a:cubicBezTo>
                <a:cubicBezTo>
                  <a:pt x="236" y="269"/>
                  <a:pt x="232" y="265"/>
                  <a:pt x="231" y="269"/>
                </a:cubicBezTo>
                <a:close/>
                <a:moveTo>
                  <a:pt x="100" y="285"/>
                </a:moveTo>
                <a:cubicBezTo>
                  <a:pt x="97" y="277"/>
                  <a:pt x="90" y="270"/>
                  <a:pt x="83" y="268"/>
                </a:cubicBezTo>
                <a:cubicBezTo>
                  <a:pt x="89" y="274"/>
                  <a:pt x="92" y="282"/>
                  <a:pt x="100" y="285"/>
                </a:cubicBezTo>
                <a:close/>
                <a:moveTo>
                  <a:pt x="143" y="270"/>
                </a:moveTo>
                <a:cubicBezTo>
                  <a:pt x="146" y="272"/>
                  <a:pt x="148" y="275"/>
                  <a:pt x="151" y="276"/>
                </a:cubicBezTo>
                <a:cubicBezTo>
                  <a:pt x="151" y="276"/>
                  <a:pt x="153" y="275"/>
                  <a:pt x="152" y="274"/>
                </a:cubicBezTo>
                <a:cubicBezTo>
                  <a:pt x="150" y="272"/>
                  <a:pt x="148" y="269"/>
                  <a:pt x="145" y="268"/>
                </a:cubicBezTo>
                <a:cubicBezTo>
                  <a:pt x="145" y="269"/>
                  <a:pt x="143" y="269"/>
                  <a:pt x="143" y="270"/>
                </a:cubicBezTo>
                <a:close/>
                <a:moveTo>
                  <a:pt x="185" y="280"/>
                </a:moveTo>
                <a:cubicBezTo>
                  <a:pt x="186" y="279"/>
                  <a:pt x="188" y="277"/>
                  <a:pt x="189" y="276"/>
                </a:cubicBezTo>
                <a:cubicBezTo>
                  <a:pt x="183" y="274"/>
                  <a:pt x="178" y="268"/>
                  <a:pt x="172" y="268"/>
                </a:cubicBezTo>
                <a:cubicBezTo>
                  <a:pt x="177" y="272"/>
                  <a:pt x="179" y="278"/>
                  <a:pt x="185" y="280"/>
                </a:cubicBezTo>
                <a:close/>
                <a:moveTo>
                  <a:pt x="299" y="272"/>
                </a:moveTo>
                <a:cubicBezTo>
                  <a:pt x="301" y="272"/>
                  <a:pt x="302" y="274"/>
                  <a:pt x="304" y="275"/>
                </a:cubicBezTo>
                <a:cubicBezTo>
                  <a:pt x="305" y="273"/>
                  <a:pt x="307" y="271"/>
                  <a:pt x="306" y="270"/>
                </a:cubicBezTo>
                <a:cubicBezTo>
                  <a:pt x="305" y="268"/>
                  <a:pt x="300" y="267"/>
                  <a:pt x="299" y="272"/>
                </a:cubicBezTo>
                <a:close/>
                <a:moveTo>
                  <a:pt x="430" y="272"/>
                </a:moveTo>
                <a:cubicBezTo>
                  <a:pt x="432" y="273"/>
                  <a:pt x="433" y="269"/>
                  <a:pt x="432" y="268"/>
                </a:cubicBezTo>
                <a:cubicBezTo>
                  <a:pt x="431" y="270"/>
                  <a:pt x="431" y="271"/>
                  <a:pt x="430" y="272"/>
                </a:cubicBezTo>
                <a:close/>
                <a:moveTo>
                  <a:pt x="531" y="276"/>
                </a:moveTo>
                <a:cubicBezTo>
                  <a:pt x="531" y="279"/>
                  <a:pt x="534" y="279"/>
                  <a:pt x="534" y="281"/>
                </a:cubicBezTo>
                <a:cubicBezTo>
                  <a:pt x="532" y="284"/>
                  <a:pt x="531" y="282"/>
                  <a:pt x="529" y="282"/>
                </a:cubicBezTo>
                <a:cubicBezTo>
                  <a:pt x="527" y="286"/>
                  <a:pt x="528" y="290"/>
                  <a:pt x="529" y="294"/>
                </a:cubicBezTo>
                <a:cubicBezTo>
                  <a:pt x="520" y="299"/>
                  <a:pt x="521" y="314"/>
                  <a:pt x="516" y="323"/>
                </a:cubicBezTo>
                <a:cubicBezTo>
                  <a:pt x="519" y="323"/>
                  <a:pt x="521" y="317"/>
                  <a:pt x="524" y="316"/>
                </a:cubicBezTo>
                <a:cubicBezTo>
                  <a:pt x="529" y="300"/>
                  <a:pt x="536" y="287"/>
                  <a:pt x="539" y="271"/>
                </a:cubicBezTo>
                <a:cubicBezTo>
                  <a:pt x="537" y="271"/>
                  <a:pt x="536" y="269"/>
                  <a:pt x="533" y="268"/>
                </a:cubicBezTo>
                <a:cubicBezTo>
                  <a:pt x="533" y="272"/>
                  <a:pt x="532" y="274"/>
                  <a:pt x="531" y="276"/>
                </a:cubicBezTo>
                <a:close/>
                <a:moveTo>
                  <a:pt x="401" y="272"/>
                </a:moveTo>
                <a:cubicBezTo>
                  <a:pt x="403" y="272"/>
                  <a:pt x="404" y="271"/>
                  <a:pt x="404" y="269"/>
                </a:cubicBezTo>
                <a:cubicBezTo>
                  <a:pt x="402" y="269"/>
                  <a:pt x="402" y="270"/>
                  <a:pt x="401" y="272"/>
                </a:cubicBezTo>
                <a:close/>
                <a:moveTo>
                  <a:pt x="559" y="290"/>
                </a:moveTo>
                <a:cubicBezTo>
                  <a:pt x="562" y="284"/>
                  <a:pt x="566" y="278"/>
                  <a:pt x="567" y="270"/>
                </a:cubicBezTo>
                <a:cubicBezTo>
                  <a:pt x="567" y="269"/>
                  <a:pt x="567" y="269"/>
                  <a:pt x="566" y="269"/>
                </a:cubicBezTo>
                <a:cubicBezTo>
                  <a:pt x="562" y="274"/>
                  <a:pt x="560" y="284"/>
                  <a:pt x="559" y="290"/>
                </a:cubicBezTo>
                <a:close/>
                <a:moveTo>
                  <a:pt x="287" y="274"/>
                </a:moveTo>
                <a:cubicBezTo>
                  <a:pt x="290" y="274"/>
                  <a:pt x="293" y="271"/>
                  <a:pt x="290" y="270"/>
                </a:cubicBezTo>
                <a:cubicBezTo>
                  <a:pt x="289" y="271"/>
                  <a:pt x="286" y="271"/>
                  <a:pt x="287" y="274"/>
                </a:cubicBezTo>
                <a:close/>
                <a:moveTo>
                  <a:pt x="214" y="276"/>
                </a:moveTo>
                <a:cubicBezTo>
                  <a:pt x="217" y="275"/>
                  <a:pt x="218" y="273"/>
                  <a:pt x="220" y="272"/>
                </a:cubicBezTo>
                <a:cubicBezTo>
                  <a:pt x="217" y="268"/>
                  <a:pt x="212" y="273"/>
                  <a:pt x="214" y="276"/>
                </a:cubicBezTo>
                <a:close/>
                <a:moveTo>
                  <a:pt x="502" y="277"/>
                </a:moveTo>
                <a:cubicBezTo>
                  <a:pt x="502" y="274"/>
                  <a:pt x="505" y="274"/>
                  <a:pt x="505" y="270"/>
                </a:cubicBezTo>
                <a:cubicBezTo>
                  <a:pt x="504" y="270"/>
                  <a:pt x="504" y="270"/>
                  <a:pt x="503" y="270"/>
                </a:cubicBezTo>
                <a:cubicBezTo>
                  <a:pt x="502" y="272"/>
                  <a:pt x="500" y="275"/>
                  <a:pt x="502" y="277"/>
                </a:cubicBezTo>
                <a:close/>
                <a:moveTo>
                  <a:pt x="33" y="275"/>
                </a:moveTo>
                <a:cubicBezTo>
                  <a:pt x="33" y="273"/>
                  <a:pt x="34" y="270"/>
                  <a:pt x="32" y="271"/>
                </a:cubicBezTo>
                <a:cubicBezTo>
                  <a:pt x="32" y="272"/>
                  <a:pt x="31" y="275"/>
                  <a:pt x="33" y="275"/>
                </a:cubicBezTo>
                <a:close/>
                <a:moveTo>
                  <a:pt x="56" y="280"/>
                </a:moveTo>
                <a:cubicBezTo>
                  <a:pt x="55" y="275"/>
                  <a:pt x="50" y="274"/>
                  <a:pt x="47" y="271"/>
                </a:cubicBezTo>
                <a:cubicBezTo>
                  <a:pt x="47" y="277"/>
                  <a:pt x="53" y="277"/>
                  <a:pt x="56" y="280"/>
                </a:cubicBezTo>
                <a:close/>
                <a:moveTo>
                  <a:pt x="196" y="276"/>
                </a:moveTo>
                <a:cubicBezTo>
                  <a:pt x="199" y="278"/>
                  <a:pt x="202" y="281"/>
                  <a:pt x="206" y="282"/>
                </a:cubicBezTo>
                <a:cubicBezTo>
                  <a:pt x="205" y="280"/>
                  <a:pt x="208" y="281"/>
                  <a:pt x="207" y="279"/>
                </a:cubicBezTo>
                <a:cubicBezTo>
                  <a:pt x="203" y="277"/>
                  <a:pt x="199" y="268"/>
                  <a:pt x="196" y="276"/>
                </a:cubicBezTo>
                <a:close/>
                <a:moveTo>
                  <a:pt x="361" y="276"/>
                </a:moveTo>
                <a:cubicBezTo>
                  <a:pt x="359" y="275"/>
                  <a:pt x="359" y="273"/>
                  <a:pt x="358" y="272"/>
                </a:cubicBezTo>
                <a:cubicBezTo>
                  <a:pt x="357" y="272"/>
                  <a:pt x="355" y="272"/>
                  <a:pt x="354" y="272"/>
                </a:cubicBezTo>
                <a:cubicBezTo>
                  <a:pt x="355" y="275"/>
                  <a:pt x="359" y="277"/>
                  <a:pt x="361" y="276"/>
                </a:cubicBezTo>
                <a:close/>
                <a:moveTo>
                  <a:pt x="622" y="297"/>
                </a:moveTo>
                <a:cubicBezTo>
                  <a:pt x="621" y="298"/>
                  <a:pt x="617" y="300"/>
                  <a:pt x="620" y="301"/>
                </a:cubicBezTo>
                <a:cubicBezTo>
                  <a:pt x="624" y="293"/>
                  <a:pt x="629" y="283"/>
                  <a:pt x="629" y="273"/>
                </a:cubicBezTo>
                <a:cubicBezTo>
                  <a:pt x="625" y="279"/>
                  <a:pt x="623" y="288"/>
                  <a:pt x="622" y="297"/>
                </a:cubicBezTo>
                <a:close/>
                <a:moveTo>
                  <a:pt x="86" y="276"/>
                </a:moveTo>
                <a:cubicBezTo>
                  <a:pt x="83" y="276"/>
                  <a:pt x="85" y="273"/>
                  <a:pt x="83" y="273"/>
                </a:cubicBezTo>
                <a:cubicBezTo>
                  <a:pt x="82" y="275"/>
                  <a:pt x="85" y="277"/>
                  <a:pt x="86" y="276"/>
                </a:cubicBezTo>
                <a:close/>
                <a:moveTo>
                  <a:pt x="218" y="278"/>
                </a:moveTo>
                <a:cubicBezTo>
                  <a:pt x="220" y="280"/>
                  <a:pt x="222" y="281"/>
                  <a:pt x="225" y="282"/>
                </a:cubicBezTo>
                <a:cubicBezTo>
                  <a:pt x="227" y="280"/>
                  <a:pt x="229" y="279"/>
                  <a:pt x="230" y="277"/>
                </a:cubicBezTo>
                <a:cubicBezTo>
                  <a:pt x="226" y="273"/>
                  <a:pt x="221" y="273"/>
                  <a:pt x="218" y="278"/>
                </a:cubicBezTo>
                <a:close/>
                <a:moveTo>
                  <a:pt x="272" y="277"/>
                </a:moveTo>
                <a:cubicBezTo>
                  <a:pt x="273" y="277"/>
                  <a:pt x="274" y="276"/>
                  <a:pt x="275" y="275"/>
                </a:cubicBezTo>
                <a:cubicBezTo>
                  <a:pt x="273" y="275"/>
                  <a:pt x="273" y="274"/>
                  <a:pt x="273" y="273"/>
                </a:cubicBezTo>
                <a:cubicBezTo>
                  <a:pt x="273" y="275"/>
                  <a:pt x="272" y="276"/>
                  <a:pt x="272" y="277"/>
                </a:cubicBezTo>
                <a:close/>
                <a:moveTo>
                  <a:pt x="507" y="280"/>
                </a:moveTo>
                <a:cubicBezTo>
                  <a:pt x="507" y="281"/>
                  <a:pt x="508" y="282"/>
                  <a:pt x="510" y="283"/>
                </a:cubicBezTo>
                <a:cubicBezTo>
                  <a:pt x="510" y="280"/>
                  <a:pt x="512" y="276"/>
                  <a:pt x="511" y="273"/>
                </a:cubicBezTo>
                <a:cubicBezTo>
                  <a:pt x="510" y="276"/>
                  <a:pt x="507" y="277"/>
                  <a:pt x="507" y="280"/>
                </a:cubicBezTo>
                <a:close/>
                <a:moveTo>
                  <a:pt x="536" y="299"/>
                </a:moveTo>
                <a:cubicBezTo>
                  <a:pt x="540" y="292"/>
                  <a:pt x="546" y="286"/>
                  <a:pt x="548" y="276"/>
                </a:cubicBezTo>
                <a:cubicBezTo>
                  <a:pt x="546" y="276"/>
                  <a:pt x="547" y="273"/>
                  <a:pt x="544" y="273"/>
                </a:cubicBezTo>
                <a:cubicBezTo>
                  <a:pt x="542" y="282"/>
                  <a:pt x="537" y="291"/>
                  <a:pt x="536" y="299"/>
                </a:cubicBezTo>
                <a:close/>
                <a:moveTo>
                  <a:pt x="129" y="295"/>
                </a:moveTo>
                <a:cubicBezTo>
                  <a:pt x="123" y="288"/>
                  <a:pt x="118" y="281"/>
                  <a:pt x="111" y="274"/>
                </a:cubicBezTo>
                <a:cubicBezTo>
                  <a:pt x="115" y="283"/>
                  <a:pt x="120" y="291"/>
                  <a:pt x="129" y="295"/>
                </a:cubicBezTo>
                <a:close/>
                <a:moveTo>
                  <a:pt x="291" y="278"/>
                </a:moveTo>
                <a:cubicBezTo>
                  <a:pt x="294" y="280"/>
                  <a:pt x="296" y="283"/>
                  <a:pt x="299" y="285"/>
                </a:cubicBezTo>
                <a:cubicBezTo>
                  <a:pt x="300" y="282"/>
                  <a:pt x="302" y="281"/>
                  <a:pt x="302" y="278"/>
                </a:cubicBezTo>
                <a:cubicBezTo>
                  <a:pt x="299" y="276"/>
                  <a:pt x="293" y="272"/>
                  <a:pt x="291" y="278"/>
                </a:cubicBezTo>
                <a:close/>
                <a:moveTo>
                  <a:pt x="334" y="278"/>
                </a:moveTo>
                <a:cubicBezTo>
                  <a:pt x="334" y="279"/>
                  <a:pt x="335" y="281"/>
                  <a:pt x="338" y="281"/>
                </a:cubicBezTo>
                <a:cubicBezTo>
                  <a:pt x="339" y="279"/>
                  <a:pt x="342" y="278"/>
                  <a:pt x="343" y="275"/>
                </a:cubicBezTo>
                <a:cubicBezTo>
                  <a:pt x="339" y="273"/>
                  <a:pt x="337" y="276"/>
                  <a:pt x="334" y="278"/>
                </a:cubicBezTo>
                <a:close/>
                <a:moveTo>
                  <a:pt x="447" y="284"/>
                </a:moveTo>
                <a:cubicBezTo>
                  <a:pt x="449" y="286"/>
                  <a:pt x="451" y="288"/>
                  <a:pt x="454" y="288"/>
                </a:cubicBezTo>
                <a:cubicBezTo>
                  <a:pt x="456" y="284"/>
                  <a:pt x="457" y="281"/>
                  <a:pt x="459" y="278"/>
                </a:cubicBezTo>
                <a:cubicBezTo>
                  <a:pt x="455" y="278"/>
                  <a:pt x="455" y="274"/>
                  <a:pt x="451" y="274"/>
                </a:cubicBezTo>
                <a:cubicBezTo>
                  <a:pt x="450" y="278"/>
                  <a:pt x="448" y="280"/>
                  <a:pt x="447" y="284"/>
                </a:cubicBezTo>
                <a:close/>
                <a:moveTo>
                  <a:pt x="601" y="299"/>
                </a:moveTo>
                <a:cubicBezTo>
                  <a:pt x="606" y="296"/>
                  <a:pt x="610" y="284"/>
                  <a:pt x="608" y="274"/>
                </a:cubicBezTo>
                <a:cubicBezTo>
                  <a:pt x="607" y="283"/>
                  <a:pt x="601" y="292"/>
                  <a:pt x="601" y="299"/>
                </a:cubicBezTo>
                <a:close/>
                <a:moveTo>
                  <a:pt x="175" y="290"/>
                </a:moveTo>
                <a:cubicBezTo>
                  <a:pt x="174" y="283"/>
                  <a:pt x="166" y="278"/>
                  <a:pt x="160" y="275"/>
                </a:cubicBezTo>
                <a:cubicBezTo>
                  <a:pt x="162" y="280"/>
                  <a:pt x="169" y="286"/>
                  <a:pt x="175" y="290"/>
                </a:cubicBezTo>
                <a:close/>
                <a:moveTo>
                  <a:pt x="308" y="277"/>
                </a:moveTo>
                <a:cubicBezTo>
                  <a:pt x="310" y="277"/>
                  <a:pt x="311" y="276"/>
                  <a:pt x="310" y="275"/>
                </a:cubicBezTo>
                <a:cubicBezTo>
                  <a:pt x="310" y="275"/>
                  <a:pt x="309" y="275"/>
                  <a:pt x="309" y="275"/>
                </a:cubicBezTo>
                <a:cubicBezTo>
                  <a:pt x="309" y="276"/>
                  <a:pt x="308" y="276"/>
                  <a:pt x="308" y="277"/>
                </a:cubicBezTo>
                <a:close/>
                <a:moveTo>
                  <a:pt x="515" y="279"/>
                </a:moveTo>
                <a:cubicBezTo>
                  <a:pt x="516" y="279"/>
                  <a:pt x="518" y="274"/>
                  <a:pt x="515" y="275"/>
                </a:cubicBezTo>
                <a:cubicBezTo>
                  <a:pt x="516" y="277"/>
                  <a:pt x="514" y="277"/>
                  <a:pt x="515" y="279"/>
                </a:cubicBezTo>
                <a:close/>
                <a:moveTo>
                  <a:pt x="109" y="280"/>
                </a:moveTo>
                <a:cubicBezTo>
                  <a:pt x="106" y="279"/>
                  <a:pt x="106" y="277"/>
                  <a:pt x="104" y="275"/>
                </a:cubicBezTo>
                <a:cubicBezTo>
                  <a:pt x="104" y="278"/>
                  <a:pt x="107" y="281"/>
                  <a:pt x="109" y="280"/>
                </a:cubicBezTo>
                <a:close/>
                <a:moveTo>
                  <a:pt x="351" y="276"/>
                </a:moveTo>
                <a:cubicBezTo>
                  <a:pt x="351" y="277"/>
                  <a:pt x="351" y="278"/>
                  <a:pt x="351" y="278"/>
                </a:cubicBezTo>
                <a:cubicBezTo>
                  <a:pt x="354" y="282"/>
                  <a:pt x="358" y="286"/>
                  <a:pt x="361" y="290"/>
                </a:cubicBezTo>
                <a:cubicBezTo>
                  <a:pt x="363" y="292"/>
                  <a:pt x="363" y="295"/>
                  <a:pt x="366" y="295"/>
                </a:cubicBezTo>
                <a:cubicBezTo>
                  <a:pt x="366" y="286"/>
                  <a:pt x="360" y="276"/>
                  <a:pt x="351" y="276"/>
                </a:cubicBezTo>
                <a:close/>
                <a:moveTo>
                  <a:pt x="400" y="278"/>
                </a:moveTo>
                <a:cubicBezTo>
                  <a:pt x="402" y="279"/>
                  <a:pt x="403" y="278"/>
                  <a:pt x="403" y="276"/>
                </a:cubicBezTo>
                <a:cubicBezTo>
                  <a:pt x="403" y="276"/>
                  <a:pt x="402" y="276"/>
                  <a:pt x="402" y="276"/>
                </a:cubicBezTo>
                <a:cubicBezTo>
                  <a:pt x="402" y="277"/>
                  <a:pt x="401" y="277"/>
                  <a:pt x="400" y="278"/>
                </a:cubicBezTo>
                <a:close/>
                <a:moveTo>
                  <a:pt x="427" y="278"/>
                </a:moveTo>
                <a:cubicBezTo>
                  <a:pt x="427" y="280"/>
                  <a:pt x="428" y="281"/>
                  <a:pt x="429" y="281"/>
                </a:cubicBezTo>
                <a:cubicBezTo>
                  <a:pt x="429" y="281"/>
                  <a:pt x="429" y="277"/>
                  <a:pt x="429" y="276"/>
                </a:cubicBezTo>
                <a:cubicBezTo>
                  <a:pt x="429" y="277"/>
                  <a:pt x="428" y="277"/>
                  <a:pt x="427" y="278"/>
                </a:cubicBezTo>
                <a:close/>
                <a:moveTo>
                  <a:pt x="524" y="284"/>
                </a:moveTo>
                <a:cubicBezTo>
                  <a:pt x="529" y="282"/>
                  <a:pt x="523" y="277"/>
                  <a:pt x="520" y="276"/>
                </a:cubicBezTo>
                <a:cubicBezTo>
                  <a:pt x="521" y="279"/>
                  <a:pt x="523" y="281"/>
                  <a:pt x="524" y="284"/>
                </a:cubicBezTo>
                <a:close/>
                <a:moveTo>
                  <a:pt x="311" y="279"/>
                </a:moveTo>
                <a:cubicBezTo>
                  <a:pt x="313" y="281"/>
                  <a:pt x="315" y="284"/>
                  <a:pt x="319" y="284"/>
                </a:cubicBezTo>
                <a:cubicBezTo>
                  <a:pt x="318" y="280"/>
                  <a:pt x="315" y="279"/>
                  <a:pt x="312" y="277"/>
                </a:cubicBezTo>
                <a:cubicBezTo>
                  <a:pt x="312" y="278"/>
                  <a:pt x="311" y="278"/>
                  <a:pt x="311" y="279"/>
                </a:cubicBezTo>
                <a:close/>
                <a:moveTo>
                  <a:pt x="482" y="285"/>
                </a:moveTo>
                <a:cubicBezTo>
                  <a:pt x="485" y="286"/>
                  <a:pt x="486" y="289"/>
                  <a:pt x="488" y="290"/>
                </a:cubicBezTo>
                <a:cubicBezTo>
                  <a:pt x="489" y="287"/>
                  <a:pt x="490" y="285"/>
                  <a:pt x="492" y="283"/>
                </a:cubicBezTo>
                <a:cubicBezTo>
                  <a:pt x="492" y="273"/>
                  <a:pt x="481" y="278"/>
                  <a:pt x="482" y="285"/>
                </a:cubicBezTo>
                <a:close/>
                <a:moveTo>
                  <a:pt x="565" y="306"/>
                </a:moveTo>
                <a:cubicBezTo>
                  <a:pt x="566" y="304"/>
                  <a:pt x="568" y="302"/>
                  <a:pt x="570" y="301"/>
                </a:cubicBezTo>
                <a:cubicBezTo>
                  <a:pt x="570" y="292"/>
                  <a:pt x="578" y="285"/>
                  <a:pt x="576" y="277"/>
                </a:cubicBezTo>
                <a:cubicBezTo>
                  <a:pt x="573" y="287"/>
                  <a:pt x="565" y="296"/>
                  <a:pt x="565" y="306"/>
                </a:cubicBezTo>
                <a:close/>
                <a:moveTo>
                  <a:pt x="55" y="292"/>
                </a:moveTo>
                <a:cubicBezTo>
                  <a:pt x="54" y="287"/>
                  <a:pt x="53" y="287"/>
                  <a:pt x="54" y="282"/>
                </a:cubicBezTo>
                <a:cubicBezTo>
                  <a:pt x="51" y="282"/>
                  <a:pt x="50" y="278"/>
                  <a:pt x="47" y="278"/>
                </a:cubicBezTo>
                <a:cubicBezTo>
                  <a:pt x="46" y="286"/>
                  <a:pt x="49" y="290"/>
                  <a:pt x="55" y="292"/>
                </a:cubicBezTo>
                <a:close/>
                <a:moveTo>
                  <a:pt x="154" y="279"/>
                </a:moveTo>
                <a:cubicBezTo>
                  <a:pt x="156" y="281"/>
                  <a:pt x="157" y="282"/>
                  <a:pt x="160" y="283"/>
                </a:cubicBezTo>
                <a:cubicBezTo>
                  <a:pt x="159" y="281"/>
                  <a:pt x="156" y="276"/>
                  <a:pt x="154" y="279"/>
                </a:cubicBezTo>
                <a:close/>
                <a:moveTo>
                  <a:pt x="189" y="282"/>
                </a:moveTo>
                <a:cubicBezTo>
                  <a:pt x="191" y="285"/>
                  <a:pt x="195" y="286"/>
                  <a:pt x="198" y="287"/>
                </a:cubicBezTo>
                <a:cubicBezTo>
                  <a:pt x="200" y="286"/>
                  <a:pt x="202" y="286"/>
                  <a:pt x="203" y="283"/>
                </a:cubicBezTo>
                <a:cubicBezTo>
                  <a:pt x="197" y="282"/>
                  <a:pt x="192" y="275"/>
                  <a:pt x="189" y="282"/>
                </a:cubicBezTo>
                <a:close/>
                <a:moveTo>
                  <a:pt x="268" y="286"/>
                </a:moveTo>
                <a:cubicBezTo>
                  <a:pt x="265" y="286"/>
                  <a:pt x="265" y="287"/>
                  <a:pt x="264" y="288"/>
                </a:cubicBezTo>
                <a:cubicBezTo>
                  <a:pt x="266" y="291"/>
                  <a:pt x="268" y="290"/>
                  <a:pt x="271" y="290"/>
                </a:cubicBezTo>
                <a:cubicBezTo>
                  <a:pt x="272" y="285"/>
                  <a:pt x="278" y="285"/>
                  <a:pt x="279" y="280"/>
                </a:cubicBezTo>
                <a:cubicBezTo>
                  <a:pt x="276" y="276"/>
                  <a:pt x="271" y="284"/>
                  <a:pt x="268" y="286"/>
                </a:cubicBezTo>
                <a:close/>
                <a:moveTo>
                  <a:pt x="581" y="318"/>
                </a:moveTo>
                <a:cubicBezTo>
                  <a:pt x="582" y="316"/>
                  <a:pt x="585" y="315"/>
                  <a:pt x="587" y="313"/>
                </a:cubicBezTo>
                <a:cubicBezTo>
                  <a:pt x="589" y="299"/>
                  <a:pt x="595" y="292"/>
                  <a:pt x="597" y="279"/>
                </a:cubicBezTo>
                <a:cubicBezTo>
                  <a:pt x="596" y="278"/>
                  <a:pt x="596" y="278"/>
                  <a:pt x="595" y="278"/>
                </a:cubicBezTo>
                <a:cubicBezTo>
                  <a:pt x="589" y="290"/>
                  <a:pt x="584" y="306"/>
                  <a:pt x="581" y="318"/>
                </a:cubicBezTo>
                <a:close/>
                <a:moveTo>
                  <a:pt x="125" y="285"/>
                </a:moveTo>
                <a:cubicBezTo>
                  <a:pt x="125" y="285"/>
                  <a:pt x="126" y="284"/>
                  <a:pt x="126" y="284"/>
                </a:cubicBezTo>
                <a:cubicBezTo>
                  <a:pt x="126" y="281"/>
                  <a:pt x="123" y="282"/>
                  <a:pt x="123" y="279"/>
                </a:cubicBezTo>
                <a:cubicBezTo>
                  <a:pt x="122" y="279"/>
                  <a:pt x="119" y="278"/>
                  <a:pt x="120" y="279"/>
                </a:cubicBezTo>
                <a:cubicBezTo>
                  <a:pt x="122" y="281"/>
                  <a:pt x="121" y="285"/>
                  <a:pt x="125" y="285"/>
                </a:cubicBezTo>
                <a:close/>
                <a:moveTo>
                  <a:pt x="375" y="285"/>
                </a:moveTo>
                <a:cubicBezTo>
                  <a:pt x="373" y="282"/>
                  <a:pt x="369" y="279"/>
                  <a:pt x="366" y="279"/>
                </a:cubicBezTo>
                <a:cubicBezTo>
                  <a:pt x="369" y="282"/>
                  <a:pt x="371" y="284"/>
                  <a:pt x="375" y="285"/>
                </a:cubicBezTo>
                <a:close/>
                <a:moveTo>
                  <a:pt x="229" y="285"/>
                </a:moveTo>
                <a:cubicBezTo>
                  <a:pt x="235" y="288"/>
                  <a:pt x="239" y="293"/>
                  <a:pt x="247" y="295"/>
                </a:cubicBezTo>
                <a:cubicBezTo>
                  <a:pt x="247" y="294"/>
                  <a:pt x="248" y="294"/>
                  <a:pt x="249" y="293"/>
                </a:cubicBezTo>
                <a:cubicBezTo>
                  <a:pt x="245" y="288"/>
                  <a:pt x="234" y="274"/>
                  <a:pt x="229" y="285"/>
                </a:cubicBezTo>
                <a:close/>
                <a:moveTo>
                  <a:pt x="248" y="282"/>
                </a:moveTo>
                <a:cubicBezTo>
                  <a:pt x="244" y="283"/>
                  <a:pt x="245" y="280"/>
                  <a:pt x="243" y="279"/>
                </a:cubicBezTo>
                <a:cubicBezTo>
                  <a:pt x="242" y="281"/>
                  <a:pt x="243" y="281"/>
                  <a:pt x="243" y="282"/>
                </a:cubicBezTo>
                <a:cubicBezTo>
                  <a:pt x="245" y="282"/>
                  <a:pt x="247" y="285"/>
                  <a:pt x="248" y="282"/>
                </a:cubicBezTo>
                <a:close/>
                <a:moveTo>
                  <a:pt x="420" y="284"/>
                </a:moveTo>
                <a:cubicBezTo>
                  <a:pt x="422" y="283"/>
                  <a:pt x="421" y="281"/>
                  <a:pt x="420" y="279"/>
                </a:cubicBezTo>
                <a:cubicBezTo>
                  <a:pt x="420" y="279"/>
                  <a:pt x="419" y="279"/>
                  <a:pt x="418" y="279"/>
                </a:cubicBezTo>
                <a:cubicBezTo>
                  <a:pt x="416" y="282"/>
                  <a:pt x="418" y="283"/>
                  <a:pt x="420" y="284"/>
                </a:cubicBezTo>
                <a:close/>
                <a:moveTo>
                  <a:pt x="516" y="289"/>
                </a:moveTo>
                <a:cubicBezTo>
                  <a:pt x="519" y="289"/>
                  <a:pt x="520" y="291"/>
                  <a:pt x="522" y="292"/>
                </a:cubicBezTo>
                <a:cubicBezTo>
                  <a:pt x="525" y="286"/>
                  <a:pt x="520" y="283"/>
                  <a:pt x="519" y="279"/>
                </a:cubicBezTo>
                <a:cubicBezTo>
                  <a:pt x="518" y="282"/>
                  <a:pt x="517" y="285"/>
                  <a:pt x="516" y="289"/>
                </a:cubicBezTo>
                <a:close/>
                <a:moveTo>
                  <a:pt x="26" y="287"/>
                </a:moveTo>
                <a:cubicBezTo>
                  <a:pt x="26" y="285"/>
                  <a:pt x="27" y="279"/>
                  <a:pt x="23" y="280"/>
                </a:cubicBezTo>
                <a:cubicBezTo>
                  <a:pt x="23" y="284"/>
                  <a:pt x="23" y="286"/>
                  <a:pt x="26" y="287"/>
                </a:cubicBezTo>
                <a:close/>
                <a:moveTo>
                  <a:pt x="395" y="287"/>
                </a:moveTo>
                <a:cubicBezTo>
                  <a:pt x="398" y="286"/>
                  <a:pt x="400" y="285"/>
                  <a:pt x="400" y="282"/>
                </a:cubicBezTo>
                <a:cubicBezTo>
                  <a:pt x="398" y="283"/>
                  <a:pt x="399" y="281"/>
                  <a:pt x="397" y="281"/>
                </a:cubicBezTo>
                <a:cubicBezTo>
                  <a:pt x="397" y="283"/>
                  <a:pt x="396" y="285"/>
                  <a:pt x="395" y="287"/>
                </a:cubicBezTo>
                <a:close/>
                <a:moveTo>
                  <a:pt x="434" y="285"/>
                </a:moveTo>
                <a:cubicBezTo>
                  <a:pt x="435" y="286"/>
                  <a:pt x="436" y="286"/>
                  <a:pt x="437" y="287"/>
                </a:cubicBezTo>
                <a:cubicBezTo>
                  <a:pt x="438" y="285"/>
                  <a:pt x="439" y="284"/>
                  <a:pt x="439" y="282"/>
                </a:cubicBezTo>
                <a:cubicBezTo>
                  <a:pt x="437" y="280"/>
                  <a:pt x="435" y="283"/>
                  <a:pt x="434" y="285"/>
                </a:cubicBezTo>
                <a:close/>
                <a:moveTo>
                  <a:pt x="168" y="294"/>
                </a:moveTo>
                <a:cubicBezTo>
                  <a:pt x="161" y="291"/>
                  <a:pt x="157" y="284"/>
                  <a:pt x="148" y="282"/>
                </a:cubicBezTo>
                <a:cubicBezTo>
                  <a:pt x="151" y="289"/>
                  <a:pt x="161" y="292"/>
                  <a:pt x="168" y="294"/>
                </a:cubicBezTo>
                <a:close/>
                <a:moveTo>
                  <a:pt x="332" y="287"/>
                </a:moveTo>
                <a:cubicBezTo>
                  <a:pt x="332" y="285"/>
                  <a:pt x="332" y="285"/>
                  <a:pt x="332" y="285"/>
                </a:cubicBezTo>
                <a:cubicBezTo>
                  <a:pt x="332" y="285"/>
                  <a:pt x="332" y="285"/>
                  <a:pt x="332" y="285"/>
                </a:cubicBezTo>
                <a:cubicBezTo>
                  <a:pt x="331" y="284"/>
                  <a:pt x="329" y="283"/>
                  <a:pt x="327" y="282"/>
                </a:cubicBezTo>
                <a:cubicBezTo>
                  <a:pt x="327" y="285"/>
                  <a:pt x="330" y="286"/>
                  <a:pt x="332" y="287"/>
                </a:cubicBezTo>
                <a:close/>
                <a:moveTo>
                  <a:pt x="346" y="285"/>
                </a:moveTo>
                <a:cubicBezTo>
                  <a:pt x="348" y="287"/>
                  <a:pt x="353" y="292"/>
                  <a:pt x="355" y="290"/>
                </a:cubicBezTo>
                <a:cubicBezTo>
                  <a:pt x="352" y="287"/>
                  <a:pt x="351" y="283"/>
                  <a:pt x="347" y="282"/>
                </a:cubicBezTo>
                <a:cubicBezTo>
                  <a:pt x="348" y="284"/>
                  <a:pt x="345" y="283"/>
                  <a:pt x="346" y="285"/>
                </a:cubicBezTo>
                <a:close/>
                <a:moveTo>
                  <a:pt x="103" y="309"/>
                </a:moveTo>
                <a:cubicBezTo>
                  <a:pt x="107" y="309"/>
                  <a:pt x="108" y="315"/>
                  <a:pt x="113" y="313"/>
                </a:cubicBezTo>
                <a:cubicBezTo>
                  <a:pt x="111" y="309"/>
                  <a:pt x="110" y="304"/>
                  <a:pt x="108" y="298"/>
                </a:cubicBezTo>
                <a:cubicBezTo>
                  <a:pt x="101" y="293"/>
                  <a:pt x="96" y="287"/>
                  <a:pt x="89" y="282"/>
                </a:cubicBezTo>
                <a:cubicBezTo>
                  <a:pt x="93" y="292"/>
                  <a:pt x="99" y="299"/>
                  <a:pt x="103" y="309"/>
                </a:cubicBezTo>
                <a:close/>
                <a:moveTo>
                  <a:pt x="176" y="285"/>
                </a:moveTo>
                <a:cubicBezTo>
                  <a:pt x="178" y="286"/>
                  <a:pt x="177" y="285"/>
                  <a:pt x="179" y="285"/>
                </a:cubicBezTo>
                <a:cubicBezTo>
                  <a:pt x="179" y="284"/>
                  <a:pt x="178" y="283"/>
                  <a:pt x="177" y="282"/>
                </a:cubicBezTo>
                <a:cubicBezTo>
                  <a:pt x="177" y="283"/>
                  <a:pt x="176" y="284"/>
                  <a:pt x="176" y="285"/>
                </a:cubicBezTo>
                <a:close/>
                <a:moveTo>
                  <a:pt x="304" y="288"/>
                </a:moveTo>
                <a:cubicBezTo>
                  <a:pt x="306" y="288"/>
                  <a:pt x="306" y="290"/>
                  <a:pt x="309" y="290"/>
                </a:cubicBezTo>
                <a:cubicBezTo>
                  <a:pt x="310" y="288"/>
                  <a:pt x="314" y="288"/>
                  <a:pt x="314" y="285"/>
                </a:cubicBezTo>
                <a:cubicBezTo>
                  <a:pt x="310" y="281"/>
                  <a:pt x="305" y="283"/>
                  <a:pt x="304" y="288"/>
                </a:cubicBezTo>
                <a:close/>
                <a:moveTo>
                  <a:pt x="66" y="285"/>
                </a:moveTo>
                <a:cubicBezTo>
                  <a:pt x="65" y="285"/>
                  <a:pt x="66" y="284"/>
                  <a:pt x="66" y="284"/>
                </a:cubicBezTo>
                <a:cubicBezTo>
                  <a:pt x="65" y="284"/>
                  <a:pt x="63" y="284"/>
                  <a:pt x="62" y="283"/>
                </a:cubicBezTo>
                <a:cubicBezTo>
                  <a:pt x="63" y="285"/>
                  <a:pt x="64" y="285"/>
                  <a:pt x="66" y="285"/>
                </a:cubicBezTo>
                <a:close/>
                <a:moveTo>
                  <a:pt x="93" y="299"/>
                </a:moveTo>
                <a:cubicBezTo>
                  <a:pt x="89" y="294"/>
                  <a:pt x="88" y="287"/>
                  <a:pt x="83" y="284"/>
                </a:cubicBezTo>
                <a:cubicBezTo>
                  <a:pt x="83" y="291"/>
                  <a:pt x="87" y="299"/>
                  <a:pt x="93" y="299"/>
                </a:cubicBezTo>
                <a:close/>
                <a:moveTo>
                  <a:pt x="283" y="284"/>
                </a:moveTo>
                <a:cubicBezTo>
                  <a:pt x="278" y="286"/>
                  <a:pt x="275" y="289"/>
                  <a:pt x="271" y="293"/>
                </a:cubicBezTo>
                <a:cubicBezTo>
                  <a:pt x="276" y="295"/>
                  <a:pt x="281" y="302"/>
                  <a:pt x="287" y="303"/>
                </a:cubicBezTo>
                <a:cubicBezTo>
                  <a:pt x="291" y="303"/>
                  <a:pt x="292" y="299"/>
                  <a:pt x="296" y="299"/>
                </a:cubicBezTo>
                <a:cubicBezTo>
                  <a:pt x="295" y="291"/>
                  <a:pt x="288" y="288"/>
                  <a:pt x="283" y="284"/>
                </a:cubicBezTo>
                <a:close/>
                <a:moveTo>
                  <a:pt x="414" y="287"/>
                </a:moveTo>
                <a:cubicBezTo>
                  <a:pt x="415" y="287"/>
                  <a:pt x="417" y="287"/>
                  <a:pt x="417" y="285"/>
                </a:cubicBezTo>
                <a:cubicBezTo>
                  <a:pt x="416" y="285"/>
                  <a:pt x="415" y="284"/>
                  <a:pt x="414" y="284"/>
                </a:cubicBezTo>
                <a:cubicBezTo>
                  <a:pt x="413" y="285"/>
                  <a:pt x="413" y="287"/>
                  <a:pt x="414" y="287"/>
                </a:cubicBezTo>
                <a:close/>
                <a:moveTo>
                  <a:pt x="326" y="289"/>
                </a:moveTo>
                <a:cubicBezTo>
                  <a:pt x="324" y="288"/>
                  <a:pt x="324" y="285"/>
                  <a:pt x="322" y="285"/>
                </a:cubicBezTo>
                <a:cubicBezTo>
                  <a:pt x="322" y="287"/>
                  <a:pt x="325" y="289"/>
                  <a:pt x="326" y="289"/>
                </a:cubicBezTo>
                <a:close/>
                <a:moveTo>
                  <a:pt x="563" y="293"/>
                </a:moveTo>
                <a:cubicBezTo>
                  <a:pt x="566" y="293"/>
                  <a:pt x="567" y="287"/>
                  <a:pt x="566" y="285"/>
                </a:cubicBezTo>
                <a:cubicBezTo>
                  <a:pt x="565" y="288"/>
                  <a:pt x="565" y="291"/>
                  <a:pt x="563" y="293"/>
                </a:cubicBezTo>
                <a:close/>
                <a:moveTo>
                  <a:pt x="300" y="295"/>
                </a:moveTo>
                <a:cubicBezTo>
                  <a:pt x="302" y="294"/>
                  <a:pt x="304" y="294"/>
                  <a:pt x="305" y="292"/>
                </a:cubicBezTo>
                <a:cubicBezTo>
                  <a:pt x="302" y="290"/>
                  <a:pt x="299" y="286"/>
                  <a:pt x="295" y="287"/>
                </a:cubicBezTo>
                <a:cubicBezTo>
                  <a:pt x="297" y="289"/>
                  <a:pt x="298" y="293"/>
                  <a:pt x="300" y="295"/>
                </a:cubicBezTo>
                <a:close/>
                <a:moveTo>
                  <a:pt x="371" y="292"/>
                </a:moveTo>
                <a:cubicBezTo>
                  <a:pt x="372" y="291"/>
                  <a:pt x="373" y="289"/>
                  <a:pt x="373" y="287"/>
                </a:cubicBezTo>
                <a:cubicBezTo>
                  <a:pt x="372" y="287"/>
                  <a:pt x="370" y="285"/>
                  <a:pt x="369" y="287"/>
                </a:cubicBezTo>
                <a:cubicBezTo>
                  <a:pt x="370" y="288"/>
                  <a:pt x="369" y="291"/>
                  <a:pt x="371" y="292"/>
                </a:cubicBezTo>
                <a:close/>
                <a:moveTo>
                  <a:pt x="45" y="300"/>
                </a:moveTo>
                <a:cubicBezTo>
                  <a:pt x="45" y="294"/>
                  <a:pt x="42" y="290"/>
                  <a:pt x="38" y="287"/>
                </a:cubicBezTo>
                <a:cubicBezTo>
                  <a:pt x="39" y="293"/>
                  <a:pt x="40" y="299"/>
                  <a:pt x="45" y="300"/>
                </a:cubicBezTo>
                <a:close/>
                <a:moveTo>
                  <a:pt x="202" y="290"/>
                </a:moveTo>
                <a:cubicBezTo>
                  <a:pt x="205" y="291"/>
                  <a:pt x="207" y="294"/>
                  <a:pt x="210" y="295"/>
                </a:cubicBezTo>
                <a:cubicBezTo>
                  <a:pt x="212" y="293"/>
                  <a:pt x="214" y="292"/>
                  <a:pt x="214" y="290"/>
                </a:cubicBezTo>
                <a:cubicBezTo>
                  <a:pt x="210" y="287"/>
                  <a:pt x="205" y="285"/>
                  <a:pt x="202" y="290"/>
                </a:cubicBezTo>
                <a:close/>
                <a:moveTo>
                  <a:pt x="429" y="290"/>
                </a:moveTo>
                <a:cubicBezTo>
                  <a:pt x="431" y="291"/>
                  <a:pt x="432" y="293"/>
                  <a:pt x="434" y="294"/>
                </a:cubicBezTo>
                <a:cubicBezTo>
                  <a:pt x="435" y="292"/>
                  <a:pt x="436" y="291"/>
                  <a:pt x="436" y="289"/>
                </a:cubicBezTo>
                <a:cubicBezTo>
                  <a:pt x="434" y="290"/>
                  <a:pt x="433" y="287"/>
                  <a:pt x="429" y="287"/>
                </a:cubicBezTo>
                <a:cubicBezTo>
                  <a:pt x="430" y="288"/>
                  <a:pt x="428" y="288"/>
                  <a:pt x="429" y="290"/>
                </a:cubicBezTo>
                <a:close/>
                <a:moveTo>
                  <a:pt x="442" y="290"/>
                </a:moveTo>
                <a:cubicBezTo>
                  <a:pt x="442" y="289"/>
                  <a:pt x="443" y="287"/>
                  <a:pt x="441" y="287"/>
                </a:cubicBezTo>
                <a:cubicBezTo>
                  <a:pt x="441" y="288"/>
                  <a:pt x="440" y="289"/>
                  <a:pt x="442" y="290"/>
                </a:cubicBezTo>
                <a:close/>
                <a:moveTo>
                  <a:pt x="444" y="292"/>
                </a:moveTo>
                <a:cubicBezTo>
                  <a:pt x="445" y="293"/>
                  <a:pt x="451" y="293"/>
                  <a:pt x="451" y="290"/>
                </a:cubicBezTo>
                <a:cubicBezTo>
                  <a:pt x="450" y="286"/>
                  <a:pt x="444" y="286"/>
                  <a:pt x="444" y="292"/>
                </a:cubicBezTo>
                <a:close/>
                <a:moveTo>
                  <a:pt x="459" y="293"/>
                </a:moveTo>
                <a:cubicBezTo>
                  <a:pt x="461" y="293"/>
                  <a:pt x="466" y="289"/>
                  <a:pt x="465" y="287"/>
                </a:cubicBezTo>
                <a:cubicBezTo>
                  <a:pt x="463" y="288"/>
                  <a:pt x="459" y="289"/>
                  <a:pt x="459" y="293"/>
                </a:cubicBezTo>
                <a:close/>
                <a:moveTo>
                  <a:pt x="182" y="288"/>
                </a:moveTo>
                <a:cubicBezTo>
                  <a:pt x="183" y="291"/>
                  <a:pt x="186" y="295"/>
                  <a:pt x="190" y="293"/>
                </a:cubicBezTo>
                <a:cubicBezTo>
                  <a:pt x="188" y="291"/>
                  <a:pt x="186" y="286"/>
                  <a:pt x="182" y="288"/>
                </a:cubicBezTo>
                <a:close/>
                <a:moveTo>
                  <a:pt x="617" y="293"/>
                </a:moveTo>
                <a:cubicBezTo>
                  <a:pt x="619" y="293"/>
                  <a:pt x="620" y="289"/>
                  <a:pt x="618" y="287"/>
                </a:cubicBezTo>
                <a:cubicBezTo>
                  <a:pt x="618" y="289"/>
                  <a:pt x="617" y="291"/>
                  <a:pt x="617" y="293"/>
                </a:cubicBezTo>
                <a:close/>
                <a:moveTo>
                  <a:pt x="470" y="299"/>
                </a:moveTo>
                <a:cubicBezTo>
                  <a:pt x="471" y="296"/>
                  <a:pt x="473" y="294"/>
                  <a:pt x="474" y="289"/>
                </a:cubicBezTo>
                <a:cubicBezTo>
                  <a:pt x="473" y="289"/>
                  <a:pt x="472" y="288"/>
                  <a:pt x="471" y="288"/>
                </a:cubicBezTo>
                <a:cubicBezTo>
                  <a:pt x="472" y="292"/>
                  <a:pt x="465" y="297"/>
                  <a:pt x="470" y="299"/>
                </a:cubicBezTo>
                <a:close/>
                <a:moveTo>
                  <a:pt x="496" y="296"/>
                </a:moveTo>
                <a:cubicBezTo>
                  <a:pt x="496" y="292"/>
                  <a:pt x="499" y="290"/>
                  <a:pt x="498" y="288"/>
                </a:cubicBezTo>
                <a:cubicBezTo>
                  <a:pt x="496" y="289"/>
                  <a:pt x="492" y="295"/>
                  <a:pt x="496" y="296"/>
                </a:cubicBezTo>
                <a:close/>
                <a:moveTo>
                  <a:pt x="312" y="292"/>
                </a:moveTo>
                <a:cubicBezTo>
                  <a:pt x="314" y="293"/>
                  <a:pt x="316" y="296"/>
                  <a:pt x="319" y="296"/>
                </a:cubicBezTo>
                <a:cubicBezTo>
                  <a:pt x="320" y="295"/>
                  <a:pt x="322" y="294"/>
                  <a:pt x="323" y="292"/>
                </a:cubicBezTo>
                <a:cubicBezTo>
                  <a:pt x="320" y="288"/>
                  <a:pt x="314" y="288"/>
                  <a:pt x="312" y="292"/>
                </a:cubicBezTo>
                <a:close/>
                <a:moveTo>
                  <a:pt x="504" y="302"/>
                </a:moveTo>
                <a:cubicBezTo>
                  <a:pt x="506" y="299"/>
                  <a:pt x="507" y="295"/>
                  <a:pt x="508" y="291"/>
                </a:cubicBezTo>
                <a:cubicBezTo>
                  <a:pt x="507" y="290"/>
                  <a:pt x="506" y="288"/>
                  <a:pt x="504" y="289"/>
                </a:cubicBezTo>
                <a:cubicBezTo>
                  <a:pt x="508" y="294"/>
                  <a:pt x="500" y="300"/>
                  <a:pt x="504" y="302"/>
                </a:cubicBezTo>
                <a:close/>
                <a:moveTo>
                  <a:pt x="73" y="307"/>
                </a:moveTo>
                <a:cubicBezTo>
                  <a:pt x="73" y="301"/>
                  <a:pt x="71" y="291"/>
                  <a:pt x="64" y="290"/>
                </a:cubicBezTo>
                <a:cubicBezTo>
                  <a:pt x="67" y="295"/>
                  <a:pt x="66" y="305"/>
                  <a:pt x="73" y="307"/>
                </a:cubicBezTo>
                <a:close/>
                <a:moveTo>
                  <a:pt x="131" y="291"/>
                </a:moveTo>
                <a:cubicBezTo>
                  <a:pt x="132" y="295"/>
                  <a:pt x="135" y="297"/>
                  <a:pt x="138" y="300"/>
                </a:cubicBezTo>
                <a:cubicBezTo>
                  <a:pt x="137" y="296"/>
                  <a:pt x="137" y="291"/>
                  <a:pt x="133" y="290"/>
                </a:cubicBezTo>
                <a:cubicBezTo>
                  <a:pt x="133" y="291"/>
                  <a:pt x="131" y="290"/>
                  <a:pt x="131" y="291"/>
                </a:cubicBezTo>
                <a:close/>
                <a:moveTo>
                  <a:pt x="239" y="300"/>
                </a:moveTo>
                <a:cubicBezTo>
                  <a:pt x="239" y="299"/>
                  <a:pt x="241" y="299"/>
                  <a:pt x="241" y="298"/>
                </a:cubicBezTo>
                <a:cubicBezTo>
                  <a:pt x="239" y="297"/>
                  <a:pt x="238" y="294"/>
                  <a:pt x="236" y="293"/>
                </a:cubicBezTo>
                <a:cubicBezTo>
                  <a:pt x="230" y="296"/>
                  <a:pt x="224" y="289"/>
                  <a:pt x="223" y="291"/>
                </a:cubicBezTo>
                <a:cubicBezTo>
                  <a:pt x="228" y="295"/>
                  <a:pt x="233" y="297"/>
                  <a:pt x="239" y="300"/>
                </a:cubicBezTo>
                <a:close/>
                <a:moveTo>
                  <a:pt x="423" y="294"/>
                </a:moveTo>
                <a:cubicBezTo>
                  <a:pt x="426" y="294"/>
                  <a:pt x="422" y="292"/>
                  <a:pt x="424" y="290"/>
                </a:cubicBezTo>
                <a:cubicBezTo>
                  <a:pt x="423" y="290"/>
                  <a:pt x="421" y="290"/>
                  <a:pt x="420" y="290"/>
                </a:cubicBezTo>
                <a:cubicBezTo>
                  <a:pt x="420" y="293"/>
                  <a:pt x="423" y="292"/>
                  <a:pt x="423" y="294"/>
                </a:cubicBezTo>
                <a:close/>
                <a:moveTo>
                  <a:pt x="28" y="295"/>
                </a:moveTo>
                <a:cubicBezTo>
                  <a:pt x="28" y="292"/>
                  <a:pt x="27" y="291"/>
                  <a:pt x="24" y="291"/>
                </a:cubicBezTo>
                <a:cubicBezTo>
                  <a:pt x="25" y="293"/>
                  <a:pt x="26" y="295"/>
                  <a:pt x="28" y="295"/>
                </a:cubicBezTo>
                <a:close/>
                <a:moveTo>
                  <a:pt x="177" y="293"/>
                </a:moveTo>
                <a:cubicBezTo>
                  <a:pt x="179" y="295"/>
                  <a:pt x="181" y="298"/>
                  <a:pt x="185" y="298"/>
                </a:cubicBezTo>
                <a:cubicBezTo>
                  <a:pt x="185" y="293"/>
                  <a:pt x="182" y="292"/>
                  <a:pt x="179" y="291"/>
                </a:cubicBezTo>
                <a:cubicBezTo>
                  <a:pt x="178" y="292"/>
                  <a:pt x="176" y="291"/>
                  <a:pt x="177" y="293"/>
                </a:cubicBezTo>
                <a:close/>
                <a:moveTo>
                  <a:pt x="340" y="292"/>
                </a:moveTo>
                <a:cubicBezTo>
                  <a:pt x="342" y="295"/>
                  <a:pt x="347" y="298"/>
                  <a:pt x="350" y="297"/>
                </a:cubicBezTo>
                <a:cubicBezTo>
                  <a:pt x="347" y="296"/>
                  <a:pt x="345" y="290"/>
                  <a:pt x="340" y="292"/>
                </a:cubicBezTo>
                <a:close/>
                <a:moveTo>
                  <a:pt x="395" y="293"/>
                </a:moveTo>
                <a:cubicBezTo>
                  <a:pt x="397" y="295"/>
                  <a:pt x="399" y="293"/>
                  <a:pt x="399" y="291"/>
                </a:cubicBezTo>
                <a:cubicBezTo>
                  <a:pt x="397" y="291"/>
                  <a:pt x="395" y="292"/>
                  <a:pt x="395" y="293"/>
                </a:cubicBezTo>
                <a:close/>
                <a:moveTo>
                  <a:pt x="575" y="320"/>
                </a:moveTo>
                <a:cubicBezTo>
                  <a:pt x="580" y="311"/>
                  <a:pt x="583" y="300"/>
                  <a:pt x="587" y="291"/>
                </a:cubicBezTo>
                <a:cubicBezTo>
                  <a:pt x="579" y="296"/>
                  <a:pt x="578" y="311"/>
                  <a:pt x="575" y="320"/>
                </a:cubicBezTo>
                <a:close/>
                <a:moveTo>
                  <a:pt x="165" y="299"/>
                </a:moveTo>
                <a:cubicBezTo>
                  <a:pt x="165" y="298"/>
                  <a:pt x="166" y="298"/>
                  <a:pt x="166" y="296"/>
                </a:cubicBezTo>
                <a:cubicBezTo>
                  <a:pt x="161" y="297"/>
                  <a:pt x="158" y="291"/>
                  <a:pt x="155" y="292"/>
                </a:cubicBezTo>
                <a:cubicBezTo>
                  <a:pt x="158" y="295"/>
                  <a:pt x="161" y="297"/>
                  <a:pt x="165" y="299"/>
                </a:cubicBezTo>
                <a:close/>
                <a:moveTo>
                  <a:pt x="375" y="303"/>
                </a:moveTo>
                <a:cubicBezTo>
                  <a:pt x="378" y="302"/>
                  <a:pt x="383" y="299"/>
                  <a:pt x="383" y="293"/>
                </a:cubicBezTo>
                <a:cubicBezTo>
                  <a:pt x="382" y="293"/>
                  <a:pt x="381" y="292"/>
                  <a:pt x="379" y="292"/>
                </a:cubicBezTo>
                <a:cubicBezTo>
                  <a:pt x="378" y="296"/>
                  <a:pt x="376" y="298"/>
                  <a:pt x="375" y="303"/>
                </a:cubicBezTo>
                <a:close/>
                <a:moveTo>
                  <a:pt x="406" y="301"/>
                </a:moveTo>
                <a:cubicBezTo>
                  <a:pt x="408" y="302"/>
                  <a:pt x="408" y="303"/>
                  <a:pt x="411" y="303"/>
                </a:cubicBezTo>
                <a:cubicBezTo>
                  <a:pt x="411" y="299"/>
                  <a:pt x="416" y="298"/>
                  <a:pt x="416" y="293"/>
                </a:cubicBezTo>
                <a:cubicBezTo>
                  <a:pt x="415" y="292"/>
                  <a:pt x="412" y="291"/>
                  <a:pt x="410" y="292"/>
                </a:cubicBezTo>
                <a:cubicBezTo>
                  <a:pt x="410" y="296"/>
                  <a:pt x="407" y="298"/>
                  <a:pt x="406" y="301"/>
                </a:cubicBezTo>
                <a:close/>
                <a:moveTo>
                  <a:pt x="145" y="295"/>
                </a:moveTo>
                <a:cubicBezTo>
                  <a:pt x="145" y="293"/>
                  <a:pt x="145" y="292"/>
                  <a:pt x="143" y="292"/>
                </a:cubicBezTo>
                <a:cubicBezTo>
                  <a:pt x="142" y="293"/>
                  <a:pt x="143" y="295"/>
                  <a:pt x="145" y="295"/>
                </a:cubicBezTo>
                <a:close/>
                <a:moveTo>
                  <a:pt x="118" y="299"/>
                </a:moveTo>
                <a:cubicBezTo>
                  <a:pt x="116" y="297"/>
                  <a:pt x="114" y="294"/>
                  <a:pt x="110" y="293"/>
                </a:cubicBezTo>
                <a:cubicBezTo>
                  <a:pt x="111" y="296"/>
                  <a:pt x="116" y="299"/>
                  <a:pt x="118" y="299"/>
                </a:cubicBezTo>
                <a:close/>
                <a:moveTo>
                  <a:pt x="227" y="306"/>
                </a:moveTo>
                <a:cubicBezTo>
                  <a:pt x="227" y="302"/>
                  <a:pt x="224" y="302"/>
                  <a:pt x="224" y="298"/>
                </a:cubicBezTo>
                <a:cubicBezTo>
                  <a:pt x="221" y="298"/>
                  <a:pt x="221" y="293"/>
                  <a:pt x="217" y="293"/>
                </a:cubicBezTo>
                <a:cubicBezTo>
                  <a:pt x="216" y="294"/>
                  <a:pt x="214" y="295"/>
                  <a:pt x="214" y="298"/>
                </a:cubicBezTo>
                <a:cubicBezTo>
                  <a:pt x="218" y="300"/>
                  <a:pt x="223" y="302"/>
                  <a:pt x="227" y="306"/>
                </a:cubicBezTo>
                <a:close/>
                <a:moveTo>
                  <a:pt x="349" y="304"/>
                </a:moveTo>
                <a:cubicBezTo>
                  <a:pt x="347" y="297"/>
                  <a:pt x="337" y="298"/>
                  <a:pt x="333" y="293"/>
                </a:cubicBezTo>
                <a:cubicBezTo>
                  <a:pt x="338" y="297"/>
                  <a:pt x="344" y="303"/>
                  <a:pt x="349" y="304"/>
                </a:cubicBezTo>
                <a:close/>
                <a:moveTo>
                  <a:pt x="433" y="298"/>
                </a:moveTo>
                <a:cubicBezTo>
                  <a:pt x="432" y="295"/>
                  <a:pt x="429" y="294"/>
                  <a:pt x="427" y="293"/>
                </a:cubicBezTo>
                <a:cubicBezTo>
                  <a:pt x="425" y="296"/>
                  <a:pt x="429" y="298"/>
                  <a:pt x="433" y="298"/>
                </a:cubicBezTo>
                <a:close/>
                <a:moveTo>
                  <a:pt x="438" y="296"/>
                </a:moveTo>
                <a:cubicBezTo>
                  <a:pt x="439" y="296"/>
                  <a:pt x="441" y="293"/>
                  <a:pt x="438" y="293"/>
                </a:cubicBezTo>
                <a:cubicBezTo>
                  <a:pt x="439" y="294"/>
                  <a:pt x="436" y="296"/>
                  <a:pt x="438" y="296"/>
                </a:cubicBezTo>
                <a:close/>
                <a:moveTo>
                  <a:pt x="321" y="299"/>
                </a:moveTo>
                <a:cubicBezTo>
                  <a:pt x="325" y="300"/>
                  <a:pt x="326" y="302"/>
                  <a:pt x="330" y="303"/>
                </a:cubicBezTo>
                <a:cubicBezTo>
                  <a:pt x="334" y="296"/>
                  <a:pt x="323" y="291"/>
                  <a:pt x="321" y="299"/>
                </a:cubicBezTo>
                <a:close/>
                <a:moveTo>
                  <a:pt x="479" y="299"/>
                </a:moveTo>
                <a:cubicBezTo>
                  <a:pt x="479" y="297"/>
                  <a:pt x="483" y="298"/>
                  <a:pt x="482" y="295"/>
                </a:cubicBezTo>
                <a:cubicBezTo>
                  <a:pt x="481" y="295"/>
                  <a:pt x="481" y="293"/>
                  <a:pt x="479" y="294"/>
                </a:cubicBezTo>
                <a:cubicBezTo>
                  <a:pt x="479" y="296"/>
                  <a:pt x="477" y="298"/>
                  <a:pt x="479" y="299"/>
                </a:cubicBezTo>
                <a:close/>
                <a:moveTo>
                  <a:pt x="501" y="326"/>
                </a:moveTo>
                <a:cubicBezTo>
                  <a:pt x="504" y="326"/>
                  <a:pt x="505" y="330"/>
                  <a:pt x="508" y="331"/>
                </a:cubicBezTo>
                <a:cubicBezTo>
                  <a:pt x="515" y="321"/>
                  <a:pt x="516" y="306"/>
                  <a:pt x="522" y="296"/>
                </a:cubicBezTo>
                <a:cubicBezTo>
                  <a:pt x="519" y="294"/>
                  <a:pt x="517" y="295"/>
                  <a:pt x="513" y="294"/>
                </a:cubicBezTo>
                <a:cubicBezTo>
                  <a:pt x="510" y="305"/>
                  <a:pt x="505" y="315"/>
                  <a:pt x="501" y="326"/>
                </a:cubicBezTo>
                <a:close/>
                <a:moveTo>
                  <a:pt x="304" y="298"/>
                </a:moveTo>
                <a:cubicBezTo>
                  <a:pt x="306" y="299"/>
                  <a:pt x="307" y="302"/>
                  <a:pt x="310" y="303"/>
                </a:cubicBezTo>
                <a:cubicBezTo>
                  <a:pt x="311" y="302"/>
                  <a:pt x="310" y="300"/>
                  <a:pt x="313" y="301"/>
                </a:cubicBezTo>
                <a:cubicBezTo>
                  <a:pt x="314" y="295"/>
                  <a:pt x="305" y="292"/>
                  <a:pt x="304" y="298"/>
                </a:cubicBezTo>
                <a:close/>
                <a:moveTo>
                  <a:pt x="413" y="306"/>
                </a:moveTo>
                <a:cubicBezTo>
                  <a:pt x="414" y="307"/>
                  <a:pt x="416" y="308"/>
                  <a:pt x="418" y="309"/>
                </a:cubicBezTo>
                <a:cubicBezTo>
                  <a:pt x="418" y="305"/>
                  <a:pt x="419" y="303"/>
                  <a:pt x="421" y="302"/>
                </a:cubicBezTo>
                <a:cubicBezTo>
                  <a:pt x="420" y="300"/>
                  <a:pt x="421" y="299"/>
                  <a:pt x="422" y="296"/>
                </a:cubicBezTo>
                <a:cubicBezTo>
                  <a:pt x="420" y="296"/>
                  <a:pt x="419" y="295"/>
                  <a:pt x="418" y="295"/>
                </a:cubicBezTo>
                <a:cubicBezTo>
                  <a:pt x="417" y="299"/>
                  <a:pt x="415" y="302"/>
                  <a:pt x="413" y="306"/>
                </a:cubicBezTo>
                <a:close/>
                <a:moveTo>
                  <a:pt x="200" y="302"/>
                </a:moveTo>
                <a:cubicBezTo>
                  <a:pt x="197" y="301"/>
                  <a:pt x="195" y="294"/>
                  <a:pt x="192" y="297"/>
                </a:cubicBezTo>
                <a:cubicBezTo>
                  <a:pt x="195" y="298"/>
                  <a:pt x="197" y="303"/>
                  <a:pt x="200" y="302"/>
                </a:cubicBezTo>
                <a:close/>
                <a:moveTo>
                  <a:pt x="256" y="298"/>
                </a:moveTo>
                <a:cubicBezTo>
                  <a:pt x="256" y="296"/>
                  <a:pt x="250" y="295"/>
                  <a:pt x="248" y="298"/>
                </a:cubicBezTo>
                <a:cubicBezTo>
                  <a:pt x="250" y="301"/>
                  <a:pt x="256" y="302"/>
                  <a:pt x="256" y="298"/>
                </a:cubicBezTo>
                <a:close/>
                <a:moveTo>
                  <a:pt x="551" y="310"/>
                </a:moveTo>
                <a:cubicBezTo>
                  <a:pt x="555" y="308"/>
                  <a:pt x="558" y="301"/>
                  <a:pt x="558" y="296"/>
                </a:cubicBezTo>
                <a:cubicBezTo>
                  <a:pt x="555" y="300"/>
                  <a:pt x="553" y="305"/>
                  <a:pt x="551" y="310"/>
                </a:cubicBezTo>
                <a:close/>
                <a:moveTo>
                  <a:pt x="442" y="300"/>
                </a:moveTo>
                <a:cubicBezTo>
                  <a:pt x="444" y="301"/>
                  <a:pt x="445" y="303"/>
                  <a:pt x="447" y="303"/>
                </a:cubicBezTo>
                <a:cubicBezTo>
                  <a:pt x="448" y="302"/>
                  <a:pt x="448" y="300"/>
                  <a:pt x="449" y="299"/>
                </a:cubicBezTo>
                <a:cubicBezTo>
                  <a:pt x="446" y="298"/>
                  <a:pt x="443" y="296"/>
                  <a:pt x="442" y="300"/>
                </a:cubicBezTo>
                <a:close/>
                <a:moveTo>
                  <a:pt x="89" y="319"/>
                </a:moveTo>
                <a:cubicBezTo>
                  <a:pt x="83" y="313"/>
                  <a:pt x="80" y="304"/>
                  <a:pt x="75" y="298"/>
                </a:cubicBezTo>
                <a:cubicBezTo>
                  <a:pt x="77" y="307"/>
                  <a:pt x="81" y="317"/>
                  <a:pt x="89" y="319"/>
                </a:cubicBezTo>
                <a:close/>
                <a:moveTo>
                  <a:pt x="231" y="304"/>
                </a:moveTo>
                <a:cubicBezTo>
                  <a:pt x="234" y="304"/>
                  <a:pt x="235" y="303"/>
                  <a:pt x="236" y="301"/>
                </a:cubicBezTo>
                <a:cubicBezTo>
                  <a:pt x="233" y="301"/>
                  <a:pt x="231" y="299"/>
                  <a:pt x="228" y="298"/>
                </a:cubicBezTo>
                <a:cubicBezTo>
                  <a:pt x="228" y="301"/>
                  <a:pt x="231" y="301"/>
                  <a:pt x="231" y="304"/>
                </a:cubicBezTo>
                <a:close/>
                <a:moveTo>
                  <a:pt x="279" y="308"/>
                </a:moveTo>
                <a:cubicBezTo>
                  <a:pt x="276" y="303"/>
                  <a:pt x="271" y="300"/>
                  <a:pt x="265" y="298"/>
                </a:cubicBezTo>
                <a:cubicBezTo>
                  <a:pt x="268" y="303"/>
                  <a:pt x="272" y="313"/>
                  <a:pt x="279" y="308"/>
                </a:cubicBezTo>
                <a:close/>
                <a:moveTo>
                  <a:pt x="39" y="304"/>
                </a:moveTo>
                <a:cubicBezTo>
                  <a:pt x="39" y="301"/>
                  <a:pt x="38" y="299"/>
                  <a:pt x="36" y="298"/>
                </a:cubicBezTo>
                <a:cubicBezTo>
                  <a:pt x="36" y="301"/>
                  <a:pt x="37" y="303"/>
                  <a:pt x="39" y="304"/>
                </a:cubicBezTo>
                <a:close/>
                <a:moveTo>
                  <a:pt x="186" y="300"/>
                </a:moveTo>
                <a:cubicBezTo>
                  <a:pt x="190" y="302"/>
                  <a:pt x="193" y="304"/>
                  <a:pt x="197" y="306"/>
                </a:cubicBezTo>
                <a:cubicBezTo>
                  <a:pt x="195" y="303"/>
                  <a:pt x="190" y="296"/>
                  <a:pt x="186" y="300"/>
                </a:cubicBezTo>
                <a:close/>
                <a:moveTo>
                  <a:pt x="457" y="299"/>
                </a:moveTo>
                <a:cubicBezTo>
                  <a:pt x="457" y="301"/>
                  <a:pt x="458" y="301"/>
                  <a:pt x="459" y="301"/>
                </a:cubicBezTo>
                <a:cubicBezTo>
                  <a:pt x="460" y="300"/>
                  <a:pt x="460" y="299"/>
                  <a:pt x="460" y="298"/>
                </a:cubicBezTo>
                <a:cubicBezTo>
                  <a:pt x="459" y="298"/>
                  <a:pt x="458" y="298"/>
                  <a:pt x="457" y="299"/>
                </a:cubicBezTo>
                <a:close/>
                <a:moveTo>
                  <a:pt x="60" y="304"/>
                </a:moveTo>
                <a:cubicBezTo>
                  <a:pt x="59" y="303"/>
                  <a:pt x="58" y="300"/>
                  <a:pt x="56" y="299"/>
                </a:cubicBezTo>
                <a:cubicBezTo>
                  <a:pt x="57" y="301"/>
                  <a:pt x="59" y="305"/>
                  <a:pt x="60" y="304"/>
                </a:cubicBezTo>
                <a:close/>
                <a:moveTo>
                  <a:pt x="422" y="306"/>
                </a:moveTo>
                <a:cubicBezTo>
                  <a:pt x="425" y="305"/>
                  <a:pt x="430" y="305"/>
                  <a:pt x="429" y="301"/>
                </a:cubicBezTo>
                <a:cubicBezTo>
                  <a:pt x="427" y="301"/>
                  <a:pt x="427" y="300"/>
                  <a:pt x="425" y="299"/>
                </a:cubicBezTo>
                <a:cubicBezTo>
                  <a:pt x="423" y="301"/>
                  <a:pt x="423" y="304"/>
                  <a:pt x="422" y="306"/>
                </a:cubicBezTo>
                <a:close/>
                <a:moveTo>
                  <a:pt x="149" y="306"/>
                </a:moveTo>
                <a:cubicBezTo>
                  <a:pt x="148" y="303"/>
                  <a:pt x="147" y="301"/>
                  <a:pt x="145" y="300"/>
                </a:cubicBezTo>
                <a:cubicBezTo>
                  <a:pt x="145" y="303"/>
                  <a:pt x="146" y="305"/>
                  <a:pt x="149" y="306"/>
                </a:cubicBezTo>
                <a:close/>
                <a:moveTo>
                  <a:pt x="168" y="303"/>
                </a:moveTo>
                <a:cubicBezTo>
                  <a:pt x="172" y="303"/>
                  <a:pt x="173" y="307"/>
                  <a:pt x="175" y="303"/>
                </a:cubicBezTo>
                <a:cubicBezTo>
                  <a:pt x="174" y="301"/>
                  <a:pt x="168" y="298"/>
                  <a:pt x="168" y="303"/>
                </a:cubicBezTo>
                <a:close/>
                <a:moveTo>
                  <a:pt x="242" y="303"/>
                </a:moveTo>
                <a:cubicBezTo>
                  <a:pt x="244" y="303"/>
                  <a:pt x="246" y="303"/>
                  <a:pt x="246" y="305"/>
                </a:cubicBezTo>
                <a:cubicBezTo>
                  <a:pt x="249" y="305"/>
                  <a:pt x="250" y="304"/>
                  <a:pt x="251" y="303"/>
                </a:cubicBezTo>
                <a:cubicBezTo>
                  <a:pt x="247" y="302"/>
                  <a:pt x="245" y="298"/>
                  <a:pt x="242" y="303"/>
                </a:cubicBezTo>
                <a:close/>
                <a:moveTo>
                  <a:pt x="300" y="304"/>
                </a:moveTo>
                <a:cubicBezTo>
                  <a:pt x="297" y="297"/>
                  <a:pt x="296" y="303"/>
                  <a:pt x="290" y="304"/>
                </a:cubicBezTo>
                <a:cubicBezTo>
                  <a:pt x="292" y="307"/>
                  <a:pt x="296" y="308"/>
                  <a:pt x="299" y="310"/>
                </a:cubicBezTo>
                <a:cubicBezTo>
                  <a:pt x="302" y="308"/>
                  <a:pt x="301" y="306"/>
                  <a:pt x="300" y="304"/>
                </a:cubicBezTo>
                <a:close/>
                <a:moveTo>
                  <a:pt x="481" y="308"/>
                </a:moveTo>
                <a:cubicBezTo>
                  <a:pt x="482" y="306"/>
                  <a:pt x="484" y="302"/>
                  <a:pt x="483" y="300"/>
                </a:cubicBezTo>
                <a:cubicBezTo>
                  <a:pt x="480" y="302"/>
                  <a:pt x="473" y="306"/>
                  <a:pt x="481" y="308"/>
                </a:cubicBezTo>
                <a:close/>
                <a:moveTo>
                  <a:pt x="340" y="310"/>
                </a:moveTo>
                <a:cubicBezTo>
                  <a:pt x="341" y="309"/>
                  <a:pt x="343" y="308"/>
                  <a:pt x="344" y="308"/>
                </a:cubicBezTo>
                <a:cubicBezTo>
                  <a:pt x="344" y="307"/>
                  <a:pt x="344" y="306"/>
                  <a:pt x="344" y="305"/>
                </a:cubicBezTo>
                <a:cubicBezTo>
                  <a:pt x="341" y="304"/>
                  <a:pt x="339" y="302"/>
                  <a:pt x="337" y="301"/>
                </a:cubicBezTo>
                <a:cubicBezTo>
                  <a:pt x="336" y="304"/>
                  <a:pt x="340" y="305"/>
                  <a:pt x="340" y="310"/>
                </a:cubicBezTo>
                <a:close/>
                <a:moveTo>
                  <a:pt x="84" y="306"/>
                </a:moveTo>
                <a:cubicBezTo>
                  <a:pt x="84" y="304"/>
                  <a:pt x="85" y="305"/>
                  <a:pt x="85" y="303"/>
                </a:cubicBezTo>
                <a:cubicBezTo>
                  <a:pt x="84" y="303"/>
                  <a:pt x="82" y="300"/>
                  <a:pt x="81" y="302"/>
                </a:cubicBezTo>
                <a:cubicBezTo>
                  <a:pt x="82" y="303"/>
                  <a:pt x="82" y="305"/>
                  <a:pt x="84" y="306"/>
                </a:cubicBezTo>
                <a:close/>
                <a:moveTo>
                  <a:pt x="256" y="304"/>
                </a:moveTo>
                <a:cubicBezTo>
                  <a:pt x="260" y="304"/>
                  <a:pt x="263" y="309"/>
                  <a:pt x="266" y="309"/>
                </a:cubicBezTo>
                <a:cubicBezTo>
                  <a:pt x="264" y="306"/>
                  <a:pt x="262" y="303"/>
                  <a:pt x="259" y="301"/>
                </a:cubicBezTo>
                <a:cubicBezTo>
                  <a:pt x="259" y="303"/>
                  <a:pt x="256" y="302"/>
                  <a:pt x="256" y="304"/>
                </a:cubicBezTo>
                <a:close/>
                <a:moveTo>
                  <a:pt x="312" y="304"/>
                </a:moveTo>
                <a:cubicBezTo>
                  <a:pt x="314" y="310"/>
                  <a:pt x="319" y="312"/>
                  <a:pt x="324" y="315"/>
                </a:cubicBezTo>
                <a:cubicBezTo>
                  <a:pt x="324" y="312"/>
                  <a:pt x="327" y="311"/>
                  <a:pt x="327" y="307"/>
                </a:cubicBezTo>
                <a:cubicBezTo>
                  <a:pt x="321" y="305"/>
                  <a:pt x="318" y="299"/>
                  <a:pt x="312" y="304"/>
                </a:cubicBezTo>
                <a:close/>
                <a:moveTo>
                  <a:pt x="465" y="306"/>
                </a:moveTo>
                <a:cubicBezTo>
                  <a:pt x="466" y="306"/>
                  <a:pt x="467" y="308"/>
                  <a:pt x="468" y="306"/>
                </a:cubicBezTo>
                <a:cubicBezTo>
                  <a:pt x="467" y="305"/>
                  <a:pt x="470" y="302"/>
                  <a:pt x="467" y="301"/>
                </a:cubicBezTo>
                <a:cubicBezTo>
                  <a:pt x="466" y="302"/>
                  <a:pt x="465" y="304"/>
                  <a:pt x="465" y="306"/>
                </a:cubicBezTo>
                <a:close/>
                <a:moveTo>
                  <a:pt x="388" y="311"/>
                </a:moveTo>
                <a:cubicBezTo>
                  <a:pt x="388" y="313"/>
                  <a:pt x="390" y="313"/>
                  <a:pt x="392" y="314"/>
                </a:cubicBezTo>
                <a:cubicBezTo>
                  <a:pt x="393" y="310"/>
                  <a:pt x="397" y="306"/>
                  <a:pt x="396" y="302"/>
                </a:cubicBezTo>
                <a:cubicBezTo>
                  <a:pt x="393" y="305"/>
                  <a:pt x="391" y="308"/>
                  <a:pt x="388" y="311"/>
                </a:cubicBezTo>
                <a:close/>
                <a:moveTo>
                  <a:pt x="490" y="309"/>
                </a:moveTo>
                <a:cubicBezTo>
                  <a:pt x="490" y="307"/>
                  <a:pt x="493" y="304"/>
                  <a:pt x="491" y="302"/>
                </a:cubicBezTo>
                <a:cubicBezTo>
                  <a:pt x="491" y="304"/>
                  <a:pt x="488" y="307"/>
                  <a:pt x="490" y="309"/>
                </a:cubicBezTo>
                <a:close/>
                <a:moveTo>
                  <a:pt x="47" y="309"/>
                </a:moveTo>
                <a:cubicBezTo>
                  <a:pt x="46" y="307"/>
                  <a:pt x="45" y="301"/>
                  <a:pt x="42" y="303"/>
                </a:cubicBezTo>
                <a:cubicBezTo>
                  <a:pt x="45" y="304"/>
                  <a:pt x="43" y="309"/>
                  <a:pt x="47" y="309"/>
                </a:cubicBezTo>
                <a:close/>
                <a:moveTo>
                  <a:pt x="381" y="308"/>
                </a:moveTo>
                <a:cubicBezTo>
                  <a:pt x="384" y="308"/>
                  <a:pt x="385" y="304"/>
                  <a:pt x="384" y="303"/>
                </a:cubicBezTo>
                <a:cubicBezTo>
                  <a:pt x="383" y="305"/>
                  <a:pt x="381" y="305"/>
                  <a:pt x="381" y="308"/>
                </a:cubicBezTo>
                <a:close/>
                <a:moveTo>
                  <a:pt x="445" y="307"/>
                </a:moveTo>
                <a:cubicBezTo>
                  <a:pt x="444" y="304"/>
                  <a:pt x="442" y="303"/>
                  <a:pt x="440" y="303"/>
                </a:cubicBezTo>
                <a:cubicBezTo>
                  <a:pt x="440" y="305"/>
                  <a:pt x="441" y="307"/>
                  <a:pt x="445" y="307"/>
                </a:cubicBezTo>
                <a:close/>
                <a:moveTo>
                  <a:pt x="132" y="309"/>
                </a:moveTo>
                <a:cubicBezTo>
                  <a:pt x="130" y="307"/>
                  <a:pt x="128" y="305"/>
                  <a:pt x="125" y="304"/>
                </a:cubicBezTo>
                <a:cubicBezTo>
                  <a:pt x="126" y="307"/>
                  <a:pt x="130" y="310"/>
                  <a:pt x="132" y="309"/>
                </a:cubicBezTo>
                <a:close/>
                <a:moveTo>
                  <a:pt x="234" y="307"/>
                </a:moveTo>
                <a:cubicBezTo>
                  <a:pt x="235" y="313"/>
                  <a:pt x="243" y="312"/>
                  <a:pt x="244" y="307"/>
                </a:cubicBezTo>
                <a:cubicBezTo>
                  <a:pt x="243" y="305"/>
                  <a:pt x="240" y="305"/>
                  <a:pt x="239" y="304"/>
                </a:cubicBezTo>
                <a:cubicBezTo>
                  <a:pt x="237" y="305"/>
                  <a:pt x="237" y="307"/>
                  <a:pt x="234" y="307"/>
                </a:cubicBezTo>
                <a:close/>
                <a:moveTo>
                  <a:pt x="455" y="310"/>
                </a:moveTo>
                <a:cubicBezTo>
                  <a:pt x="456" y="309"/>
                  <a:pt x="457" y="306"/>
                  <a:pt x="457" y="305"/>
                </a:cubicBezTo>
                <a:cubicBezTo>
                  <a:pt x="457" y="305"/>
                  <a:pt x="456" y="304"/>
                  <a:pt x="455" y="304"/>
                </a:cubicBezTo>
                <a:cubicBezTo>
                  <a:pt x="454" y="306"/>
                  <a:pt x="451" y="309"/>
                  <a:pt x="455" y="310"/>
                </a:cubicBezTo>
                <a:close/>
                <a:moveTo>
                  <a:pt x="354" y="308"/>
                </a:moveTo>
                <a:cubicBezTo>
                  <a:pt x="355" y="310"/>
                  <a:pt x="357" y="311"/>
                  <a:pt x="360" y="312"/>
                </a:cubicBezTo>
                <a:cubicBezTo>
                  <a:pt x="361" y="310"/>
                  <a:pt x="363" y="308"/>
                  <a:pt x="363" y="304"/>
                </a:cubicBezTo>
                <a:cubicBezTo>
                  <a:pt x="360" y="306"/>
                  <a:pt x="353" y="302"/>
                  <a:pt x="354" y="308"/>
                </a:cubicBezTo>
                <a:close/>
                <a:moveTo>
                  <a:pt x="421" y="312"/>
                </a:moveTo>
                <a:cubicBezTo>
                  <a:pt x="422" y="313"/>
                  <a:pt x="423" y="314"/>
                  <a:pt x="425" y="314"/>
                </a:cubicBezTo>
                <a:cubicBezTo>
                  <a:pt x="426" y="311"/>
                  <a:pt x="429" y="307"/>
                  <a:pt x="429" y="304"/>
                </a:cubicBezTo>
                <a:cubicBezTo>
                  <a:pt x="428" y="308"/>
                  <a:pt x="422" y="308"/>
                  <a:pt x="421" y="312"/>
                </a:cubicBezTo>
                <a:close/>
                <a:moveTo>
                  <a:pt x="556" y="313"/>
                </a:moveTo>
                <a:cubicBezTo>
                  <a:pt x="559" y="313"/>
                  <a:pt x="558" y="309"/>
                  <a:pt x="561" y="309"/>
                </a:cubicBezTo>
                <a:cubicBezTo>
                  <a:pt x="560" y="307"/>
                  <a:pt x="561" y="305"/>
                  <a:pt x="560" y="304"/>
                </a:cubicBezTo>
                <a:cubicBezTo>
                  <a:pt x="559" y="307"/>
                  <a:pt x="557" y="309"/>
                  <a:pt x="556" y="313"/>
                </a:cubicBezTo>
                <a:close/>
                <a:moveTo>
                  <a:pt x="176" y="307"/>
                </a:moveTo>
                <a:cubicBezTo>
                  <a:pt x="178" y="311"/>
                  <a:pt x="183" y="313"/>
                  <a:pt x="186" y="315"/>
                </a:cubicBezTo>
                <a:cubicBezTo>
                  <a:pt x="186" y="313"/>
                  <a:pt x="190" y="314"/>
                  <a:pt x="189" y="311"/>
                </a:cubicBezTo>
                <a:cubicBezTo>
                  <a:pt x="186" y="309"/>
                  <a:pt x="181" y="303"/>
                  <a:pt x="176" y="307"/>
                </a:cubicBezTo>
                <a:close/>
                <a:moveTo>
                  <a:pt x="428" y="317"/>
                </a:moveTo>
                <a:cubicBezTo>
                  <a:pt x="430" y="319"/>
                  <a:pt x="430" y="316"/>
                  <a:pt x="432" y="316"/>
                </a:cubicBezTo>
                <a:cubicBezTo>
                  <a:pt x="430" y="313"/>
                  <a:pt x="436" y="308"/>
                  <a:pt x="433" y="305"/>
                </a:cubicBezTo>
                <a:cubicBezTo>
                  <a:pt x="432" y="309"/>
                  <a:pt x="428" y="314"/>
                  <a:pt x="428" y="317"/>
                </a:cubicBezTo>
                <a:close/>
                <a:moveTo>
                  <a:pt x="485" y="312"/>
                </a:moveTo>
                <a:cubicBezTo>
                  <a:pt x="484" y="309"/>
                  <a:pt x="488" y="307"/>
                  <a:pt x="485" y="305"/>
                </a:cubicBezTo>
                <a:cubicBezTo>
                  <a:pt x="486" y="308"/>
                  <a:pt x="482" y="310"/>
                  <a:pt x="485" y="312"/>
                </a:cubicBezTo>
                <a:close/>
                <a:moveTo>
                  <a:pt x="164" y="310"/>
                </a:moveTo>
                <a:cubicBezTo>
                  <a:pt x="164" y="309"/>
                  <a:pt x="166" y="310"/>
                  <a:pt x="167" y="309"/>
                </a:cubicBezTo>
                <a:cubicBezTo>
                  <a:pt x="167" y="306"/>
                  <a:pt x="163" y="305"/>
                  <a:pt x="163" y="307"/>
                </a:cubicBezTo>
                <a:cubicBezTo>
                  <a:pt x="165" y="308"/>
                  <a:pt x="163" y="310"/>
                  <a:pt x="164" y="310"/>
                </a:cubicBezTo>
                <a:close/>
                <a:moveTo>
                  <a:pt x="495" y="320"/>
                </a:moveTo>
                <a:cubicBezTo>
                  <a:pt x="497" y="315"/>
                  <a:pt x="501" y="312"/>
                  <a:pt x="502" y="306"/>
                </a:cubicBezTo>
                <a:cubicBezTo>
                  <a:pt x="500" y="307"/>
                  <a:pt x="500" y="306"/>
                  <a:pt x="498" y="306"/>
                </a:cubicBezTo>
                <a:cubicBezTo>
                  <a:pt x="497" y="309"/>
                  <a:pt x="494" y="316"/>
                  <a:pt x="495" y="320"/>
                </a:cubicBezTo>
                <a:close/>
                <a:moveTo>
                  <a:pt x="526" y="326"/>
                </a:moveTo>
                <a:cubicBezTo>
                  <a:pt x="533" y="322"/>
                  <a:pt x="535" y="313"/>
                  <a:pt x="536" y="306"/>
                </a:cubicBezTo>
                <a:cubicBezTo>
                  <a:pt x="533" y="312"/>
                  <a:pt x="528" y="317"/>
                  <a:pt x="526" y="326"/>
                </a:cubicBezTo>
                <a:close/>
                <a:moveTo>
                  <a:pt x="252" y="307"/>
                </a:moveTo>
                <a:cubicBezTo>
                  <a:pt x="255" y="310"/>
                  <a:pt x="261" y="316"/>
                  <a:pt x="266" y="314"/>
                </a:cubicBezTo>
                <a:cubicBezTo>
                  <a:pt x="263" y="312"/>
                  <a:pt x="258" y="306"/>
                  <a:pt x="252" y="307"/>
                </a:cubicBezTo>
                <a:close/>
                <a:moveTo>
                  <a:pt x="569" y="313"/>
                </a:moveTo>
                <a:cubicBezTo>
                  <a:pt x="568" y="311"/>
                  <a:pt x="573" y="307"/>
                  <a:pt x="570" y="306"/>
                </a:cubicBezTo>
                <a:cubicBezTo>
                  <a:pt x="570" y="309"/>
                  <a:pt x="567" y="311"/>
                  <a:pt x="569" y="313"/>
                </a:cubicBezTo>
                <a:close/>
                <a:moveTo>
                  <a:pt x="395" y="317"/>
                </a:moveTo>
                <a:cubicBezTo>
                  <a:pt x="396" y="313"/>
                  <a:pt x="400" y="310"/>
                  <a:pt x="399" y="307"/>
                </a:cubicBezTo>
                <a:cubicBezTo>
                  <a:pt x="398" y="310"/>
                  <a:pt x="393" y="315"/>
                  <a:pt x="395" y="317"/>
                </a:cubicBezTo>
                <a:close/>
                <a:moveTo>
                  <a:pt x="110" y="335"/>
                </a:moveTo>
                <a:cubicBezTo>
                  <a:pt x="107" y="322"/>
                  <a:pt x="101" y="312"/>
                  <a:pt x="90" y="307"/>
                </a:cubicBezTo>
                <a:cubicBezTo>
                  <a:pt x="91" y="321"/>
                  <a:pt x="101" y="332"/>
                  <a:pt x="110" y="335"/>
                </a:cubicBezTo>
                <a:close/>
                <a:moveTo>
                  <a:pt x="308" y="308"/>
                </a:moveTo>
                <a:cubicBezTo>
                  <a:pt x="308" y="314"/>
                  <a:pt x="312" y="321"/>
                  <a:pt x="318" y="323"/>
                </a:cubicBezTo>
                <a:cubicBezTo>
                  <a:pt x="320" y="322"/>
                  <a:pt x="321" y="321"/>
                  <a:pt x="322" y="320"/>
                </a:cubicBezTo>
                <a:cubicBezTo>
                  <a:pt x="318" y="315"/>
                  <a:pt x="313" y="309"/>
                  <a:pt x="308" y="308"/>
                </a:cubicBezTo>
                <a:close/>
                <a:moveTo>
                  <a:pt x="399" y="320"/>
                </a:moveTo>
                <a:cubicBezTo>
                  <a:pt x="405" y="318"/>
                  <a:pt x="405" y="314"/>
                  <a:pt x="407" y="309"/>
                </a:cubicBezTo>
                <a:cubicBezTo>
                  <a:pt x="406" y="309"/>
                  <a:pt x="406" y="307"/>
                  <a:pt x="403" y="307"/>
                </a:cubicBezTo>
                <a:cubicBezTo>
                  <a:pt x="403" y="312"/>
                  <a:pt x="400" y="315"/>
                  <a:pt x="399" y="320"/>
                </a:cubicBezTo>
                <a:close/>
                <a:moveTo>
                  <a:pt x="213" y="315"/>
                </a:moveTo>
                <a:cubicBezTo>
                  <a:pt x="209" y="314"/>
                  <a:pt x="205" y="308"/>
                  <a:pt x="200" y="309"/>
                </a:cubicBezTo>
                <a:cubicBezTo>
                  <a:pt x="205" y="310"/>
                  <a:pt x="210" y="317"/>
                  <a:pt x="213" y="315"/>
                </a:cubicBezTo>
                <a:close/>
                <a:moveTo>
                  <a:pt x="474" y="312"/>
                </a:moveTo>
                <a:cubicBezTo>
                  <a:pt x="476" y="313"/>
                  <a:pt x="477" y="314"/>
                  <a:pt x="479" y="315"/>
                </a:cubicBezTo>
                <a:cubicBezTo>
                  <a:pt x="481" y="311"/>
                  <a:pt x="477" y="309"/>
                  <a:pt x="474" y="308"/>
                </a:cubicBezTo>
                <a:cubicBezTo>
                  <a:pt x="475" y="310"/>
                  <a:pt x="473" y="310"/>
                  <a:pt x="474" y="312"/>
                </a:cubicBezTo>
                <a:close/>
                <a:moveTo>
                  <a:pt x="437" y="313"/>
                </a:moveTo>
                <a:cubicBezTo>
                  <a:pt x="438" y="312"/>
                  <a:pt x="440" y="311"/>
                  <a:pt x="440" y="309"/>
                </a:cubicBezTo>
                <a:cubicBezTo>
                  <a:pt x="439" y="309"/>
                  <a:pt x="439" y="308"/>
                  <a:pt x="437" y="309"/>
                </a:cubicBezTo>
                <a:cubicBezTo>
                  <a:pt x="437" y="310"/>
                  <a:pt x="435" y="312"/>
                  <a:pt x="437" y="313"/>
                </a:cubicBezTo>
                <a:close/>
                <a:moveTo>
                  <a:pt x="242" y="315"/>
                </a:moveTo>
                <a:cubicBezTo>
                  <a:pt x="246" y="317"/>
                  <a:pt x="249" y="320"/>
                  <a:pt x="253" y="322"/>
                </a:cubicBezTo>
                <a:cubicBezTo>
                  <a:pt x="257" y="321"/>
                  <a:pt x="258" y="319"/>
                  <a:pt x="261" y="318"/>
                </a:cubicBezTo>
                <a:cubicBezTo>
                  <a:pt x="258" y="314"/>
                  <a:pt x="253" y="312"/>
                  <a:pt x="248" y="309"/>
                </a:cubicBezTo>
                <a:cubicBezTo>
                  <a:pt x="247" y="312"/>
                  <a:pt x="243" y="312"/>
                  <a:pt x="242" y="315"/>
                </a:cubicBezTo>
                <a:close/>
                <a:moveTo>
                  <a:pt x="218" y="313"/>
                </a:moveTo>
                <a:cubicBezTo>
                  <a:pt x="218" y="311"/>
                  <a:pt x="214" y="310"/>
                  <a:pt x="214" y="310"/>
                </a:cubicBezTo>
                <a:cubicBezTo>
                  <a:pt x="216" y="311"/>
                  <a:pt x="215" y="313"/>
                  <a:pt x="218" y="313"/>
                </a:cubicBezTo>
                <a:close/>
                <a:moveTo>
                  <a:pt x="278" y="313"/>
                </a:moveTo>
                <a:cubicBezTo>
                  <a:pt x="282" y="314"/>
                  <a:pt x="287" y="323"/>
                  <a:pt x="290" y="316"/>
                </a:cubicBezTo>
                <a:cubicBezTo>
                  <a:pt x="288" y="313"/>
                  <a:pt x="281" y="307"/>
                  <a:pt x="278" y="313"/>
                </a:cubicBezTo>
                <a:close/>
                <a:moveTo>
                  <a:pt x="488" y="314"/>
                </a:moveTo>
                <a:cubicBezTo>
                  <a:pt x="488" y="313"/>
                  <a:pt x="490" y="311"/>
                  <a:pt x="488" y="310"/>
                </a:cubicBezTo>
                <a:cubicBezTo>
                  <a:pt x="489" y="311"/>
                  <a:pt x="486" y="313"/>
                  <a:pt x="488" y="314"/>
                </a:cubicBezTo>
                <a:close/>
                <a:moveTo>
                  <a:pt x="42" y="312"/>
                </a:moveTo>
                <a:cubicBezTo>
                  <a:pt x="41" y="312"/>
                  <a:pt x="41" y="311"/>
                  <a:pt x="39" y="310"/>
                </a:cubicBezTo>
                <a:cubicBezTo>
                  <a:pt x="39" y="312"/>
                  <a:pt x="42" y="314"/>
                  <a:pt x="42" y="312"/>
                </a:cubicBezTo>
                <a:close/>
                <a:moveTo>
                  <a:pt x="70" y="316"/>
                </a:moveTo>
                <a:cubicBezTo>
                  <a:pt x="69" y="314"/>
                  <a:pt x="68" y="312"/>
                  <a:pt x="67" y="310"/>
                </a:cubicBezTo>
                <a:cubicBezTo>
                  <a:pt x="68" y="313"/>
                  <a:pt x="68" y="315"/>
                  <a:pt x="70" y="316"/>
                </a:cubicBezTo>
                <a:close/>
                <a:moveTo>
                  <a:pt x="167" y="313"/>
                </a:moveTo>
                <a:cubicBezTo>
                  <a:pt x="170" y="314"/>
                  <a:pt x="173" y="316"/>
                  <a:pt x="174" y="320"/>
                </a:cubicBezTo>
                <a:cubicBezTo>
                  <a:pt x="177" y="318"/>
                  <a:pt x="179" y="322"/>
                  <a:pt x="183" y="320"/>
                </a:cubicBezTo>
                <a:cubicBezTo>
                  <a:pt x="183" y="318"/>
                  <a:pt x="182" y="318"/>
                  <a:pt x="182" y="317"/>
                </a:cubicBezTo>
                <a:cubicBezTo>
                  <a:pt x="176" y="319"/>
                  <a:pt x="172" y="307"/>
                  <a:pt x="167" y="313"/>
                </a:cubicBezTo>
                <a:close/>
                <a:moveTo>
                  <a:pt x="350" y="316"/>
                </a:moveTo>
                <a:cubicBezTo>
                  <a:pt x="353" y="319"/>
                  <a:pt x="357" y="319"/>
                  <a:pt x="357" y="316"/>
                </a:cubicBezTo>
                <a:cubicBezTo>
                  <a:pt x="357" y="313"/>
                  <a:pt x="353" y="314"/>
                  <a:pt x="352" y="311"/>
                </a:cubicBezTo>
                <a:cubicBezTo>
                  <a:pt x="351" y="313"/>
                  <a:pt x="350" y="314"/>
                  <a:pt x="350" y="316"/>
                </a:cubicBezTo>
                <a:close/>
                <a:moveTo>
                  <a:pt x="409" y="314"/>
                </a:moveTo>
                <a:cubicBezTo>
                  <a:pt x="411" y="315"/>
                  <a:pt x="412" y="311"/>
                  <a:pt x="410" y="311"/>
                </a:cubicBezTo>
                <a:cubicBezTo>
                  <a:pt x="410" y="313"/>
                  <a:pt x="408" y="312"/>
                  <a:pt x="409" y="314"/>
                </a:cubicBezTo>
                <a:close/>
                <a:moveTo>
                  <a:pt x="453" y="314"/>
                </a:moveTo>
                <a:cubicBezTo>
                  <a:pt x="454" y="313"/>
                  <a:pt x="453" y="311"/>
                  <a:pt x="452" y="311"/>
                </a:cubicBezTo>
                <a:cubicBezTo>
                  <a:pt x="451" y="312"/>
                  <a:pt x="452" y="314"/>
                  <a:pt x="453" y="314"/>
                </a:cubicBezTo>
                <a:close/>
                <a:moveTo>
                  <a:pt x="220" y="316"/>
                </a:moveTo>
                <a:cubicBezTo>
                  <a:pt x="223" y="318"/>
                  <a:pt x="225" y="320"/>
                  <a:pt x="228" y="321"/>
                </a:cubicBezTo>
                <a:cubicBezTo>
                  <a:pt x="228" y="319"/>
                  <a:pt x="232" y="317"/>
                  <a:pt x="234" y="315"/>
                </a:cubicBezTo>
                <a:cubicBezTo>
                  <a:pt x="231" y="311"/>
                  <a:pt x="223" y="311"/>
                  <a:pt x="220" y="316"/>
                </a:cubicBezTo>
                <a:close/>
                <a:moveTo>
                  <a:pt x="368" y="319"/>
                </a:moveTo>
                <a:cubicBezTo>
                  <a:pt x="369" y="318"/>
                  <a:pt x="369" y="320"/>
                  <a:pt x="370" y="320"/>
                </a:cubicBezTo>
                <a:cubicBezTo>
                  <a:pt x="371" y="318"/>
                  <a:pt x="373" y="316"/>
                  <a:pt x="372" y="313"/>
                </a:cubicBezTo>
                <a:cubicBezTo>
                  <a:pt x="371" y="313"/>
                  <a:pt x="372" y="311"/>
                  <a:pt x="370" y="312"/>
                </a:cubicBezTo>
                <a:cubicBezTo>
                  <a:pt x="370" y="315"/>
                  <a:pt x="368" y="316"/>
                  <a:pt x="368" y="319"/>
                </a:cubicBezTo>
                <a:close/>
                <a:moveTo>
                  <a:pt x="530" y="333"/>
                </a:moveTo>
                <a:cubicBezTo>
                  <a:pt x="535" y="327"/>
                  <a:pt x="545" y="322"/>
                  <a:pt x="546" y="312"/>
                </a:cubicBezTo>
                <a:cubicBezTo>
                  <a:pt x="540" y="319"/>
                  <a:pt x="531" y="324"/>
                  <a:pt x="530" y="333"/>
                </a:cubicBezTo>
                <a:close/>
                <a:moveTo>
                  <a:pt x="466" y="318"/>
                </a:moveTo>
                <a:cubicBezTo>
                  <a:pt x="468" y="318"/>
                  <a:pt x="469" y="314"/>
                  <a:pt x="468" y="313"/>
                </a:cubicBezTo>
                <a:cubicBezTo>
                  <a:pt x="467" y="315"/>
                  <a:pt x="466" y="316"/>
                  <a:pt x="466" y="318"/>
                </a:cubicBezTo>
                <a:close/>
                <a:moveTo>
                  <a:pt x="62" y="321"/>
                </a:moveTo>
                <a:cubicBezTo>
                  <a:pt x="61" y="320"/>
                  <a:pt x="60" y="315"/>
                  <a:pt x="57" y="313"/>
                </a:cubicBezTo>
                <a:cubicBezTo>
                  <a:pt x="58" y="317"/>
                  <a:pt x="61" y="323"/>
                  <a:pt x="62" y="321"/>
                </a:cubicBezTo>
                <a:close/>
                <a:moveTo>
                  <a:pt x="558" y="323"/>
                </a:moveTo>
                <a:cubicBezTo>
                  <a:pt x="559" y="322"/>
                  <a:pt x="557" y="325"/>
                  <a:pt x="559" y="325"/>
                </a:cubicBezTo>
                <a:cubicBezTo>
                  <a:pt x="560" y="320"/>
                  <a:pt x="564" y="317"/>
                  <a:pt x="563" y="313"/>
                </a:cubicBezTo>
                <a:cubicBezTo>
                  <a:pt x="560" y="317"/>
                  <a:pt x="560" y="320"/>
                  <a:pt x="558" y="323"/>
                </a:cubicBezTo>
                <a:close/>
                <a:moveTo>
                  <a:pt x="189" y="318"/>
                </a:moveTo>
                <a:cubicBezTo>
                  <a:pt x="193" y="319"/>
                  <a:pt x="196" y="324"/>
                  <a:pt x="201" y="323"/>
                </a:cubicBezTo>
                <a:cubicBezTo>
                  <a:pt x="199" y="318"/>
                  <a:pt x="193" y="311"/>
                  <a:pt x="189" y="318"/>
                </a:cubicBezTo>
                <a:close/>
                <a:moveTo>
                  <a:pt x="390" y="317"/>
                </a:moveTo>
                <a:cubicBezTo>
                  <a:pt x="388" y="317"/>
                  <a:pt x="388" y="314"/>
                  <a:pt x="385" y="314"/>
                </a:cubicBezTo>
                <a:cubicBezTo>
                  <a:pt x="386" y="316"/>
                  <a:pt x="388" y="318"/>
                  <a:pt x="390" y="317"/>
                </a:cubicBezTo>
                <a:close/>
                <a:moveTo>
                  <a:pt x="433" y="319"/>
                </a:moveTo>
                <a:cubicBezTo>
                  <a:pt x="434" y="321"/>
                  <a:pt x="435" y="322"/>
                  <a:pt x="437" y="323"/>
                </a:cubicBezTo>
                <a:cubicBezTo>
                  <a:pt x="438" y="320"/>
                  <a:pt x="442" y="317"/>
                  <a:pt x="440" y="314"/>
                </a:cubicBezTo>
                <a:cubicBezTo>
                  <a:pt x="438" y="316"/>
                  <a:pt x="436" y="318"/>
                  <a:pt x="433" y="319"/>
                </a:cubicBezTo>
                <a:close/>
                <a:moveTo>
                  <a:pt x="442" y="322"/>
                </a:moveTo>
                <a:cubicBezTo>
                  <a:pt x="446" y="321"/>
                  <a:pt x="446" y="315"/>
                  <a:pt x="445" y="314"/>
                </a:cubicBezTo>
                <a:cubicBezTo>
                  <a:pt x="444" y="317"/>
                  <a:pt x="443" y="319"/>
                  <a:pt x="442" y="322"/>
                </a:cubicBezTo>
                <a:close/>
                <a:moveTo>
                  <a:pt x="481" y="317"/>
                </a:moveTo>
                <a:cubicBezTo>
                  <a:pt x="484" y="318"/>
                  <a:pt x="484" y="313"/>
                  <a:pt x="482" y="314"/>
                </a:cubicBezTo>
                <a:cubicBezTo>
                  <a:pt x="482" y="316"/>
                  <a:pt x="481" y="315"/>
                  <a:pt x="481" y="317"/>
                </a:cubicBezTo>
                <a:close/>
                <a:moveTo>
                  <a:pt x="81" y="324"/>
                </a:moveTo>
                <a:cubicBezTo>
                  <a:pt x="79" y="321"/>
                  <a:pt x="78" y="316"/>
                  <a:pt x="75" y="315"/>
                </a:cubicBezTo>
                <a:cubicBezTo>
                  <a:pt x="75" y="318"/>
                  <a:pt x="77" y="325"/>
                  <a:pt x="81" y="324"/>
                </a:cubicBezTo>
                <a:close/>
                <a:moveTo>
                  <a:pt x="148" y="328"/>
                </a:moveTo>
                <a:cubicBezTo>
                  <a:pt x="146" y="320"/>
                  <a:pt x="136" y="317"/>
                  <a:pt x="131" y="315"/>
                </a:cubicBezTo>
                <a:cubicBezTo>
                  <a:pt x="134" y="322"/>
                  <a:pt x="142" y="323"/>
                  <a:pt x="148" y="328"/>
                </a:cubicBezTo>
                <a:close/>
                <a:moveTo>
                  <a:pt x="330" y="321"/>
                </a:moveTo>
                <a:cubicBezTo>
                  <a:pt x="332" y="323"/>
                  <a:pt x="334" y="326"/>
                  <a:pt x="337" y="327"/>
                </a:cubicBezTo>
                <a:cubicBezTo>
                  <a:pt x="340" y="324"/>
                  <a:pt x="340" y="317"/>
                  <a:pt x="337" y="315"/>
                </a:cubicBezTo>
                <a:cubicBezTo>
                  <a:pt x="336" y="318"/>
                  <a:pt x="330" y="317"/>
                  <a:pt x="330" y="321"/>
                </a:cubicBezTo>
                <a:close/>
                <a:moveTo>
                  <a:pt x="405" y="324"/>
                </a:moveTo>
                <a:cubicBezTo>
                  <a:pt x="407" y="324"/>
                  <a:pt x="407" y="327"/>
                  <a:pt x="411" y="326"/>
                </a:cubicBezTo>
                <a:cubicBezTo>
                  <a:pt x="410" y="322"/>
                  <a:pt x="416" y="318"/>
                  <a:pt x="412" y="315"/>
                </a:cubicBezTo>
                <a:cubicBezTo>
                  <a:pt x="410" y="318"/>
                  <a:pt x="405" y="318"/>
                  <a:pt x="405" y="324"/>
                </a:cubicBezTo>
                <a:close/>
                <a:moveTo>
                  <a:pt x="414" y="327"/>
                </a:moveTo>
                <a:cubicBezTo>
                  <a:pt x="418" y="325"/>
                  <a:pt x="421" y="324"/>
                  <a:pt x="423" y="320"/>
                </a:cubicBezTo>
                <a:cubicBezTo>
                  <a:pt x="422" y="318"/>
                  <a:pt x="419" y="317"/>
                  <a:pt x="418" y="316"/>
                </a:cubicBezTo>
                <a:cubicBezTo>
                  <a:pt x="417" y="320"/>
                  <a:pt x="414" y="322"/>
                  <a:pt x="414" y="327"/>
                </a:cubicBezTo>
                <a:close/>
                <a:moveTo>
                  <a:pt x="470" y="321"/>
                </a:moveTo>
                <a:cubicBezTo>
                  <a:pt x="472" y="322"/>
                  <a:pt x="472" y="324"/>
                  <a:pt x="474" y="324"/>
                </a:cubicBezTo>
                <a:cubicBezTo>
                  <a:pt x="475" y="322"/>
                  <a:pt x="476" y="320"/>
                  <a:pt x="476" y="318"/>
                </a:cubicBezTo>
                <a:cubicBezTo>
                  <a:pt x="475" y="317"/>
                  <a:pt x="474" y="316"/>
                  <a:pt x="472" y="316"/>
                </a:cubicBezTo>
                <a:cubicBezTo>
                  <a:pt x="472" y="318"/>
                  <a:pt x="470" y="319"/>
                  <a:pt x="470" y="321"/>
                </a:cubicBezTo>
                <a:close/>
                <a:moveTo>
                  <a:pt x="158" y="318"/>
                </a:moveTo>
                <a:cubicBezTo>
                  <a:pt x="163" y="321"/>
                  <a:pt x="166" y="325"/>
                  <a:pt x="172" y="327"/>
                </a:cubicBezTo>
                <a:cubicBezTo>
                  <a:pt x="172" y="326"/>
                  <a:pt x="175" y="326"/>
                  <a:pt x="174" y="324"/>
                </a:cubicBezTo>
                <a:cubicBezTo>
                  <a:pt x="170" y="322"/>
                  <a:pt x="163" y="315"/>
                  <a:pt x="158" y="318"/>
                </a:cubicBezTo>
                <a:close/>
                <a:moveTo>
                  <a:pt x="273" y="320"/>
                </a:moveTo>
                <a:cubicBezTo>
                  <a:pt x="272" y="318"/>
                  <a:pt x="270" y="315"/>
                  <a:pt x="268" y="318"/>
                </a:cubicBezTo>
                <a:cubicBezTo>
                  <a:pt x="270" y="318"/>
                  <a:pt x="272" y="321"/>
                  <a:pt x="273" y="320"/>
                </a:cubicBezTo>
                <a:close/>
                <a:moveTo>
                  <a:pt x="223" y="323"/>
                </a:moveTo>
                <a:cubicBezTo>
                  <a:pt x="221" y="321"/>
                  <a:pt x="219" y="319"/>
                  <a:pt x="216" y="318"/>
                </a:cubicBezTo>
                <a:cubicBezTo>
                  <a:pt x="217" y="320"/>
                  <a:pt x="222" y="323"/>
                  <a:pt x="223" y="323"/>
                </a:cubicBezTo>
                <a:close/>
                <a:moveTo>
                  <a:pt x="50" y="332"/>
                </a:moveTo>
                <a:cubicBezTo>
                  <a:pt x="47" y="328"/>
                  <a:pt x="48" y="320"/>
                  <a:pt x="42" y="318"/>
                </a:cubicBezTo>
                <a:cubicBezTo>
                  <a:pt x="43" y="325"/>
                  <a:pt x="45" y="330"/>
                  <a:pt x="50" y="332"/>
                </a:cubicBezTo>
                <a:close/>
                <a:moveTo>
                  <a:pt x="360" y="323"/>
                </a:moveTo>
                <a:cubicBezTo>
                  <a:pt x="362" y="322"/>
                  <a:pt x="362" y="320"/>
                  <a:pt x="362" y="318"/>
                </a:cubicBezTo>
                <a:cubicBezTo>
                  <a:pt x="360" y="318"/>
                  <a:pt x="358" y="321"/>
                  <a:pt x="360" y="323"/>
                </a:cubicBezTo>
                <a:close/>
                <a:moveTo>
                  <a:pt x="597" y="334"/>
                </a:moveTo>
                <a:cubicBezTo>
                  <a:pt x="601" y="331"/>
                  <a:pt x="607" y="323"/>
                  <a:pt x="605" y="318"/>
                </a:cubicBezTo>
                <a:cubicBezTo>
                  <a:pt x="602" y="323"/>
                  <a:pt x="597" y="329"/>
                  <a:pt x="597" y="334"/>
                </a:cubicBezTo>
                <a:close/>
                <a:moveTo>
                  <a:pt x="231" y="323"/>
                </a:moveTo>
                <a:cubicBezTo>
                  <a:pt x="234" y="325"/>
                  <a:pt x="238" y="326"/>
                  <a:pt x="241" y="328"/>
                </a:cubicBezTo>
                <a:cubicBezTo>
                  <a:pt x="240" y="322"/>
                  <a:pt x="234" y="315"/>
                  <a:pt x="231" y="323"/>
                </a:cubicBezTo>
                <a:close/>
                <a:moveTo>
                  <a:pt x="258" y="324"/>
                </a:moveTo>
                <a:cubicBezTo>
                  <a:pt x="262" y="326"/>
                  <a:pt x="265" y="330"/>
                  <a:pt x="270" y="332"/>
                </a:cubicBezTo>
                <a:cubicBezTo>
                  <a:pt x="271" y="329"/>
                  <a:pt x="275" y="329"/>
                  <a:pt x="276" y="326"/>
                </a:cubicBezTo>
                <a:cubicBezTo>
                  <a:pt x="271" y="321"/>
                  <a:pt x="262" y="316"/>
                  <a:pt x="258" y="324"/>
                </a:cubicBezTo>
                <a:close/>
                <a:moveTo>
                  <a:pt x="291" y="321"/>
                </a:moveTo>
                <a:cubicBezTo>
                  <a:pt x="295" y="324"/>
                  <a:pt x="300" y="327"/>
                  <a:pt x="306" y="328"/>
                </a:cubicBezTo>
                <a:cubicBezTo>
                  <a:pt x="302" y="325"/>
                  <a:pt x="295" y="316"/>
                  <a:pt x="291" y="321"/>
                </a:cubicBezTo>
                <a:close/>
                <a:moveTo>
                  <a:pt x="385" y="328"/>
                </a:moveTo>
                <a:cubicBezTo>
                  <a:pt x="386" y="326"/>
                  <a:pt x="387" y="324"/>
                  <a:pt x="388" y="321"/>
                </a:cubicBezTo>
                <a:cubicBezTo>
                  <a:pt x="386" y="321"/>
                  <a:pt x="385" y="320"/>
                  <a:pt x="383" y="319"/>
                </a:cubicBezTo>
                <a:cubicBezTo>
                  <a:pt x="381" y="321"/>
                  <a:pt x="383" y="326"/>
                  <a:pt x="385" y="328"/>
                </a:cubicBezTo>
                <a:close/>
                <a:moveTo>
                  <a:pt x="347" y="323"/>
                </a:moveTo>
                <a:cubicBezTo>
                  <a:pt x="349" y="323"/>
                  <a:pt x="351" y="323"/>
                  <a:pt x="351" y="321"/>
                </a:cubicBezTo>
                <a:cubicBezTo>
                  <a:pt x="349" y="322"/>
                  <a:pt x="350" y="319"/>
                  <a:pt x="348" y="320"/>
                </a:cubicBezTo>
                <a:cubicBezTo>
                  <a:pt x="347" y="321"/>
                  <a:pt x="347" y="322"/>
                  <a:pt x="347" y="323"/>
                </a:cubicBezTo>
                <a:close/>
                <a:moveTo>
                  <a:pt x="479" y="327"/>
                </a:moveTo>
                <a:cubicBezTo>
                  <a:pt x="478" y="324"/>
                  <a:pt x="482" y="321"/>
                  <a:pt x="479" y="320"/>
                </a:cubicBezTo>
                <a:cubicBezTo>
                  <a:pt x="479" y="323"/>
                  <a:pt x="474" y="326"/>
                  <a:pt x="479" y="327"/>
                </a:cubicBezTo>
                <a:close/>
                <a:moveTo>
                  <a:pt x="547" y="333"/>
                </a:moveTo>
                <a:cubicBezTo>
                  <a:pt x="554" y="333"/>
                  <a:pt x="555" y="325"/>
                  <a:pt x="555" y="320"/>
                </a:cubicBezTo>
                <a:cubicBezTo>
                  <a:pt x="551" y="324"/>
                  <a:pt x="549" y="328"/>
                  <a:pt x="547" y="333"/>
                </a:cubicBezTo>
                <a:close/>
                <a:moveTo>
                  <a:pt x="245" y="326"/>
                </a:moveTo>
                <a:cubicBezTo>
                  <a:pt x="247" y="326"/>
                  <a:pt x="247" y="325"/>
                  <a:pt x="248" y="325"/>
                </a:cubicBezTo>
                <a:cubicBezTo>
                  <a:pt x="248" y="323"/>
                  <a:pt x="246" y="321"/>
                  <a:pt x="243" y="321"/>
                </a:cubicBezTo>
                <a:cubicBezTo>
                  <a:pt x="243" y="323"/>
                  <a:pt x="244" y="324"/>
                  <a:pt x="245" y="326"/>
                </a:cubicBezTo>
                <a:close/>
                <a:moveTo>
                  <a:pt x="75" y="327"/>
                </a:moveTo>
                <a:cubicBezTo>
                  <a:pt x="74" y="324"/>
                  <a:pt x="74" y="323"/>
                  <a:pt x="71" y="321"/>
                </a:cubicBezTo>
                <a:cubicBezTo>
                  <a:pt x="72" y="323"/>
                  <a:pt x="73" y="325"/>
                  <a:pt x="75" y="327"/>
                </a:cubicBezTo>
                <a:close/>
                <a:moveTo>
                  <a:pt x="134" y="333"/>
                </a:moveTo>
                <a:cubicBezTo>
                  <a:pt x="132" y="326"/>
                  <a:pt x="125" y="325"/>
                  <a:pt x="121" y="321"/>
                </a:cubicBezTo>
                <a:cubicBezTo>
                  <a:pt x="124" y="326"/>
                  <a:pt x="129" y="329"/>
                  <a:pt x="134" y="333"/>
                </a:cubicBezTo>
                <a:close/>
                <a:moveTo>
                  <a:pt x="364" y="325"/>
                </a:moveTo>
                <a:cubicBezTo>
                  <a:pt x="366" y="325"/>
                  <a:pt x="366" y="326"/>
                  <a:pt x="367" y="326"/>
                </a:cubicBezTo>
                <a:cubicBezTo>
                  <a:pt x="367" y="324"/>
                  <a:pt x="368" y="322"/>
                  <a:pt x="366" y="321"/>
                </a:cubicBezTo>
                <a:cubicBezTo>
                  <a:pt x="365" y="322"/>
                  <a:pt x="365" y="323"/>
                  <a:pt x="364" y="325"/>
                </a:cubicBezTo>
                <a:close/>
                <a:moveTo>
                  <a:pt x="566" y="329"/>
                </a:moveTo>
                <a:cubicBezTo>
                  <a:pt x="567" y="327"/>
                  <a:pt x="571" y="324"/>
                  <a:pt x="569" y="321"/>
                </a:cubicBezTo>
                <a:cubicBezTo>
                  <a:pt x="568" y="324"/>
                  <a:pt x="564" y="326"/>
                  <a:pt x="566" y="329"/>
                </a:cubicBezTo>
                <a:close/>
                <a:moveTo>
                  <a:pt x="94" y="333"/>
                </a:moveTo>
                <a:cubicBezTo>
                  <a:pt x="93" y="327"/>
                  <a:pt x="88" y="325"/>
                  <a:pt x="84" y="322"/>
                </a:cubicBezTo>
                <a:cubicBezTo>
                  <a:pt x="85" y="328"/>
                  <a:pt x="90" y="332"/>
                  <a:pt x="94" y="333"/>
                </a:cubicBezTo>
                <a:close/>
                <a:moveTo>
                  <a:pt x="217" y="327"/>
                </a:moveTo>
                <a:cubicBezTo>
                  <a:pt x="216" y="324"/>
                  <a:pt x="212" y="324"/>
                  <a:pt x="210" y="322"/>
                </a:cubicBezTo>
                <a:cubicBezTo>
                  <a:pt x="208" y="325"/>
                  <a:pt x="215" y="330"/>
                  <a:pt x="217" y="327"/>
                </a:cubicBezTo>
                <a:close/>
                <a:moveTo>
                  <a:pt x="377" y="325"/>
                </a:moveTo>
                <a:cubicBezTo>
                  <a:pt x="377" y="324"/>
                  <a:pt x="377" y="324"/>
                  <a:pt x="377" y="323"/>
                </a:cubicBezTo>
                <a:cubicBezTo>
                  <a:pt x="376" y="323"/>
                  <a:pt x="375" y="322"/>
                  <a:pt x="374" y="322"/>
                </a:cubicBezTo>
                <a:cubicBezTo>
                  <a:pt x="374" y="324"/>
                  <a:pt x="375" y="325"/>
                  <a:pt x="377" y="325"/>
                </a:cubicBezTo>
                <a:close/>
                <a:moveTo>
                  <a:pt x="446" y="330"/>
                </a:moveTo>
                <a:cubicBezTo>
                  <a:pt x="447" y="328"/>
                  <a:pt x="449" y="325"/>
                  <a:pt x="450" y="323"/>
                </a:cubicBezTo>
                <a:cubicBezTo>
                  <a:pt x="446" y="323"/>
                  <a:pt x="444" y="328"/>
                  <a:pt x="446" y="330"/>
                </a:cubicBezTo>
                <a:close/>
                <a:moveTo>
                  <a:pt x="420" y="334"/>
                </a:moveTo>
                <a:cubicBezTo>
                  <a:pt x="425" y="334"/>
                  <a:pt x="429" y="326"/>
                  <a:pt x="426" y="323"/>
                </a:cubicBezTo>
                <a:cubicBezTo>
                  <a:pt x="423" y="325"/>
                  <a:pt x="422" y="330"/>
                  <a:pt x="420" y="334"/>
                </a:cubicBezTo>
                <a:close/>
                <a:moveTo>
                  <a:pt x="454" y="337"/>
                </a:moveTo>
                <a:cubicBezTo>
                  <a:pt x="456" y="332"/>
                  <a:pt x="458" y="328"/>
                  <a:pt x="460" y="323"/>
                </a:cubicBezTo>
                <a:cubicBezTo>
                  <a:pt x="459" y="323"/>
                  <a:pt x="458" y="323"/>
                  <a:pt x="457" y="323"/>
                </a:cubicBezTo>
                <a:cubicBezTo>
                  <a:pt x="457" y="328"/>
                  <a:pt x="453" y="332"/>
                  <a:pt x="454" y="337"/>
                </a:cubicBezTo>
                <a:close/>
                <a:moveTo>
                  <a:pt x="127" y="350"/>
                </a:moveTo>
                <a:cubicBezTo>
                  <a:pt x="127" y="345"/>
                  <a:pt x="122" y="344"/>
                  <a:pt x="121" y="340"/>
                </a:cubicBezTo>
                <a:cubicBezTo>
                  <a:pt x="123" y="334"/>
                  <a:pt x="119" y="326"/>
                  <a:pt x="113" y="324"/>
                </a:cubicBezTo>
                <a:cubicBezTo>
                  <a:pt x="115" y="335"/>
                  <a:pt x="119" y="345"/>
                  <a:pt x="127" y="350"/>
                </a:cubicBezTo>
                <a:close/>
                <a:moveTo>
                  <a:pt x="52" y="326"/>
                </a:moveTo>
                <a:cubicBezTo>
                  <a:pt x="55" y="329"/>
                  <a:pt x="56" y="335"/>
                  <a:pt x="59" y="338"/>
                </a:cubicBezTo>
                <a:cubicBezTo>
                  <a:pt x="58" y="334"/>
                  <a:pt x="56" y="323"/>
                  <a:pt x="52" y="326"/>
                </a:cubicBezTo>
                <a:close/>
                <a:moveTo>
                  <a:pt x="150" y="335"/>
                </a:moveTo>
                <a:cubicBezTo>
                  <a:pt x="148" y="329"/>
                  <a:pt x="140" y="328"/>
                  <a:pt x="135" y="324"/>
                </a:cubicBezTo>
                <a:cubicBezTo>
                  <a:pt x="138" y="330"/>
                  <a:pt x="146" y="333"/>
                  <a:pt x="150" y="335"/>
                </a:cubicBezTo>
                <a:close/>
                <a:moveTo>
                  <a:pt x="349" y="338"/>
                </a:moveTo>
                <a:cubicBezTo>
                  <a:pt x="351" y="338"/>
                  <a:pt x="351" y="339"/>
                  <a:pt x="352" y="339"/>
                </a:cubicBezTo>
                <a:cubicBezTo>
                  <a:pt x="354" y="334"/>
                  <a:pt x="358" y="331"/>
                  <a:pt x="359" y="325"/>
                </a:cubicBezTo>
                <a:cubicBezTo>
                  <a:pt x="358" y="325"/>
                  <a:pt x="358" y="325"/>
                  <a:pt x="357" y="324"/>
                </a:cubicBezTo>
                <a:cubicBezTo>
                  <a:pt x="354" y="329"/>
                  <a:pt x="351" y="332"/>
                  <a:pt x="349" y="338"/>
                </a:cubicBezTo>
                <a:close/>
                <a:moveTo>
                  <a:pt x="327" y="330"/>
                </a:moveTo>
                <a:cubicBezTo>
                  <a:pt x="330" y="330"/>
                  <a:pt x="331" y="333"/>
                  <a:pt x="333" y="333"/>
                </a:cubicBezTo>
                <a:cubicBezTo>
                  <a:pt x="334" y="332"/>
                  <a:pt x="335" y="331"/>
                  <a:pt x="335" y="330"/>
                </a:cubicBezTo>
                <a:cubicBezTo>
                  <a:pt x="333" y="328"/>
                  <a:pt x="331" y="326"/>
                  <a:pt x="329" y="325"/>
                </a:cubicBezTo>
                <a:cubicBezTo>
                  <a:pt x="329" y="327"/>
                  <a:pt x="327" y="327"/>
                  <a:pt x="327" y="330"/>
                </a:cubicBezTo>
                <a:close/>
                <a:moveTo>
                  <a:pt x="513" y="337"/>
                </a:moveTo>
                <a:cubicBezTo>
                  <a:pt x="515" y="334"/>
                  <a:pt x="521" y="328"/>
                  <a:pt x="519" y="325"/>
                </a:cubicBezTo>
                <a:cubicBezTo>
                  <a:pt x="517" y="328"/>
                  <a:pt x="511" y="331"/>
                  <a:pt x="513" y="337"/>
                </a:cubicBezTo>
                <a:close/>
                <a:moveTo>
                  <a:pt x="210" y="330"/>
                </a:moveTo>
                <a:cubicBezTo>
                  <a:pt x="208" y="330"/>
                  <a:pt x="207" y="325"/>
                  <a:pt x="203" y="326"/>
                </a:cubicBezTo>
                <a:cubicBezTo>
                  <a:pt x="204" y="328"/>
                  <a:pt x="209" y="332"/>
                  <a:pt x="210" y="330"/>
                </a:cubicBezTo>
                <a:close/>
                <a:moveTo>
                  <a:pt x="429" y="329"/>
                </a:moveTo>
                <a:cubicBezTo>
                  <a:pt x="432" y="329"/>
                  <a:pt x="433" y="328"/>
                  <a:pt x="433" y="326"/>
                </a:cubicBezTo>
                <a:cubicBezTo>
                  <a:pt x="432" y="326"/>
                  <a:pt x="431" y="326"/>
                  <a:pt x="431" y="326"/>
                </a:cubicBezTo>
                <a:cubicBezTo>
                  <a:pt x="431" y="327"/>
                  <a:pt x="430" y="327"/>
                  <a:pt x="429" y="329"/>
                </a:cubicBezTo>
                <a:close/>
                <a:moveTo>
                  <a:pt x="459" y="340"/>
                </a:moveTo>
                <a:cubicBezTo>
                  <a:pt x="459" y="335"/>
                  <a:pt x="465" y="329"/>
                  <a:pt x="462" y="326"/>
                </a:cubicBezTo>
                <a:cubicBezTo>
                  <a:pt x="461" y="330"/>
                  <a:pt x="455" y="336"/>
                  <a:pt x="459" y="340"/>
                </a:cubicBezTo>
                <a:close/>
                <a:moveTo>
                  <a:pt x="572" y="335"/>
                </a:moveTo>
                <a:cubicBezTo>
                  <a:pt x="575" y="332"/>
                  <a:pt x="583" y="331"/>
                  <a:pt x="582" y="326"/>
                </a:cubicBezTo>
                <a:cubicBezTo>
                  <a:pt x="580" y="329"/>
                  <a:pt x="572" y="331"/>
                  <a:pt x="572" y="335"/>
                </a:cubicBezTo>
                <a:close/>
                <a:moveTo>
                  <a:pt x="247" y="330"/>
                </a:moveTo>
                <a:cubicBezTo>
                  <a:pt x="251" y="334"/>
                  <a:pt x="256" y="335"/>
                  <a:pt x="261" y="338"/>
                </a:cubicBezTo>
                <a:cubicBezTo>
                  <a:pt x="263" y="337"/>
                  <a:pt x="264" y="336"/>
                  <a:pt x="265" y="334"/>
                </a:cubicBezTo>
                <a:cubicBezTo>
                  <a:pt x="260" y="332"/>
                  <a:pt x="252" y="321"/>
                  <a:pt x="247" y="330"/>
                </a:cubicBezTo>
                <a:close/>
                <a:moveTo>
                  <a:pt x="374" y="329"/>
                </a:moveTo>
                <a:cubicBezTo>
                  <a:pt x="375" y="326"/>
                  <a:pt x="372" y="327"/>
                  <a:pt x="371" y="326"/>
                </a:cubicBezTo>
                <a:cubicBezTo>
                  <a:pt x="371" y="328"/>
                  <a:pt x="373" y="328"/>
                  <a:pt x="374" y="329"/>
                </a:cubicBezTo>
                <a:close/>
                <a:moveTo>
                  <a:pt x="407" y="330"/>
                </a:moveTo>
                <a:cubicBezTo>
                  <a:pt x="406" y="328"/>
                  <a:pt x="405" y="327"/>
                  <a:pt x="402" y="326"/>
                </a:cubicBezTo>
                <a:cubicBezTo>
                  <a:pt x="403" y="328"/>
                  <a:pt x="405" y="329"/>
                  <a:pt x="407" y="330"/>
                </a:cubicBezTo>
                <a:close/>
                <a:moveTo>
                  <a:pt x="345" y="335"/>
                </a:moveTo>
                <a:cubicBezTo>
                  <a:pt x="348" y="334"/>
                  <a:pt x="350" y="329"/>
                  <a:pt x="350" y="327"/>
                </a:cubicBezTo>
                <a:cubicBezTo>
                  <a:pt x="346" y="329"/>
                  <a:pt x="346" y="331"/>
                  <a:pt x="345" y="335"/>
                </a:cubicBezTo>
                <a:close/>
                <a:moveTo>
                  <a:pt x="356" y="342"/>
                </a:moveTo>
                <a:cubicBezTo>
                  <a:pt x="361" y="340"/>
                  <a:pt x="361" y="333"/>
                  <a:pt x="365" y="329"/>
                </a:cubicBezTo>
                <a:cubicBezTo>
                  <a:pt x="364" y="329"/>
                  <a:pt x="363" y="328"/>
                  <a:pt x="363" y="327"/>
                </a:cubicBezTo>
                <a:cubicBezTo>
                  <a:pt x="360" y="332"/>
                  <a:pt x="358" y="337"/>
                  <a:pt x="356" y="342"/>
                </a:cubicBezTo>
                <a:close/>
                <a:moveTo>
                  <a:pt x="391" y="335"/>
                </a:moveTo>
                <a:cubicBezTo>
                  <a:pt x="392" y="336"/>
                  <a:pt x="392" y="337"/>
                  <a:pt x="394" y="337"/>
                </a:cubicBezTo>
                <a:cubicBezTo>
                  <a:pt x="395" y="333"/>
                  <a:pt x="397" y="332"/>
                  <a:pt x="399" y="329"/>
                </a:cubicBezTo>
                <a:cubicBezTo>
                  <a:pt x="397" y="329"/>
                  <a:pt x="397" y="327"/>
                  <a:pt x="395" y="327"/>
                </a:cubicBezTo>
                <a:cubicBezTo>
                  <a:pt x="394" y="330"/>
                  <a:pt x="393" y="333"/>
                  <a:pt x="391" y="335"/>
                </a:cubicBezTo>
                <a:close/>
                <a:moveTo>
                  <a:pt x="84" y="334"/>
                </a:moveTo>
                <a:cubicBezTo>
                  <a:pt x="83" y="332"/>
                  <a:pt x="83" y="329"/>
                  <a:pt x="81" y="329"/>
                </a:cubicBezTo>
                <a:cubicBezTo>
                  <a:pt x="83" y="330"/>
                  <a:pt x="82" y="333"/>
                  <a:pt x="84" y="334"/>
                </a:cubicBezTo>
                <a:close/>
                <a:moveTo>
                  <a:pt x="186" y="330"/>
                </a:moveTo>
                <a:cubicBezTo>
                  <a:pt x="185" y="330"/>
                  <a:pt x="184" y="328"/>
                  <a:pt x="183" y="329"/>
                </a:cubicBezTo>
                <a:cubicBezTo>
                  <a:pt x="184" y="329"/>
                  <a:pt x="186" y="332"/>
                  <a:pt x="186" y="330"/>
                </a:cubicBezTo>
                <a:close/>
                <a:moveTo>
                  <a:pt x="302" y="331"/>
                </a:moveTo>
                <a:cubicBezTo>
                  <a:pt x="300" y="331"/>
                  <a:pt x="297" y="328"/>
                  <a:pt x="295" y="329"/>
                </a:cubicBezTo>
                <a:cubicBezTo>
                  <a:pt x="297" y="330"/>
                  <a:pt x="300" y="334"/>
                  <a:pt x="302" y="331"/>
                </a:cubicBezTo>
                <a:close/>
                <a:moveTo>
                  <a:pt x="387" y="334"/>
                </a:moveTo>
                <a:cubicBezTo>
                  <a:pt x="390" y="333"/>
                  <a:pt x="389" y="331"/>
                  <a:pt x="391" y="329"/>
                </a:cubicBezTo>
                <a:cubicBezTo>
                  <a:pt x="388" y="329"/>
                  <a:pt x="385" y="331"/>
                  <a:pt x="387" y="334"/>
                </a:cubicBezTo>
                <a:close/>
                <a:moveTo>
                  <a:pt x="414" y="330"/>
                </a:moveTo>
                <a:cubicBezTo>
                  <a:pt x="416" y="330"/>
                  <a:pt x="415" y="332"/>
                  <a:pt x="417" y="332"/>
                </a:cubicBezTo>
                <a:cubicBezTo>
                  <a:pt x="416" y="330"/>
                  <a:pt x="419" y="330"/>
                  <a:pt x="417" y="329"/>
                </a:cubicBezTo>
                <a:cubicBezTo>
                  <a:pt x="417" y="330"/>
                  <a:pt x="415" y="329"/>
                  <a:pt x="414" y="330"/>
                </a:cubicBezTo>
                <a:close/>
                <a:moveTo>
                  <a:pt x="179" y="329"/>
                </a:moveTo>
                <a:cubicBezTo>
                  <a:pt x="180" y="331"/>
                  <a:pt x="180" y="333"/>
                  <a:pt x="182" y="334"/>
                </a:cubicBezTo>
                <a:cubicBezTo>
                  <a:pt x="182" y="332"/>
                  <a:pt x="184" y="333"/>
                  <a:pt x="183" y="331"/>
                </a:cubicBezTo>
                <a:cubicBezTo>
                  <a:pt x="183" y="331"/>
                  <a:pt x="182" y="331"/>
                  <a:pt x="182" y="330"/>
                </a:cubicBezTo>
                <a:cubicBezTo>
                  <a:pt x="183" y="330"/>
                  <a:pt x="183" y="330"/>
                  <a:pt x="182" y="330"/>
                </a:cubicBezTo>
                <a:cubicBezTo>
                  <a:pt x="182" y="332"/>
                  <a:pt x="180" y="329"/>
                  <a:pt x="179" y="329"/>
                </a:cubicBezTo>
                <a:close/>
                <a:moveTo>
                  <a:pt x="219" y="332"/>
                </a:moveTo>
                <a:cubicBezTo>
                  <a:pt x="222" y="336"/>
                  <a:pt x="227" y="339"/>
                  <a:pt x="231" y="335"/>
                </a:cubicBezTo>
                <a:cubicBezTo>
                  <a:pt x="227" y="333"/>
                  <a:pt x="221" y="326"/>
                  <a:pt x="219" y="332"/>
                </a:cubicBezTo>
                <a:close/>
                <a:moveTo>
                  <a:pt x="462" y="342"/>
                </a:moveTo>
                <a:cubicBezTo>
                  <a:pt x="469" y="342"/>
                  <a:pt x="469" y="335"/>
                  <a:pt x="471" y="331"/>
                </a:cubicBezTo>
                <a:cubicBezTo>
                  <a:pt x="469" y="330"/>
                  <a:pt x="469" y="329"/>
                  <a:pt x="467" y="329"/>
                </a:cubicBezTo>
                <a:cubicBezTo>
                  <a:pt x="466" y="334"/>
                  <a:pt x="463" y="337"/>
                  <a:pt x="462" y="342"/>
                </a:cubicBezTo>
                <a:close/>
                <a:moveTo>
                  <a:pt x="484" y="347"/>
                </a:moveTo>
                <a:cubicBezTo>
                  <a:pt x="491" y="346"/>
                  <a:pt x="492" y="337"/>
                  <a:pt x="495" y="330"/>
                </a:cubicBezTo>
                <a:cubicBezTo>
                  <a:pt x="487" y="327"/>
                  <a:pt x="488" y="342"/>
                  <a:pt x="484" y="347"/>
                </a:cubicBezTo>
                <a:close/>
                <a:moveTo>
                  <a:pt x="284" y="341"/>
                </a:moveTo>
                <a:cubicBezTo>
                  <a:pt x="289" y="341"/>
                  <a:pt x="290" y="338"/>
                  <a:pt x="293" y="336"/>
                </a:cubicBezTo>
                <a:cubicBezTo>
                  <a:pt x="289" y="334"/>
                  <a:pt x="286" y="332"/>
                  <a:pt x="282" y="330"/>
                </a:cubicBezTo>
                <a:cubicBezTo>
                  <a:pt x="283" y="334"/>
                  <a:pt x="284" y="337"/>
                  <a:pt x="284" y="341"/>
                </a:cubicBezTo>
                <a:close/>
                <a:moveTo>
                  <a:pt x="72" y="349"/>
                </a:moveTo>
                <a:cubicBezTo>
                  <a:pt x="68" y="343"/>
                  <a:pt x="65" y="336"/>
                  <a:pt x="60" y="330"/>
                </a:cubicBezTo>
                <a:cubicBezTo>
                  <a:pt x="62" y="338"/>
                  <a:pt x="64" y="346"/>
                  <a:pt x="72" y="349"/>
                </a:cubicBezTo>
                <a:close/>
                <a:moveTo>
                  <a:pt x="273" y="334"/>
                </a:moveTo>
                <a:cubicBezTo>
                  <a:pt x="275" y="335"/>
                  <a:pt x="277" y="338"/>
                  <a:pt x="280" y="338"/>
                </a:cubicBezTo>
                <a:cubicBezTo>
                  <a:pt x="280" y="334"/>
                  <a:pt x="279" y="332"/>
                  <a:pt x="277" y="330"/>
                </a:cubicBezTo>
                <a:cubicBezTo>
                  <a:pt x="276" y="332"/>
                  <a:pt x="274" y="333"/>
                  <a:pt x="273" y="334"/>
                </a:cubicBezTo>
                <a:close/>
                <a:moveTo>
                  <a:pt x="304" y="334"/>
                </a:moveTo>
                <a:cubicBezTo>
                  <a:pt x="305" y="337"/>
                  <a:pt x="308" y="338"/>
                  <a:pt x="310" y="340"/>
                </a:cubicBezTo>
                <a:cubicBezTo>
                  <a:pt x="312" y="337"/>
                  <a:pt x="314" y="335"/>
                  <a:pt x="315" y="332"/>
                </a:cubicBezTo>
                <a:cubicBezTo>
                  <a:pt x="311" y="329"/>
                  <a:pt x="307" y="332"/>
                  <a:pt x="304" y="334"/>
                </a:cubicBezTo>
                <a:close/>
                <a:moveTo>
                  <a:pt x="399" y="334"/>
                </a:moveTo>
                <a:cubicBezTo>
                  <a:pt x="400" y="334"/>
                  <a:pt x="401" y="333"/>
                  <a:pt x="402" y="333"/>
                </a:cubicBezTo>
                <a:cubicBezTo>
                  <a:pt x="402" y="331"/>
                  <a:pt x="401" y="331"/>
                  <a:pt x="400" y="330"/>
                </a:cubicBezTo>
                <a:cubicBezTo>
                  <a:pt x="399" y="332"/>
                  <a:pt x="399" y="333"/>
                  <a:pt x="399" y="334"/>
                </a:cubicBezTo>
                <a:close/>
                <a:moveTo>
                  <a:pt x="431" y="344"/>
                </a:moveTo>
                <a:cubicBezTo>
                  <a:pt x="436" y="344"/>
                  <a:pt x="439" y="335"/>
                  <a:pt x="439" y="331"/>
                </a:cubicBezTo>
                <a:cubicBezTo>
                  <a:pt x="438" y="331"/>
                  <a:pt x="438" y="330"/>
                  <a:pt x="437" y="330"/>
                </a:cubicBezTo>
                <a:cubicBezTo>
                  <a:pt x="435" y="334"/>
                  <a:pt x="434" y="340"/>
                  <a:pt x="431" y="344"/>
                </a:cubicBezTo>
                <a:close/>
                <a:moveTo>
                  <a:pt x="363" y="340"/>
                </a:moveTo>
                <a:cubicBezTo>
                  <a:pt x="367" y="339"/>
                  <a:pt x="371" y="338"/>
                  <a:pt x="372" y="334"/>
                </a:cubicBezTo>
                <a:cubicBezTo>
                  <a:pt x="370" y="333"/>
                  <a:pt x="370" y="331"/>
                  <a:pt x="368" y="331"/>
                </a:cubicBezTo>
                <a:cubicBezTo>
                  <a:pt x="366" y="335"/>
                  <a:pt x="364" y="337"/>
                  <a:pt x="363" y="340"/>
                </a:cubicBezTo>
                <a:close/>
                <a:moveTo>
                  <a:pt x="521" y="341"/>
                </a:moveTo>
                <a:cubicBezTo>
                  <a:pt x="522" y="338"/>
                  <a:pt x="528" y="333"/>
                  <a:pt x="524" y="331"/>
                </a:cubicBezTo>
                <a:cubicBezTo>
                  <a:pt x="523" y="334"/>
                  <a:pt x="520" y="338"/>
                  <a:pt x="521" y="341"/>
                </a:cubicBezTo>
                <a:close/>
                <a:moveTo>
                  <a:pt x="425" y="339"/>
                </a:moveTo>
                <a:cubicBezTo>
                  <a:pt x="427" y="340"/>
                  <a:pt x="427" y="341"/>
                  <a:pt x="429" y="342"/>
                </a:cubicBezTo>
                <a:cubicBezTo>
                  <a:pt x="430" y="338"/>
                  <a:pt x="432" y="336"/>
                  <a:pt x="433" y="332"/>
                </a:cubicBezTo>
                <a:cubicBezTo>
                  <a:pt x="429" y="332"/>
                  <a:pt x="426" y="335"/>
                  <a:pt x="425" y="339"/>
                </a:cubicBezTo>
                <a:close/>
                <a:moveTo>
                  <a:pt x="133" y="340"/>
                </a:moveTo>
                <a:cubicBezTo>
                  <a:pt x="131" y="337"/>
                  <a:pt x="128" y="334"/>
                  <a:pt x="124" y="332"/>
                </a:cubicBezTo>
                <a:cubicBezTo>
                  <a:pt x="125" y="334"/>
                  <a:pt x="126" y="336"/>
                  <a:pt x="126" y="337"/>
                </a:cubicBezTo>
                <a:cubicBezTo>
                  <a:pt x="130" y="337"/>
                  <a:pt x="131" y="339"/>
                  <a:pt x="133" y="340"/>
                </a:cubicBezTo>
                <a:close/>
                <a:moveTo>
                  <a:pt x="189" y="334"/>
                </a:moveTo>
                <a:cubicBezTo>
                  <a:pt x="192" y="337"/>
                  <a:pt x="196" y="339"/>
                  <a:pt x="199" y="342"/>
                </a:cubicBezTo>
                <a:cubicBezTo>
                  <a:pt x="200" y="341"/>
                  <a:pt x="202" y="341"/>
                  <a:pt x="202" y="339"/>
                </a:cubicBezTo>
                <a:cubicBezTo>
                  <a:pt x="197" y="339"/>
                  <a:pt x="192" y="333"/>
                  <a:pt x="189" y="334"/>
                </a:cubicBezTo>
                <a:close/>
                <a:moveTo>
                  <a:pt x="472" y="338"/>
                </a:moveTo>
                <a:cubicBezTo>
                  <a:pt x="475" y="338"/>
                  <a:pt x="475" y="336"/>
                  <a:pt x="476" y="333"/>
                </a:cubicBezTo>
                <a:cubicBezTo>
                  <a:pt x="475" y="333"/>
                  <a:pt x="474" y="333"/>
                  <a:pt x="473" y="333"/>
                </a:cubicBezTo>
                <a:cubicBezTo>
                  <a:pt x="474" y="336"/>
                  <a:pt x="472" y="336"/>
                  <a:pt x="472" y="338"/>
                </a:cubicBezTo>
                <a:close/>
                <a:moveTo>
                  <a:pt x="559" y="338"/>
                </a:moveTo>
                <a:cubicBezTo>
                  <a:pt x="561" y="337"/>
                  <a:pt x="565" y="336"/>
                  <a:pt x="566" y="333"/>
                </a:cubicBezTo>
                <a:cubicBezTo>
                  <a:pt x="563" y="333"/>
                  <a:pt x="563" y="334"/>
                  <a:pt x="561" y="333"/>
                </a:cubicBezTo>
                <a:cubicBezTo>
                  <a:pt x="561" y="335"/>
                  <a:pt x="558" y="337"/>
                  <a:pt x="559" y="338"/>
                </a:cubicBezTo>
                <a:close/>
                <a:moveTo>
                  <a:pt x="72" y="341"/>
                </a:moveTo>
                <a:cubicBezTo>
                  <a:pt x="72" y="338"/>
                  <a:pt x="70" y="334"/>
                  <a:pt x="67" y="334"/>
                </a:cubicBezTo>
                <a:cubicBezTo>
                  <a:pt x="69" y="337"/>
                  <a:pt x="70" y="340"/>
                  <a:pt x="72" y="341"/>
                </a:cubicBezTo>
                <a:close/>
                <a:moveTo>
                  <a:pt x="111" y="346"/>
                </a:moveTo>
                <a:cubicBezTo>
                  <a:pt x="110" y="340"/>
                  <a:pt x="104" y="340"/>
                  <a:pt x="103" y="335"/>
                </a:cubicBezTo>
                <a:cubicBezTo>
                  <a:pt x="101" y="337"/>
                  <a:pt x="99" y="332"/>
                  <a:pt x="98" y="334"/>
                </a:cubicBezTo>
                <a:cubicBezTo>
                  <a:pt x="101" y="339"/>
                  <a:pt x="106" y="342"/>
                  <a:pt x="111" y="346"/>
                </a:cubicBezTo>
                <a:close/>
                <a:moveTo>
                  <a:pt x="494" y="341"/>
                </a:moveTo>
                <a:cubicBezTo>
                  <a:pt x="497" y="340"/>
                  <a:pt x="500" y="338"/>
                  <a:pt x="502" y="335"/>
                </a:cubicBezTo>
                <a:cubicBezTo>
                  <a:pt x="500" y="335"/>
                  <a:pt x="500" y="333"/>
                  <a:pt x="497" y="334"/>
                </a:cubicBezTo>
                <a:cubicBezTo>
                  <a:pt x="497" y="337"/>
                  <a:pt x="495" y="339"/>
                  <a:pt x="494" y="341"/>
                </a:cubicBezTo>
                <a:close/>
                <a:moveTo>
                  <a:pt x="537" y="334"/>
                </a:moveTo>
                <a:cubicBezTo>
                  <a:pt x="532" y="337"/>
                  <a:pt x="524" y="339"/>
                  <a:pt x="522" y="347"/>
                </a:cubicBezTo>
                <a:cubicBezTo>
                  <a:pt x="528" y="346"/>
                  <a:pt x="542" y="343"/>
                  <a:pt x="537" y="334"/>
                </a:cubicBezTo>
                <a:close/>
                <a:moveTo>
                  <a:pt x="564" y="358"/>
                </a:moveTo>
                <a:cubicBezTo>
                  <a:pt x="576" y="353"/>
                  <a:pt x="588" y="345"/>
                  <a:pt x="591" y="334"/>
                </a:cubicBezTo>
                <a:cubicBezTo>
                  <a:pt x="583" y="343"/>
                  <a:pt x="571" y="348"/>
                  <a:pt x="564" y="358"/>
                </a:cubicBezTo>
                <a:close/>
                <a:moveTo>
                  <a:pt x="101" y="352"/>
                </a:moveTo>
                <a:cubicBezTo>
                  <a:pt x="98" y="345"/>
                  <a:pt x="97" y="337"/>
                  <a:pt x="89" y="334"/>
                </a:cubicBezTo>
                <a:cubicBezTo>
                  <a:pt x="92" y="341"/>
                  <a:pt x="93" y="350"/>
                  <a:pt x="101" y="352"/>
                </a:cubicBezTo>
                <a:close/>
                <a:moveTo>
                  <a:pt x="313" y="343"/>
                </a:moveTo>
                <a:cubicBezTo>
                  <a:pt x="315" y="342"/>
                  <a:pt x="315" y="344"/>
                  <a:pt x="316" y="344"/>
                </a:cubicBezTo>
                <a:cubicBezTo>
                  <a:pt x="318" y="341"/>
                  <a:pt x="320" y="339"/>
                  <a:pt x="320" y="335"/>
                </a:cubicBezTo>
                <a:cubicBezTo>
                  <a:pt x="319" y="335"/>
                  <a:pt x="319" y="334"/>
                  <a:pt x="318" y="334"/>
                </a:cubicBezTo>
                <a:cubicBezTo>
                  <a:pt x="317" y="337"/>
                  <a:pt x="314" y="339"/>
                  <a:pt x="313" y="343"/>
                </a:cubicBezTo>
                <a:close/>
                <a:moveTo>
                  <a:pt x="438" y="344"/>
                </a:moveTo>
                <a:cubicBezTo>
                  <a:pt x="442" y="343"/>
                  <a:pt x="442" y="339"/>
                  <a:pt x="443" y="335"/>
                </a:cubicBezTo>
                <a:cubicBezTo>
                  <a:pt x="443" y="335"/>
                  <a:pt x="442" y="335"/>
                  <a:pt x="442" y="335"/>
                </a:cubicBezTo>
                <a:cubicBezTo>
                  <a:pt x="440" y="338"/>
                  <a:pt x="439" y="341"/>
                  <a:pt x="438" y="344"/>
                </a:cubicBezTo>
                <a:close/>
                <a:moveTo>
                  <a:pt x="250" y="338"/>
                </a:moveTo>
                <a:cubicBezTo>
                  <a:pt x="253" y="339"/>
                  <a:pt x="257" y="344"/>
                  <a:pt x="258" y="339"/>
                </a:cubicBezTo>
                <a:cubicBezTo>
                  <a:pt x="255" y="338"/>
                  <a:pt x="253" y="337"/>
                  <a:pt x="250" y="335"/>
                </a:cubicBezTo>
                <a:cubicBezTo>
                  <a:pt x="250" y="336"/>
                  <a:pt x="250" y="337"/>
                  <a:pt x="250" y="338"/>
                </a:cubicBezTo>
                <a:close/>
                <a:moveTo>
                  <a:pt x="154" y="349"/>
                </a:moveTo>
                <a:cubicBezTo>
                  <a:pt x="151" y="343"/>
                  <a:pt x="145" y="340"/>
                  <a:pt x="140" y="336"/>
                </a:cubicBezTo>
                <a:cubicBezTo>
                  <a:pt x="142" y="343"/>
                  <a:pt x="148" y="346"/>
                  <a:pt x="154" y="349"/>
                </a:cubicBezTo>
                <a:close/>
                <a:moveTo>
                  <a:pt x="400" y="338"/>
                </a:moveTo>
                <a:cubicBezTo>
                  <a:pt x="401" y="338"/>
                  <a:pt x="405" y="340"/>
                  <a:pt x="405" y="336"/>
                </a:cubicBezTo>
                <a:cubicBezTo>
                  <a:pt x="402" y="336"/>
                  <a:pt x="402" y="337"/>
                  <a:pt x="400" y="338"/>
                </a:cubicBezTo>
                <a:close/>
                <a:moveTo>
                  <a:pt x="228" y="340"/>
                </a:moveTo>
                <a:cubicBezTo>
                  <a:pt x="233" y="341"/>
                  <a:pt x="238" y="342"/>
                  <a:pt x="244" y="344"/>
                </a:cubicBezTo>
                <a:cubicBezTo>
                  <a:pt x="240" y="340"/>
                  <a:pt x="233" y="334"/>
                  <a:pt x="228" y="340"/>
                </a:cubicBezTo>
                <a:close/>
                <a:moveTo>
                  <a:pt x="374" y="343"/>
                </a:moveTo>
                <a:cubicBezTo>
                  <a:pt x="377" y="343"/>
                  <a:pt x="380" y="342"/>
                  <a:pt x="379" y="338"/>
                </a:cubicBezTo>
                <a:cubicBezTo>
                  <a:pt x="377" y="338"/>
                  <a:pt x="377" y="337"/>
                  <a:pt x="376" y="337"/>
                </a:cubicBezTo>
                <a:cubicBezTo>
                  <a:pt x="375" y="339"/>
                  <a:pt x="373" y="341"/>
                  <a:pt x="374" y="343"/>
                </a:cubicBezTo>
                <a:close/>
                <a:moveTo>
                  <a:pt x="266" y="340"/>
                </a:moveTo>
                <a:cubicBezTo>
                  <a:pt x="270" y="341"/>
                  <a:pt x="275" y="345"/>
                  <a:pt x="279" y="344"/>
                </a:cubicBezTo>
                <a:cubicBezTo>
                  <a:pt x="277" y="341"/>
                  <a:pt x="269" y="334"/>
                  <a:pt x="266" y="340"/>
                </a:cubicBezTo>
                <a:close/>
                <a:moveTo>
                  <a:pt x="323" y="341"/>
                </a:moveTo>
                <a:cubicBezTo>
                  <a:pt x="325" y="341"/>
                  <a:pt x="327" y="340"/>
                  <a:pt x="327" y="338"/>
                </a:cubicBezTo>
                <a:cubicBezTo>
                  <a:pt x="325" y="338"/>
                  <a:pt x="325" y="337"/>
                  <a:pt x="324" y="337"/>
                </a:cubicBezTo>
                <a:cubicBezTo>
                  <a:pt x="323" y="338"/>
                  <a:pt x="323" y="340"/>
                  <a:pt x="323" y="341"/>
                </a:cubicBezTo>
                <a:close/>
                <a:moveTo>
                  <a:pt x="408" y="340"/>
                </a:moveTo>
                <a:cubicBezTo>
                  <a:pt x="409" y="339"/>
                  <a:pt x="411" y="340"/>
                  <a:pt x="411" y="338"/>
                </a:cubicBezTo>
                <a:cubicBezTo>
                  <a:pt x="410" y="338"/>
                  <a:pt x="409" y="337"/>
                  <a:pt x="409" y="337"/>
                </a:cubicBezTo>
                <a:cubicBezTo>
                  <a:pt x="409" y="338"/>
                  <a:pt x="407" y="340"/>
                  <a:pt x="408" y="340"/>
                </a:cubicBezTo>
                <a:close/>
                <a:moveTo>
                  <a:pt x="445" y="344"/>
                </a:moveTo>
                <a:cubicBezTo>
                  <a:pt x="445" y="343"/>
                  <a:pt x="449" y="338"/>
                  <a:pt x="446" y="337"/>
                </a:cubicBezTo>
                <a:cubicBezTo>
                  <a:pt x="446" y="340"/>
                  <a:pt x="442" y="343"/>
                  <a:pt x="445" y="344"/>
                </a:cubicBezTo>
                <a:close/>
                <a:moveTo>
                  <a:pt x="477" y="354"/>
                </a:moveTo>
                <a:cubicBezTo>
                  <a:pt x="480" y="350"/>
                  <a:pt x="483" y="340"/>
                  <a:pt x="482" y="337"/>
                </a:cubicBezTo>
                <a:cubicBezTo>
                  <a:pt x="481" y="342"/>
                  <a:pt x="476" y="348"/>
                  <a:pt x="477" y="354"/>
                </a:cubicBezTo>
                <a:close/>
                <a:moveTo>
                  <a:pt x="491" y="346"/>
                </a:moveTo>
                <a:cubicBezTo>
                  <a:pt x="492" y="348"/>
                  <a:pt x="488" y="350"/>
                  <a:pt x="491" y="351"/>
                </a:cubicBezTo>
                <a:cubicBezTo>
                  <a:pt x="496" y="346"/>
                  <a:pt x="505" y="345"/>
                  <a:pt x="507" y="337"/>
                </a:cubicBezTo>
                <a:cubicBezTo>
                  <a:pt x="501" y="339"/>
                  <a:pt x="498" y="346"/>
                  <a:pt x="491" y="346"/>
                </a:cubicBezTo>
                <a:close/>
                <a:moveTo>
                  <a:pt x="549" y="348"/>
                </a:moveTo>
                <a:cubicBezTo>
                  <a:pt x="545" y="353"/>
                  <a:pt x="539" y="360"/>
                  <a:pt x="533" y="364"/>
                </a:cubicBezTo>
                <a:cubicBezTo>
                  <a:pt x="531" y="366"/>
                  <a:pt x="527" y="366"/>
                  <a:pt x="527" y="369"/>
                </a:cubicBezTo>
                <a:cubicBezTo>
                  <a:pt x="547" y="362"/>
                  <a:pt x="564" y="352"/>
                  <a:pt x="576" y="337"/>
                </a:cubicBezTo>
                <a:cubicBezTo>
                  <a:pt x="567" y="341"/>
                  <a:pt x="560" y="346"/>
                  <a:pt x="549" y="348"/>
                </a:cubicBezTo>
                <a:close/>
                <a:moveTo>
                  <a:pt x="52" y="344"/>
                </a:moveTo>
                <a:cubicBezTo>
                  <a:pt x="53" y="341"/>
                  <a:pt x="51" y="339"/>
                  <a:pt x="50" y="338"/>
                </a:cubicBezTo>
                <a:cubicBezTo>
                  <a:pt x="50" y="340"/>
                  <a:pt x="51" y="342"/>
                  <a:pt x="52" y="344"/>
                </a:cubicBezTo>
                <a:close/>
                <a:moveTo>
                  <a:pt x="210" y="338"/>
                </a:moveTo>
                <a:cubicBezTo>
                  <a:pt x="210" y="342"/>
                  <a:pt x="216" y="344"/>
                  <a:pt x="217" y="340"/>
                </a:cubicBezTo>
                <a:cubicBezTo>
                  <a:pt x="215" y="340"/>
                  <a:pt x="212" y="337"/>
                  <a:pt x="210" y="338"/>
                </a:cubicBezTo>
                <a:close/>
                <a:moveTo>
                  <a:pt x="287" y="344"/>
                </a:moveTo>
                <a:cubicBezTo>
                  <a:pt x="293" y="346"/>
                  <a:pt x="302" y="356"/>
                  <a:pt x="307" y="346"/>
                </a:cubicBezTo>
                <a:cubicBezTo>
                  <a:pt x="302" y="339"/>
                  <a:pt x="293" y="336"/>
                  <a:pt x="287" y="344"/>
                </a:cubicBezTo>
                <a:close/>
                <a:moveTo>
                  <a:pt x="397" y="340"/>
                </a:moveTo>
                <a:cubicBezTo>
                  <a:pt x="397" y="343"/>
                  <a:pt x="402" y="343"/>
                  <a:pt x="403" y="341"/>
                </a:cubicBezTo>
                <a:cubicBezTo>
                  <a:pt x="402" y="340"/>
                  <a:pt x="399" y="341"/>
                  <a:pt x="398" y="340"/>
                </a:cubicBezTo>
                <a:cubicBezTo>
                  <a:pt x="399" y="340"/>
                  <a:pt x="399" y="339"/>
                  <a:pt x="399" y="338"/>
                </a:cubicBezTo>
                <a:cubicBezTo>
                  <a:pt x="397" y="338"/>
                  <a:pt x="398" y="340"/>
                  <a:pt x="397" y="340"/>
                </a:cubicBezTo>
                <a:close/>
                <a:moveTo>
                  <a:pt x="176" y="349"/>
                </a:moveTo>
                <a:cubicBezTo>
                  <a:pt x="171" y="346"/>
                  <a:pt x="167" y="342"/>
                  <a:pt x="162" y="340"/>
                </a:cubicBezTo>
                <a:cubicBezTo>
                  <a:pt x="162" y="346"/>
                  <a:pt x="171" y="352"/>
                  <a:pt x="176" y="349"/>
                </a:cubicBezTo>
                <a:close/>
                <a:moveTo>
                  <a:pt x="347" y="341"/>
                </a:moveTo>
                <a:cubicBezTo>
                  <a:pt x="347" y="343"/>
                  <a:pt x="348" y="344"/>
                  <a:pt x="350" y="344"/>
                </a:cubicBezTo>
                <a:cubicBezTo>
                  <a:pt x="350" y="343"/>
                  <a:pt x="351" y="343"/>
                  <a:pt x="350" y="341"/>
                </a:cubicBezTo>
                <a:cubicBezTo>
                  <a:pt x="348" y="341"/>
                  <a:pt x="349" y="340"/>
                  <a:pt x="347" y="341"/>
                </a:cubicBezTo>
                <a:close/>
                <a:moveTo>
                  <a:pt x="362" y="346"/>
                </a:moveTo>
                <a:cubicBezTo>
                  <a:pt x="365" y="347"/>
                  <a:pt x="365" y="345"/>
                  <a:pt x="368" y="345"/>
                </a:cubicBezTo>
                <a:cubicBezTo>
                  <a:pt x="368" y="344"/>
                  <a:pt x="371" y="341"/>
                  <a:pt x="369" y="340"/>
                </a:cubicBezTo>
                <a:cubicBezTo>
                  <a:pt x="368" y="343"/>
                  <a:pt x="363" y="342"/>
                  <a:pt x="362" y="346"/>
                </a:cubicBezTo>
                <a:close/>
                <a:moveTo>
                  <a:pt x="329" y="351"/>
                </a:moveTo>
                <a:cubicBezTo>
                  <a:pt x="330" y="348"/>
                  <a:pt x="334" y="344"/>
                  <a:pt x="333" y="341"/>
                </a:cubicBezTo>
                <a:cubicBezTo>
                  <a:pt x="332" y="344"/>
                  <a:pt x="328" y="347"/>
                  <a:pt x="329" y="351"/>
                </a:cubicBezTo>
                <a:close/>
                <a:moveTo>
                  <a:pt x="449" y="344"/>
                </a:moveTo>
                <a:cubicBezTo>
                  <a:pt x="451" y="344"/>
                  <a:pt x="451" y="343"/>
                  <a:pt x="451" y="341"/>
                </a:cubicBezTo>
                <a:cubicBezTo>
                  <a:pt x="449" y="341"/>
                  <a:pt x="449" y="342"/>
                  <a:pt x="449" y="344"/>
                </a:cubicBezTo>
                <a:close/>
                <a:moveTo>
                  <a:pt x="543" y="347"/>
                </a:moveTo>
                <a:cubicBezTo>
                  <a:pt x="546" y="346"/>
                  <a:pt x="547" y="345"/>
                  <a:pt x="550" y="344"/>
                </a:cubicBezTo>
                <a:cubicBezTo>
                  <a:pt x="549" y="343"/>
                  <a:pt x="550" y="341"/>
                  <a:pt x="548" y="341"/>
                </a:cubicBezTo>
                <a:cubicBezTo>
                  <a:pt x="546" y="343"/>
                  <a:pt x="543" y="344"/>
                  <a:pt x="543" y="347"/>
                </a:cubicBezTo>
                <a:close/>
                <a:moveTo>
                  <a:pt x="36" y="350"/>
                </a:moveTo>
                <a:cubicBezTo>
                  <a:pt x="35" y="347"/>
                  <a:pt x="33" y="342"/>
                  <a:pt x="30" y="342"/>
                </a:cubicBezTo>
                <a:cubicBezTo>
                  <a:pt x="32" y="344"/>
                  <a:pt x="33" y="350"/>
                  <a:pt x="36" y="350"/>
                </a:cubicBezTo>
                <a:close/>
                <a:moveTo>
                  <a:pt x="261" y="343"/>
                </a:moveTo>
                <a:cubicBezTo>
                  <a:pt x="262" y="347"/>
                  <a:pt x="271" y="351"/>
                  <a:pt x="275" y="346"/>
                </a:cubicBezTo>
                <a:cubicBezTo>
                  <a:pt x="271" y="345"/>
                  <a:pt x="265" y="340"/>
                  <a:pt x="261" y="343"/>
                </a:cubicBezTo>
                <a:close/>
                <a:moveTo>
                  <a:pt x="202" y="344"/>
                </a:moveTo>
                <a:cubicBezTo>
                  <a:pt x="203" y="345"/>
                  <a:pt x="204" y="345"/>
                  <a:pt x="204" y="346"/>
                </a:cubicBezTo>
                <a:cubicBezTo>
                  <a:pt x="207" y="346"/>
                  <a:pt x="209" y="346"/>
                  <a:pt x="210" y="344"/>
                </a:cubicBezTo>
                <a:cubicBezTo>
                  <a:pt x="207" y="342"/>
                  <a:pt x="204" y="341"/>
                  <a:pt x="202" y="344"/>
                </a:cubicBezTo>
                <a:close/>
                <a:moveTo>
                  <a:pt x="508" y="347"/>
                </a:moveTo>
                <a:cubicBezTo>
                  <a:pt x="510" y="347"/>
                  <a:pt x="512" y="343"/>
                  <a:pt x="511" y="342"/>
                </a:cubicBezTo>
                <a:cubicBezTo>
                  <a:pt x="510" y="343"/>
                  <a:pt x="507" y="345"/>
                  <a:pt x="508" y="347"/>
                </a:cubicBezTo>
                <a:close/>
                <a:moveTo>
                  <a:pt x="116" y="363"/>
                </a:moveTo>
                <a:cubicBezTo>
                  <a:pt x="115" y="352"/>
                  <a:pt x="110" y="346"/>
                  <a:pt x="101" y="343"/>
                </a:cubicBezTo>
                <a:cubicBezTo>
                  <a:pt x="103" y="352"/>
                  <a:pt x="107" y="360"/>
                  <a:pt x="116" y="363"/>
                </a:cubicBezTo>
                <a:close/>
                <a:moveTo>
                  <a:pt x="405" y="346"/>
                </a:moveTo>
                <a:cubicBezTo>
                  <a:pt x="405" y="347"/>
                  <a:pt x="406" y="348"/>
                  <a:pt x="408" y="349"/>
                </a:cubicBezTo>
                <a:cubicBezTo>
                  <a:pt x="409" y="347"/>
                  <a:pt x="409" y="346"/>
                  <a:pt x="410" y="343"/>
                </a:cubicBezTo>
                <a:cubicBezTo>
                  <a:pt x="408" y="342"/>
                  <a:pt x="406" y="344"/>
                  <a:pt x="405" y="346"/>
                </a:cubicBezTo>
                <a:close/>
                <a:moveTo>
                  <a:pt x="226" y="347"/>
                </a:moveTo>
                <a:cubicBezTo>
                  <a:pt x="224" y="346"/>
                  <a:pt x="222" y="343"/>
                  <a:pt x="219" y="344"/>
                </a:cubicBezTo>
                <a:cubicBezTo>
                  <a:pt x="220" y="346"/>
                  <a:pt x="225" y="347"/>
                  <a:pt x="226" y="347"/>
                </a:cubicBezTo>
                <a:close/>
                <a:moveTo>
                  <a:pt x="334" y="350"/>
                </a:moveTo>
                <a:cubicBezTo>
                  <a:pt x="335" y="350"/>
                  <a:pt x="337" y="350"/>
                  <a:pt x="338" y="350"/>
                </a:cubicBezTo>
                <a:cubicBezTo>
                  <a:pt x="338" y="347"/>
                  <a:pt x="341" y="347"/>
                  <a:pt x="340" y="344"/>
                </a:cubicBezTo>
                <a:cubicBezTo>
                  <a:pt x="338" y="345"/>
                  <a:pt x="339" y="343"/>
                  <a:pt x="337" y="343"/>
                </a:cubicBezTo>
                <a:cubicBezTo>
                  <a:pt x="336" y="345"/>
                  <a:pt x="336" y="348"/>
                  <a:pt x="334" y="350"/>
                </a:cubicBezTo>
                <a:close/>
                <a:moveTo>
                  <a:pt x="469" y="349"/>
                </a:moveTo>
                <a:cubicBezTo>
                  <a:pt x="472" y="349"/>
                  <a:pt x="471" y="345"/>
                  <a:pt x="472" y="343"/>
                </a:cubicBezTo>
                <a:cubicBezTo>
                  <a:pt x="468" y="342"/>
                  <a:pt x="468" y="346"/>
                  <a:pt x="469" y="349"/>
                </a:cubicBezTo>
                <a:close/>
                <a:moveTo>
                  <a:pt x="322" y="347"/>
                </a:moveTo>
                <a:cubicBezTo>
                  <a:pt x="322" y="348"/>
                  <a:pt x="322" y="350"/>
                  <a:pt x="324" y="350"/>
                </a:cubicBezTo>
                <a:cubicBezTo>
                  <a:pt x="325" y="348"/>
                  <a:pt x="327" y="346"/>
                  <a:pt x="327" y="344"/>
                </a:cubicBezTo>
                <a:cubicBezTo>
                  <a:pt x="324" y="343"/>
                  <a:pt x="325" y="347"/>
                  <a:pt x="322" y="347"/>
                </a:cubicBezTo>
                <a:close/>
                <a:moveTo>
                  <a:pt x="377" y="352"/>
                </a:moveTo>
                <a:cubicBezTo>
                  <a:pt x="382" y="352"/>
                  <a:pt x="380" y="347"/>
                  <a:pt x="383" y="344"/>
                </a:cubicBezTo>
                <a:cubicBezTo>
                  <a:pt x="378" y="345"/>
                  <a:pt x="379" y="349"/>
                  <a:pt x="377" y="352"/>
                </a:cubicBezTo>
                <a:close/>
                <a:moveTo>
                  <a:pt x="410" y="351"/>
                </a:moveTo>
                <a:cubicBezTo>
                  <a:pt x="413" y="351"/>
                  <a:pt x="412" y="354"/>
                  <a:pt x="414" y="354"/>
                </a:cubicBezTo>
                <a:cubicBezTo>
                  <a:pt x="416" y="352"/>
                  <a:pt x="418" y="349"/>
                  <a:pt x="418" y="345"/>
                </a:cubicBezTo>
                <a:cubicBezTo>
                  <a:pt x="413" y="342"/>
                  <a:pt x="412" y="349"/>
                  <a:pt x="410" y="351"/>
                </a:cubicBezTo>
                <a:close/>
                <a:moveTo>
                  <a:pt x="64" y="355"/>
                </a:moveTo>
                <a:cubicBezTo>
                  <a:pt x="60" y="353"/>
                  <a:pt x="59" y="348"/>
                  <a:pt x="56" y="345"/>
                </a:cubicBezTo>
                <a:cubicBezTo>
                  <a:pt x="56" y="351"/>
                  <a:pt x="59" y="356"/>
                  <a:pt x="64" y="355"/>
                </a:cubicBezTo>
                <a:close/>
                <a:moveTo>
                  <a:pt x="134" y="346"/>
                </a:moveTo>
                <a:cubicBezTo>
                  <a:pt x="135" y="348"/>
                  <a:pt x="139" y="351"/>
                  <a:pt x="143" y="353"/>
                </a:cubicBezTo>
                <a:cubicBezTo>
                  <a:pt x="142" y="348"/>
                  <a:pt x="138" y="344"/>
                  <a:pt x="134" y="346"/>
                </a:cubicBezTo>
                <a:close/>
                <a:moveTo>
                  <a:pt x="244" y="350"/>
                </a:moveTo>
                <a:cubicBezTo>
                  <a:pt x="245" y="349"/>
                  <a:pt x="247" y="349"/>
                  <a:pt x="247" y="347"/>
                </a:cubicBezTo>
                <a:cubicBezTo>
                  <a:pt x="244" y="347"/>
                  <a:pt x="239" y="345"/>
                  <a:pt x="237" y="346"/>
                </a:cubicBezTo>
                <a:cubicBezTo>
                  <a:pt x="240" y="347"/>
                  <a:pt x="241" y="350"/>
                  <a:pt x="244" y="350"/>
                </a:cubicBezTo>
                <a:close/>
                <a:moveTo>
                  <a:pt x="212" y="347"/>
                </a:moveTo>
                <a:cubicBezTo>
                  <a:pt x="215" y="351"/>
                  <a:pt x="222" y="352"/>
                  <a:pt x="228" y="354"/>
                </a:cubicBezTo>
                <a:cubicBezTo>
                  <a:pt x="223" y="351"/>
                  <a:pt x="219" y="346"/>
                  <a:pt x="212" y="347"/>
                </a:cubicBezTo>
                <a:close/>
                <a:moveTo>
                  <a:pt x="370" y="351"/>
                </a:moveTo>
                <a:cubicBezTo>
                  <a:pt x="372" y="350"/>
                  <a:pt x="372" y="351"/>
                  <a:pt x="373" y="351"/>
                </a:cubicBezTo>
                <a:cubicBezTo>
                  <a:pt x="373" y="349"/>
                  <a:pt x="376" y="349"/>
                  <a:pt x="375" y="346"/>
                </a:cubicBezTo>
                <a:cubicBezTo>
                  <a:pt x="372" y="346"/>
                  <a:pt x="371" y="348"/>
                  <a:pt x="370" y="351"/>
                </a:cubicBezTo>
                <a:close/>
                <a:moveTo>
                  <a:pt x="227" y="348"/>
                </a:moveTo>
                <a:cubicBezTo>
                  <a:pt x="228" y="349"/>
                  <a:pt x="230" y="349"/>
                  <a:pt x="231" y="350"/>
                </a:cubicBezTo>
                <a:cubicBezTo>
                  <a:pt x="231" y="348"/>
                  <a:pt x="227" y="346"/>
                  <a:pt x="227" y="348"/>
                </a:cubicBezTo>
                <a:close/>
                <a:moveTo>
                  <a:pt x="419" y="358"/>
                </a:moveTo>
                <a:cubicBezTo>
                  <a:pt x="423" y="357"/>
                  <a:pt x="423" y="352"/>
                  <a:pt x="425" y="349"/>
                </a:cubicBezTo>
                <a:cubicBezTo>
                  <a:pt x="424" y="348"/>
                  <a:pt x="424" y="347"/>
                  <a:pt x="422" y="347"/>
                </a:cubicBezTo>
                <a:cubicBezTo>
                  <a:pt x="421" y="351"/>
                  <a:pt x="417" y="354"/>
                  <a:pt x="419" y="358"/>
                </a:cubicBezTo>
                <a:close/>
                <a:moveTo>
                  <a:pt x="445" y="364"/>
                </a:moveTo>
                <a:cubicBezTo>
                  <a:pt x="451" y="364"/>
                  <a:pt x="452" y="354"/>
                  <a:pt x="454" y="348"/>
                </a:cubicBezTo>
                <a:cubicBezTo>
                  <a:pt x="455" y="348"/>
                  <a:pt x="454" y="347"/>
                  <a:pt x="454" y="347"/>
                </a:cubicBezTo>
                <a:cubicBezTo>
                  <a:pt x="450" y="352"/>
                  <a:pt x="448" y="359"/>
                  <a:pt x="445" y="364"/>
                </a:cubicBezTo>
                <a:close/>
                <a:moveTo>
                  <a:pt x="455" y="361"/>
                </a:moveTo>
                <a:cubicBezTo>
                  <a:pt x="458" y="360"/>
                  <a:pt x="461" y="353"/>
                  <a:pt x="462" y="348"/>
                </a:cubicBezTo>
                <a:cubicBezTo>
                  <a:pt x="461" y="349"/>
                  <a:pt x="461" y="347"/>
                  <a:pt x="460" y="347"/>
                </a:cubicBezTo>
                <a:cubicBezTo>
                  <a:pt x="458" y="351"/>
                  <a:pt x="454" y="358"/>
                  <a:pt x="455" y="361"/>
                </a:cubicBezTo>
                <a:close/>
                <a:moveTo>
                  <a:pt x="586" y="351"/>
                </a:moveTo>
                <a:cubicBezTo>
                  <a:pt x="586" y="349"/>
                  <a:pt x="590" y="348"/>
                  <a:pt x="588" y="347"/>
                </a:cubicBezTo>
                <a:cubicBezTo>
                  <a:pt x="587" y="348"/>
                  <a:pt x="584" y="350"/>
                  <a:pt x="586" y="351"/>
                </a:cubicBezTo>
                <a:close/>
                <a:moveTo>
                  <a:pt x="308" y="351"/>
                </a:moveTo>
                <a:cubicBezTo>
                  <a:pt x="310" y="351"/>
                  <a:pt x="311" y="350"/>
                  <a:pt x="314" y="351"/>
                </a:cubicBezTo>
                <a:cubicBezTo>
                  <a:pt x="314" y="349"/>
                  <a:pt x="312" y="348"/>
                  <a:pt x="310" y="347"/>
                </a:cubicBezTo>
                <a:cubicBezTo>
                  <a:pt x="310" y="349"/>
                  <a:pt x="308" y="349"/>
                  <a:pt x="308" y="351"/>
                </a:cubicBezTo>
                <a:close/>
                <a:moveTo>
                  <a:pt x="341" y="349"/>
                </a:moveTo>
                <a:cubicBezTo>
                  <a:pt x="343" y="349"/>
                  <a:pt x="344" y="349"/>
                  <a:pt x="345" y="348"/>
                </a:cubicBezTo>
                <a:cubicBezTo>
                  <a:pt x="344" y="347"/>
                  <a:pt x="342" y="348"/>
                  <a:pt x="341" y="349"/>
                </a:cubicBezTo>
                <a:close/>
                <a:moveTo>
                  <a:pt x="440" y="352"/>
                </a:moveTo>
                <a:cubicBezTo>
                  <a:pt x="442" y="352"/>
                  <a:pt x="444" y="349"/>
                  <a:pt x="442" y="347"/>
                </a:cubicBezTo>
                <a:cubicBezTo>
                  <a:pt x="442" y="349"/>
                  <a:pt x="440" y="349"/>
                  <a:pt x="440" y="352"/>
                </a:cubicBezTo>
                <a:close/>
                <a:moveTo>
                  <a:pt x="502" y="347"/>
                </a:moveTo>
                <a:cubicBezTo>
                  <a:pt x="499" y="351"/>
                  <a:pt x="490" y="352"/>
                  <a:pt x="488" y="355"/>
                </a:cubicBezTo>
                <a:cubicBezTo>
                  <a:pt x="493" y="352"/>
                  <a:pt x="501" y="353"/>
                  <a:pt x="503" y="348"/>
                </a:cubicBezTo>
                <a:cubicBezTo>
                  <a:pt x="503" y="348"/>
                  <a:pt x="503" y="347"/>
                  <a:pt x="502" y="347"/>
                </a:cubicBezTo>
                <a:close/>
                <a:moveTo>
                  <a:pt x="89" y="363"/>
                </a:moveTo>
                <a:cubicBezTo>
                  <a:pt x="88" y="357"/>
                  <a:pt x="84" y="353"/>
                  <a:pt x="81" y="349"/>
                </a:cubicBezTo>
                <a:cubicBezTo>
                  <a:pt x="82" y="355"/>
                  <a:pt x="84" y="361"/>
                  <a:pt x="89" y="363"/>
                </a:cubicBezTo>
                <a:close/>
                <a:moveTo>
                  <a:pt x="358" y="351"/>
                </a:moveTo>
                <a:cubicBezTo>
                  <a:pt x="361" y="351"/>
                  <a:pt x="361" y="355"/>
                  <a:pt x="366" y="354"/>
                </a:cubicBezTo>
                <a:cubicBezTo>
                  <a:pt x="366" y="353"/>
                  <a:pt x="365" y="352"/>
                  <a:pt x="365" y="351"/>
                </a:cubicBezTo>
                <a:cubicBezTo>
                  <a:pt x="363" y="350"/>
                  <a:pt x="360" y="349"/>
                  <a:pt x="358" y="351"/>
                </a:cubicBezTo>
                <a:close/>
                <a:moveTo>
                  <a:pt x="391" y="350"/>
                </a:moveTo>
                <a:cubicBezTo>
                  <a:pt x="388" y="355"/>
                  <a:pt x="385" y="360"/>
                  <a:pt x="383" y="366"/>
                </a:cubicBezTo>
                <a:cubicBezTo>
                  <a:pt x="385" y="367"/>
                  <a:pt x="387" y="366"/>
                  <a:pt x="391" y="366"/>
                </a:cubicBezTo>
                <a:cubicBezTo>
                  <a:pt x="393" y="361"/>
                  <a:pt x="396" y="356"/>
                  <a:pt x="398" y="350"/>
                </a:cubicBezTo>
                <a:cubicBezTo>
                  <a:pt x="396" y="349"/>
                  <a:pt x="394" y="350"/>
                  <a:pt x="391" y="350"/>
                </a:cubicBezTo>
                <a:close/>
                <a:moveTo>
                  <a:pt x="422" y="360"/>
                </a:moveTo>
                <a:cubicBezTo>
                  <a:pt x="424" y="361"/>
                  <a:pt x="425" y="364"/>
                  <a:pt x="427" y="363"/>
                </a:cubicBezTo>
                <a:cubicBezTo>
                  <a:pt x="426" y="359"/>
                  <a:pt x="430" y="356"/>
                  <a:pt x="431" y="352"/>
                </a:cubicBezTo>
                <a:cubicBezTo>
                  <a:pt x="429" y="352"/>
                  <a:pt x="429" y="350"/>
                  <a:pt x="427" y="350"/>
                </a:cubicBezTo>
                <a:cubicBezTo>
                  <a:pt x="427" y="355"/>
                  <a:pt x="424" y="357"/>
                  <a:pt x="422" y="360"/>
                </a:cubicBezTo>
                <a:close/>
                <a:moveTo>
                  <a:pt x="157" y="363"/>
                </a:moveTo>
                <a:cubicBezTo>
                  <a:pt x="156" y="356"/>
                  <a:pt x="150" y="354"/>
                  <a:pt x="147" y="351"/>
                </a:cubicBezTo>
                <a:cubicBezTo>
                  <a:pt x="148" y="357"/>
                  <a:pt x="152" y="360"/>
                  <a:pt x="157" y="363"/>
                </a:cubicBezTo>
                <a:close/>
                <a:moveTo>
                  <a:pt x="202" y="352"/>
                </a:moveTo>
                <a:cubicBezTo>
                  <a:pt x="209" y="357"/>
                  <a:pt x="216" y="363"/>
                  <a:pt x="224" y="367"/>
                </a:cubicBezTo>
                <a:cubicBezTo>
                  <a:pt x="224" y="365"/>
                  <a:pt x="227" y="366"/>
                  <a:pt x="226" y="364"/>
                </a:cubicBezTo>
                <a:cubicBezTo>
                  <a:pt x="218" y="361"/>
                  <a:pt x="211" y="348"/>
                  <a:pt x="202" y="352"/>
                </a:cubicBezTo>
                <a:close/>
                <a:moveTo>
                  <a:pt x="521" y="352"/>
                </a:moveTo>
                <a:cubicBezTo>
                  <a:pt x="524" y="352"/>
                  <a:pt x="526" y="353"/>
                  <a:pt x="527" y="351"/>
                </a:cubicBezTo>
                <a:cubicBezTo>
                  <a:pt x="524" y="350"/>
                  <a:pt x="523" y="351"/>
                  <a:pt x="521" y="352"/>
                </a:cubicBezTo>
                <a:close/>
                <a:moveTo>
                  <a:pt x="132" y="354"/>
                </a:moveTo>
                <a:cubicBezTo>
                  <a:pt x="138" y="357"/>
                  <a:pt x="143" y="365"/>
                  <a:pt x="149" y="366"/>
                </a:cubicBezTo>
                <a:cubicBezTo>
                  <a:pt x="148" y="363"/>
                  <a:pt x="145" y="361"/>
                  <a:pt x="146" y="358"/>
                </a:cubicBezTo>
                <a:cubicBezTo>
                  <a:pt x="139" y="358"/>
                  <a:pt x="137" y="351"/>
                  <a:pt x="131" y="352"/>
                </a:cubicBezTo>
                <a:cubicBezTo>
                  <a:pt x="132" y="352"/>
                  <a:pt x="132" y="353"/>
                  <a:pt x="132" y="354"/>
                </a:cubicBezTo>
                <a:close/>
                <a:moveTo>
                  <a:pt x="253" y="357"/>
                </a:moveTo>
                <a:cubicBezTo>
                  <a:pt x="256" y="358"/>
                  <a:pt x="257" y="355"/>
                  <a:pt x="259" y="355"/>
                </a:cubicBezTo>
                <a:cubicBezTo>
                  <a:pt x="259" y="353"/>
                  <a:pt x="259" y="352"/>
                  <a:pt x="258" y="351"/>
                </a:cubicBezTo>
                <a:cubicBezTo>
                  <a:pt x="257" y="351"/>
                  <a:pt x="257" y="351"/>
                  <a:pt x="256" y="351"/>
                </a:cubicBezTo>
                <a:cubicBezTo>
                  <a:pt x="254" y="353"/>
                  <a:pt x="256" y="355"/>
                  <a:pt x="253" y="357"/>
                </a:cubicBezTo>
                <a:close/>
                <a:moveTo>
                  <a:pt x="73" y="359"/>
                </a:moveTo>
                <a:cubicBezTo>
                  <a:pt x="73" y="356"/>
                  <a:pt x="74" y="357"/>
                  <a:pt x="73" y="355"/>
                </a:cubicBezTo>
                <a:cubicBezTo>
                  <a:pt x="70" y="355"/>
                  <a:pt x="70" y="353"/>
                  <a:pt x="68" y="352"/>
                </a:cubicBezTo>
                <a:cubicBezTo>
                  <a:pt x="69" y="354"/>
                  <a:pt x="70" y="358"/>
                  <a:pt x="73" y="359"/>
                </a:cubicBezTo>
                <a:close/>
                <a:moveTo>
                  <a:pt x="460" y="362"/>
                </a:moveTo>
                <a:cubicBezTo>
                  <a:pt x="466" y="362"/>
                  <a:pt x="467" y="357"/>
                  <a:pt x="468" y="353"/>
                </a:cubicBezTo>
                <a:cubicBezTo>
                  <a:pt x="467" y="353"/>
                  <a:pt x="467" y="351"/>
                  <a:pt x="465" y="352"/>
                </a:cubicBezTo>
                <a:cubicBezTo>
                  <a:pt x="464" y="355"/>
                  <a:pt x="462" y="358"/>
                  <a:pt x="460" y="362"/>
                </a:cubicBezTo>
                <a:close/>
                <a:moveTo>
                  <a:pt x="171" y="359"/>
                </a:moveTo>
                <a:cubicBezTo>
                  <a:pt x="177" y="362"/>
                  <a:pt x="184" y="364"/>
                  <a:pt x="189" y="368"/>
                </a:cubicBezTo>
                <a:cubicBezTo>
                  <a:pt x="192" y="367"/>
                  <a:pt x="184" y="366"/>
                  <a:pt x="185" y="363"/>
                </a:cubicBezTo>
                <a:cubicBezTo>
                  <a:pt x="176" y="361"/>
                  <a:pt x="173" y="353"/>
                  <a:pt x="164" y="352"/>
                </a:cubicBezTo>
                <a:cubicBezTo>
                  <a:pt x="165" y="355"/>
                  <a:pt x="169" y="358"/>
                  <a:pt x="171" y="359"/>
                </a:cubicBezTo>
                <a:close/>
                <a:moveTo>
                  <a:pt x="180" y="352"/>
                </a:moveTo>
                <a:cubicBezTo>
                  <a:pt x="180" y="353"/>
                  <a:pt x="180" y="354"/>
                  <a:pt x="179" y="354"/>
                </a:cubicBezTo>
                <a:cubicBezTo>
                  <a:pt x="194" y="367"/>
                  <a:pt x="213" y="378"/>
                  <a:pt x="230" y="390"/>
                </a:cubicBezTo>
                <a:cubicBezTo>
                  <a:pt x="230" y="388"/>
                  <a:pt x="229" y="385"/>
                  <a:pt x="231" y="385"/>
                </a:cubicBezTo>
                <a:cubicBezTo>
                  <a:pt x="234" y="385"/>
                  <a:pt x="235" y="387"/>
                  <a:pt x="238" y="386"/>
                </a:cubicBezTo>
                <a:cubicBezTo>
                  <a:pt x="219" y="375"/>
                  <a:pt x="199" y="365"/>
                  <a:pt x="180" y="352"/>
                </a:cubicBezTo>
                <a:close/>
                <a:moveTo>
                  <a:pt x="269" y="353"/>
                </a:moveTo>
                <a:cubicBezTo>
                  <a:pt x="269" y="353"/>
                  <a:pt x="268" y="353"/>
                  <a:pt x="268" y="354"/>
                </a:cubicBezTo>
                <a:cubicBezTo>
                  <a:pt x="276" y="358"/>
                  <a:pt x="279" y="365"/>
                  <a:pt x="290" y="366"/>
                </a:cubicBezTo>
                <a:cubicBezTo>
                  <a:pt x="291" y="365"/>
                  <a:pt x="293" y="364"/>
                  <a:pt x="293" y="362"/>
                </a:cubicBezTo>
                <a:cubicBezTo>
                  <a:pt x="284" y="360"/>
                  <a:pt x="277" y="353"/>
                  <a:pt x="269" y="353"/>
                </a:cubicBezTo>
                <a:close/>
                <a:moveTo>
                  <a:pt x="296" y="361"/>
                </a:moveTo>
                <a:cubicBezTo>
                  <a:pt x="303" y="360"/>
                  <a:pt x="297" y="354"/>
                  <a:pt x="293" y="353"/>
                </a:cubicBezTo>
                <a:cubicBezTo>
                  <a:pt x="289" y="352"/>
                  <a:pt x="281" y="353"/>
                  <a:pt x="277" y="353"/>
                </a:cubicBezTo>
                <a:cubicBezTo>
                  <a:pt x="283" y="352"/>
                  <a:pt x="291" y="362"/>
                  <a:pt x="296" y="361"/>
                </a:cubicBezTo>
                <a:close/>
                <a:moveTo>
                  <a:pt x="342" y="352"/>
                </a:moveTo>
                <a:cubicBezTo>
                  <a:pt x="341" y="352"/>
                  <a:pt x="340" y="352"/>
                  <a:pt x="339" y="352"/>
                </a:cubicBezTo>
                <a:cubicBezTo>
                  <a:pt x="338" y="356"/>
                  <a:pt x="342" y="354"/>
                  <a:pt x="342" y="352"/>
                </a:cubicBezTo>
                <a:close/>
                <a:moveTo>
                  <a:pt x="346" y="363"/>
                </a:moveTo>
                <a:cubicBezTo>
                  <a:pt x="348" y="359"/>
                  <a:pt x="349" y="356"/>
                  <a:pt x="352" y="353"/>
                </a:cubicBezTo>
                <a:cubicBezTo>
                  <a:pt x="349" y="352"/>
                  <a:pt x="346" y="360"/>
                  <a:pt x="346" y="363"/>
                </a:cubicBezTo>
                <a:close/>
                <a:moveTo>
                  <a:pt x="368" y="357"/>
                </a:moveTo>
                <a:cubicBezTo>
                  <a:pt x="370" y="357"/>
                  <a:pt x="370" y="355"/>
                  <a:pt x="371" y="354"/>
                </a:cubicBezTo>
                <a:cubicBezTo>
                  <a:pt x="370" y="354"/>
                  <a:pt x="369" y="351"/>
                  <a:pt x="368" y="353"/>
                </a:cubicBezTo>
                <a:cubicBezTo>
                  <a:pt x="370" y="354"/>
                  <a:pt x="367" y="355"/>
                  <a:pt x="368" y="357"/>
                </a:cubicBezTo>
                <a:close/>
                <a:moveTo>
                  <a:pt x="69" y="360"/>
                </a:moveTo>
                <a:cubicBezTo>
                  <a:pt x="69" y="357"/>
                  <a:pt x="66" y="357"/>
                  <a:pt x="68" y="355"/>
                </a:cubicBezTo>
                <a:cubicBezTo>
                  <a:pt x="66" y="355"/>
                  <a:pt x="67" y="352"/>
                  <a:pt x="65" y="353"/>
                </a:cubicBezTo>
                <a:cubicBezTo>
                  <a:pt x="66" y="356"/>
                  <a:pt x="66" y="359"/>
                  <a:pt x="69" y="360"/>
                </a:cubicBezTo>
                <a:close/>
                <a:moveTo>
                  <a:pt x="332" y="356"/>
                </a:moveTo>
                <a:cubicBezTo>
                  <a:pt x="335" y="356"/>
                  <a:pt x="335" y="355"/>
                  <a:pt x="335" y="353"/>
                </a:cubicBezTo>
                <a:cubicBezTo>
                  <a:pt x="332" y="352"/>
                  <a:pt x="331" y="354"/>
                  <a:pt x="332" y="356"/>
                </a:cubicBezTo>
                <a:close/>
                <a:moveTo>
                  <a:pt x="395" y="366"/>
                </a:moveTo>
                <a:cubicBezTo>
                  <a:pt x="401" y="366"/>
                  <a:pt x="402" y="360"/>
                  <a:pt x="404" y="355"/>
                </a:cubicBezTo>
                <a:cubicBezTo>
                  <a:pt x="403" y="354"/>
                  <a:pt x="403" y="353"/>
                  <a:pt x="402" y="353"/>
                </a:cubicBezTo>
                <a:cubicBezTo>
                  <a:pt x="399" y="357"/>
                  <a:pt x="397" y="362"/>
                  <a:pt x="395" y="366"/>
                </a:cubicBezTo>
                <a:close/>
                <a:moveTo>
                  <a:pt x="516" y="372"/>
                </a:moveTo>
                <a:cubicBezTo>
                  <a:pt x="524" y="367"/>
                  <a:pt x="535" y="360"/>
                  <a:pt x="539" y="353"/>
                </a:cubicBezTo>
                <a:cubicBezTo>
                  <a:pt x="529" y="357"/>
                  <a:pt x="523" y="365"/>
                  <a:pt x="516" y="372"/>
                </a:cubicBezTo>
                <a:close/>
                <a:moveTo>
                  <a:pt x="315" y="357"/>
                </a:moveTo>
                <a:cubicBezTo>
                  <a:pt x="318" y="357"/>
                  <a:pt x="320" y="359"/>
                  <a:pt x="322" y="357"/>
                </a:cubicBezTo>
                <a:cubicBezTo>
                  <a:pt x="322" y="353"/>
                  <a:pt x="315" y="353"/>
                  <a:pt x="315" y="357"/>
                </a:cubicBezTo>
                <a:close/>
                <a:moveTo>
                  <a:pt x="56" y="361"/>
                </a:moveTo>
                <a:cubicBezTo>
                  <a:pt x="58" y="358"/>
                  <a:pt x="55" y="355"/>
                  <a:pt x="52" y="354"/>
                </a:cubicBezTo>
                <a:cubicBezTo>
                  <a:pt x="52" y="358"/>
                  <a:pt x="53" y="361"/>
                  <a:pt x="56" y="361"/>
                </a:cubicBezTo>
                <a:close/>
                <a:moveTo>
                  <a:pt x="429" y="365"/>
                </a:moveTo>
                <a:cubicBezTo>
                  <a:pt x="431" y="362"/>
                  <a:pt x="435" y="358"/>
                  <a:pt x="434" y="354"/>
                </a:cubicBezTo>
                <a:cubicBezTo>
                  <a:pt x="432" y="357"/>
                  <a:pt x="429" y="362"/>
                  <a:pt x="429" y="365"/>
                </a:cubicBezTo>
                <a:close/>
                <a:moveTo>
                  <a:pt x="128" y="372"/>
                </a:moveTo>
                <a:cubicBezTo>
                  <a:pt x="125" y="366"/>
                  <a:pt x="125" y="357"/>
                  <a:pt x="118" y="355"/>
                </a:cubicBezTo>
                <a:cubicBezTo>
                  <a:pt x="120" y="362"/>
                  <a:pt x="121" y="370"/>
                  <a:pt x="128" y="372"/>
                </a:cubicBezTo>
                <a:close/>
                <a:moveTo>
                  <a:pt x="352" y="362"/>
                </a:moveTo>
                <a:cubicBezTo>
                  <a:pt x="354" y="359"/>
                  <a:pt x="357" y="361"/>
                  <a:pt x="360" y="359"/>
                </a:cubicBezTo>
                <a:cubicBezTo>
                  <a:pt x="359" y="357"/>
                  <a:pt x="357" y="355"/>
                  <a:pt x="354" y="355"/>
                </a:cubicBezTo>
                <a:cubicBezTo>
                  <a:pt x="354" y="357"/>
                  <a:pt x="350" y="360"/>
                  <a:pt x="352" y="362"/>
                </a:cubicBezTo>
                <a:close/>
                <a:moveTo>
                  <a:pt x="338" y="358"/>
                </a:moveTo>
                <a:cubicBezTo>
                  <a:pt x="338" y="360"/>
                  <a:pt x="340" y="361"/>
                  <a:pt x="341" y="362"/>
                </a:cubicBezTo>
                <a:cubicBezTo>
                  <a:pt x="342" y="360"/>
                  <a:pt x="344" y="359"/>
                  <a:pt x="344" y="355"/>
                </a:cubicBezTo>
                <a:cubicBezTo>
                  <a:pt x="341" y="356"/>
                  <a:pt x="340" y="358"/>
                  <a:pt x="338" y="358"/>
                </a:cubicBezTo>
                <a:close/>
                <a:moveTo>
                  <a:pt x="372" y="360"/>
                </a:moveTo>
                <a:cubicBezTo>
                  <a:pt x="374" y="360"/>
                  <a:pt x="373" y="362"/>
                  <a:pt x="375" y="361"/>
                </a:cubicBezTo>
                <a:cubicBezTo>
                  <a:pt x="375" y="359"/>
                  <a:pt x="377" y="359"/>
                  <a:pt x="378" y="358"/>
                </a:cubicBezTo>
                <a:cubicBezTo>
                  <a:pt x="377" y="358"/>
                  <a:pt x="377" y="357"/>
                  <a:pt x="377" y="356"/>
                </a:cubicBezTo>
                <a:cubicBezTo>
                  <a:pt x="374" y="356"/>
                  <a:pt x="374" y="358"/>
                  <a:pt x="372" y="360"/>
                </a:cubicBezTo>
                <a:close/>
                <a:moveTo>
                  <a:pt x="259" y="359"/>
                </a:moveTo>
                <a:cubicBezTo>
                  <a:pt x="262" y="358"/>
                  <a:pt x="265" y="362"/>
                  <a:pt x="267" y="360"/>
                </a:cubicBezTo>
                <a:cubicBezTo>
                  <a:pt x="266" y="360"/>
                  <a:pt x="265" y="359"/>
                  <a:pt x="265" y="357"/>
                </a:cubicBezTo>
                <a:cubicBezTo>
                  <a:pt x="263" y="358"/>
                  <a:pt x="261" y="356"/>
                  <a:pt x="259" y="359"/>
                </a:cubicBezTo>
                <a:close/>
                <a:moveTo>
                  <a:pt x="434" y="365"/>
                </a:moveTo>
                <a:cubicBezTo>
                  <a:pt x="438" y="365"/>
                  <a:pt x="439" y="359"/>
                  <a:pt x="439" y="357"/>
                </a:cubicBezTo>
                <a:cubicBezTo>
                  <a:pt x="438" y="357"/>
                  <a:pt x="437" y="357"/>
                  <a:pt x="437" y="357"/>
                </a:cubicBezTo>
                <a:cubicBezTo>
                  <a:pt x="437" y="360"/>
                  <a:pt x="434" y="362"/>
                  <a:pt x="434" y="365"/>
                </a:cubicBezTo>
                <a:close/>
                <a:moveTo>
                  <a:pt x="508" y="358"/>
                </a:moveTo>
                <a:cubicBezTo>
                  <a:pt x="507" y="362"/>
                  <a:pt x="505" y="363"/>
                  <a:pt x="504" y="366"/>
                </a:cubicBezTo>
                <a:cubicBezTo>
                  <a:pt x="508" y="364"/>
                  <a:pt x="518" y="359"/>
                  <a:pt x="517" y="357"/>
                </a:cubicBezTo>
                <a:cubicBezTo>
                  <a:pt x="515" y="359"/>
                  <a:pt x="511" y="357"/>
                  <a:pt x="508" y="358"/>
                </a:cubicBezTo>
                <a:close/>
                <a:moveTo>
                  <a:pt x="212" y="364"/>
                </a:moveTo>
                <a:cubicBezTo>
                  <a:pt x="208" y="363"/>
                  <a:pt x="204" y="358"/>
                  <a:pt x="201" y="358"/>
                </a:cubicBezTo>
                <a:cubicBezTo>
                  <a:pt x="204" y="360"/>
                  <a:pt x="209" y="364"/>
                  <a:pt x="212" y="364"/>
                </a:cubicBezTo>
                <a:close/>
                <a:moveTo>
                  <a:pt x="230" y="361"/>
                </a:moveTo>
                <a:cubicBezTo>
                  <a:pt x="229" y="359"/>
                  <a:pt x="223" y="357"/>
                  <a:pt x="221" y="358"/>
                </a:cubicBezTo>
                <a:cubicBezTo>
                  <a:pt x="224" y="359"/>
                  <a:pt x="226" y="363"/>
                  <a:pt x="230" y="361"/>
                </a:cubicBezTo>
                <a:close/>
                <a:moveTo>
                  <a:pt x="378" y="365"/>
                </a:moveTo>
                <a:cubicBezTo>
                  <a:pt x="381" y="364"/>
                  <a:pt x="383" y="360"/>
                  <a:pt x="382" y="357"/>
                </a:cubicBezTo>
                <a:cubicBezTo>
                  <a:pt x="381" y="360"/>
                  <a:pt x="379" y="362"/>
                  <a:pt x="378" y="365"/>
                </a:cubicBezTo>
                <a:close/>
                <a:moveTo>
                  <a:pt x="402" y="366"/>
                </a:moveTo>
                <a:cubicBezTo>
                  <a:pt x="405" y="366"/>
                  <a:pt x="407" y="366"/>
                  <a:pt x="410" y="366"/>
                </a:cubicBezTo>
                <a:cubicBezTo>
                  <a:pt x="412" y="365"/>
                  <a:pt x="411" y="363"/>
                  <a:pt x="412" y="360"/>
                </a:cubicBezTo>
                <a:cubicBezTo>
                  <a:pt x="407" y="353"/>
                  <a:pt x="404" y="362"/>
                  <a:pt x="402" y="366"/>
                </a:cubicBezTo>
                <a:close/>
                <a:moveTo>
                  <a:pt x="551" y="369"/>
                </a:moveTo>
                <a:cubicBezTo>
                  <a:pt x="547" y="371"/>
                  <a:pt x="543" y="375"/>
                  <a:pt x="539" y="378"/>
                </a:cubicBezTo>
                <a:cubicBezTo>
                  <a:pt x="528" y="387"/>
                  <a:pt x="515" y="396"/>
                  <a:pt x="502" y="403"/>
                </a:cubicBezTo>
                <a:cubicBezTo>
                  <a:pt x="498" y="405"/>
                  <a:pt x="493" y="406"/>
                  <a:pt x="490" y="411"/>
                </a:cubicBezTo>
                <a:cubicBezTo>
                  <a:pt x="526" y="401"/>
                  <a:pt x="553" y="382"/>
                  <a:pt x="574" y="358"/>
                </a:cubicBezTo>
                <a:cubicBezTo>
                  <a:pt x="575" y="358"/>
                  <a:pt x="575" y="357"/>
                  <a:pt x="574" y="357"/>
                </a:cubicBezTo>
                <a:cubicBezTo>
                  <a:pt x="567" y="363"/>
                  <a:pt x="559" y="365"/>
                  <a:pt x="551" y="369"/>
                </a:cubicBezTo>
                <a:close/>
                <a:moveTo>
                  <a:pt x="313" y="360"/>
                </a:moveTo>
                <a:cubicBezTo>
                  <a:pt x="314" y="362"/>
                  <a:pt x="315" y="363"/>
                  <a:pt x="318" y="363"/>
                </a:cubicBezTo>
                <a:cubicBezTo>
                  <a:pt x="317" y="361"/>
                  <a:pt x="319" y="361"/>
                  <a:pt x="318" y="360"/>
                </a:cubicBezTo>
                <a:cubicBezTo>
                  <a:pt x="316" y="360"/>
                  <a:pt x="315" y="358"/>
                  <a:pt x="313" y="360"/>
                </a:cubicBezTo>
                <a:close/>
                <a:moveTo>
                  <a:pt x="173" y="364"/>
                </a:moveTo>
                <a:cubicBezTo>
                  <a:pt x="172" y="362"/>
                  <a:pt x="168" y="360"/>
                  <a:pt x="166" y="361"/>
                </a:cubicBezTo>
                <a:cubicBezTo>
                  <a:pt x="169" y="362"/>
                  <a:pt x="170" y="364"/>
                  <a:pt x="173" y="364"/>
                </a:cubicBezTo>
                <a:close/>
                <a:moveTo>
                  <a:pt x="254" y="361"/>
                </a:moveTo>
                <a:cubicBezTo>
                  <a:pt x="259" y="363"/>
                  <a:pt x="266" y="366"/>
                  <a:pt x="272" y="365"/>
                </a:cubicBezTo>
                <a:cubicBezTo>
                  <a:pt x="266" y="364"/>
                  <a:pt x="258" y="360"/>
                  <a:pt x="254" y="361"/>
                </a:cubicBezTo>
                <a:close/>
                <a:moveTo>
                  <a:pt x="301" y="363"/>
                </a:moveTo>
                <a:cubicBezTo>
                  <a:pt x="303" y="364"/>
                  <a:pt x="305" y="364"/>
                  <a:pt x="307" y="364"/>
                </a:cubicBezTo>
                <a:cubicBezTo>
                  <a:pt x="307" y="364"/>
                  <a:pt x="308" y="363"/>
                  <a:pt x="308" y="363"/>
                </a:cubicBezTo>
                <a:cubicBezTo>
                  <a:pt x="307" y="360"/>
                  <a:pt x="302" y="359"/>
                  <a:pt x="301" y="363"/>
                </a:cubicBezTo>
                <a:close/>
                <a:moveTo>
                  <a:pt x="106" y="368"/>
                </a:moveTo>
                <a:cubicBezTo>
                  <a:pt x="106" y="364"/>
                  <a:pt x="104" y="362"/>
                  <a:pt x="102" y="361"/>
                </a:cubicBezTo>
                <a:cubicBezTo>
                  <a:pt x="103" y="363"/>
                  <a:pt x="104" y="366"/>
                  <a:pt x="106" y="368"/>
                </a:cubicBezTo>
                <a:close/>
                <a:moveTo>
                  <a:pt x="321" y="364"/>
                </a:moveTo>
                <a:cubicBezTo>
                  <a:pt x="322" y="364"/>
                  <a:pt x="324" y="363"/>
                  <a:pt x="324" y="361"/>
                </a:cubicBezTo>
                <a:cubicBezTo>
                  <a:pt x="323" y="361"/>
                  <a:pt x="323" y="361"/>
                  <a:pt x="322" y="361"/>
                </a:cubicBezTo>
                <a:cubicBezTo>
                  <a:pt x="322" y="363"/>
                  <a:pt x="320" y="362"/>
                  <a:pt x="321" y="364"/>
                </a:cubicBezTo>
                <a:close/>
                <a:moveTo>
                  <a:pt x="490" y="365"/>
                </a:moveTo>
                <a:cubicBezTo>
                  <a:pt x="491" y="365"/>
                  <a:pt x="491" y="366"/>
                  <a:pt x="491" y="366"/>
                </a:cubicBezTo>
                <a:cubicBezTo>
                  <a:pt x="493" y="365"/>
                  <a:pt x="497" y="363"/>
                  <a:pt x="496" y="361"/>
                </a:cubicBezTo>
                <a:cubicBezTo>
                  <a:pt x="494" y="363"/>
                  <a:pt x="491" y="363"/>
                  <a:pt x="490" y="365"/>
                </a:cubicBezTo>
                <a:close/>
                <a:moveTo>
                  <a:pt x="133" y="365"/>
                </a:moveTo>
                <a:cubicBezTo>
                  <a:pt x="131" y="365"/>
                  <a:pt x="130" y="360"/>
                  <a:pt x="129" y="363"/>
                </a:cubicBezTo>
                <a:cubicBezTo>
                  <a:pt x="132" y="368"/>
                  <a:pt x="132" y="375"/>
                  <a:pt x="137" y="378"/>
                </a:cubicBezTo>
                <a:cubicBezTo>
                  <a:pt x="136" y="372"/>
                  <a:pt x="134" y="371"/>
                  <a:pt x="133" y="365"/>
                </a:cubicBezTo>
                <a:close/>
                <a:moveTo>
                  <a:pt x="233" y="365"/>
                </a:moveTo>
                <a:cubicBezTo>
                  <a:pt x="235" y="366"/>
                  <a:pt x="238" y="366"/>
                  <a:pt x="239" y="363"/>
                </a:cubicBezTo>
                <a:cubicBezTo>
                  <a:pt x="236" y="362"/>
                  <a:pt x="233" y="361"/>
                  <a:pt x="233" y="365"/>
                </a:cubicBezTo>
                <a:close/>
                <a:moveTo>
                  <a:pt x="357" y="364"/>
                </a:moveTo>
                <a:cubicBezTo>
                  <a:pt x="358" y="364"/>
                  <a:pt x="359" y="364"/>
                  <a:pt x="360" y="364"/>
                </a:cubicBezTo>
                <a:cubicBezTo>
                  <a:pt x="360" y="364"/>
                  <a:pt x="360" y="363"/>
                  <a:pt x="360" y="362"/>
                </a:cubicBezTo>
                <a:cubicBezTo>
                  <a:pt x="358" y="362"/>
                  <a:pt x="356" y="363"/>
                  <a:pt x="357" y="364"/>
                </a:cubicBezTo>
                <a:close/>
                <a:moveTo>
                  <a:pt x="364" y="365"/>
                </a:moveTo>
                <a:cubicBezTo>
                  <a:pt x="366" y="365"/>
                  <a:pt x="366" y="364"/>
                  <a:pt x="367" y="363"/>
                </a:cubicBezTo>
                <a:cubicBezTo>
                  <a:pt x="366" y="363"/>
                  <a:pt x="366" y="362"/>
                  <a:pt x="365" y="362"/>
                </a:cubicBezTo>
                <a:cubicBezTo>
                  <a:pt x="365" y="363"/>
                  <a:pt x="363" y="363"/>
                  <a:pt x="364" y="365"/>
                </a:cubicBezTo>
                <a:close/>
                <a:moveTo>
                  <a:pt x="78" y="367"/>
                </a:moveTo>
                <a:cubicBezTo>
                  <a:pt x="78" y="364"/>
                  <a:pt x="77" y="363"/>
                  <a:pt x="74" y="363"/>
                </a:cubicBezTo>
                <a:cubicBezTo>
                  <a:pt x="74" y="366"/>
                  <a:pt x="76" y="366"/>
                  <a:pt x="78" y="367"/>
                </a:cubicBezTo>
                <a:close/>
                <a:moveTo>
                  <a:pt x="414" y="366"/>
                </a:moveTo>
                <a:cubicBezTo>
                  <a:pt x="416" y="366"/>
                  <a:pt x="417" y="365"/>
                  <a:pt x="417" y="363"/>
                </a:cubicBezTo>
                <a:cubicBezTo>
                  <a:pt x="415" y="363"/>
                  <a:pt x="414" y="364"/>
                  <a:pt x="414" y="366"/>
                </a:cubicBezTo>
                <a:close/>
                <a:moveTo>
                  <a:pt x="73" y="373"/>
                </a:moveTo>
                <a:cubicBezTo>
                  <a:pt x="72" y="369"/>
                  <a:pt x="68" y="364"/>
                  <a:pt x="64" y="364"/>
                </a:cubicBezTo>
                <a:cubicBezTo>
                  <a:pt x="66" y="368"/>
                  <a:pt x="69" y="371"/>
                  <a:pt x="73" y="373"/>
                </a:cubicBezTo>
                <a:close/>
                <a:moveTo>
                  <a:pt x="160" y="372"/>
                </a:moveTo>
                <a:cubicBezTo>
                  <a:pt x="160" y="371"/>
                  <a:pt x="160" y="370"/>
                  <a:pt x="160" y="369"/>
                </a:cubicBezTo>
                <a:cubicBezTo>
                  <a:pt x="157" y="370"/>
                  <a:pt x="155" y="363"/>
                  <a:pt x="152" y="364"/>
                </a:cubicBezTo>
                <a:cubicBezTo>
                  <a:pt x="153" y="368"/>
                  <a:pt x="157" y="371"/>
                  <a:pt x="160" y="372"/>
                </a:cubicBezTo>
                <a:close/>
                <a:moveTo>
                  <a:pt x="227" y="400"/>
                </a:moveTo>
                <a:cubicBezTo>
                  <a:pt x="227" y="398"/>
                  <a:pt x="228" y="398"/>
                  <a:pt x="230" y="397"/>
                </a:cubicBezTo>
                <a:cubicBezTo>
                  <a:pt x="229" y="393"/>
                  <a:pt x="223" y="393"/>
                  <a:pt x="221" y="389"/>
                </a:cubicBezTo>
                <a:cubicBezTo>
                  <a:pt x="205" y="382"/>
                  <a:pt x="190" y="370"/>
                  <a:pt x="174" y="364"/>
                </a:cubicBezTo>
                <a:cubicBezTo>
                  <a:pt x="189" y="379"/>
                  <a:pt x="206" y="390"/>
                  <a:pt x="227" y="400"/>
                </a:cubicBezTo>
                <a:close/>
                <a:moveTo>
                  <a:pt x="326" y="369"/>
                </a:moveTo>
                <a:cubicBezTo>
                  <a:pt x="327" y="368"/>
                  <a:pt x="328" y="366"/>
                  <a:pt x="329" y="364"/>
                </a:cubicBezTo>
                <a:cubicBezTo>
                  <a:pt x="326" y="364"/>
                  <a:pt x="324" y="369"/>
                  <a:pt x="326" y="369"/>
                </a:cubicBezTo>
                <a:close/>
                <a:moveTo>
                  <a:pt x="330" y="369"/>
                </a:moveTo>
                <a:cubicBezTo>
                  <a:pt x="334" y="369"/>
                  <a:pt x="334" y="367"/>
                  <a:pt x="337" y="367"/>
                </a:cubicBezTo>
                <a:cubicBezTo>
                  <a:pt x="337" y="365"/>
                  <a:pt x="335" y="365"/>
                  <a:pt x="333" y="364"/>
                </a:cubicBezTo>
                <a:cubicBezTo>
                  <a:pt x="333" y="366"/>
                  <a:pt x="331" y="367"/>
                  <a:pt x="330" y="369"/>
                </a:cubicBezTo>
                <a:close/>
                <a:moveTo>
                  <a:pt x="518" y="365"/>
                </a:moveTo>
                <a:cubicBezTo>
                  <a:pt x="518" y="364"/>
                  <a:pt x="517" y="364"/>
                  <a:pt x="516" y="364"/>
                </a:cubicBezTo>
                <a:cubicBezTo>
                  <a:pt x="509" y="370"/>
                  <a:pt x="499" y="372"/>
                  <a:pt x="492" y="379"/>
                </a:cubicBezTo>
                <a:cubicBezTo>
                  <a:pt x="504" y="380"/>
                  <a:pt x="510" y="371"/>
                  <a:pt x="518" y="365"/>
                </a:cubicBezTo>
                <a:close/>
                <a:moveTo>
                  <a:pt x="310" y="367"/>
                </a:moveTo>
                <a:cubicBezTo>
                  <a:pt x="311" y="367"/>
                  <a:pt x="314" y="368"/>
                  <a:pt x="313" y="366"/>
                </a:cubicBezTo>
                <a:cubicBezTo>
                  <a:pt x="311" y="367"/>
                  <a:pt x="313" y="364"/>
                  <a:pt x="311" y="364"/>
                </a:cubicBezTo>
                <a:cubicBezTo>
                  <a:pt x="311" y="366"/>
                  <a:pt x="310" y="366"/>
                  <a:pt x="310" y="367"/>
                </a:cubicBezTo>
                <a:close/>
                <a:moveTo>
                  <a:pt x="470" y="371"/>
                </a:moveTo>
                <a:cubicBezTo>
                  <a:pt x="473" y="369"/>
                  <a:pt x="477" y="368"/>
                  <a:pt x="480" y="366"/>
                </a:cubicBezTo>
                <a:cubicBezTo>
                  <a:pt x="475" y="364"/>
                  <a:pt x="468" y="367"/>
                  <a:pt x="470" y="371"/>
                </a:cubicBezTo>
                <a:close/>
                <a:moveTo>
                  <a:pt x="240" y="368"/>
                </a:moveTo>
                <a:cubicBezTo>
                  <a:pt x="244" y="371"/>
                  <a:pt x="265" y="387"/>
                  <a:pt x="270" y="378"/>
                </a:cubicBezTo>
                <a:cubicBezTo>
                  <a:pt x="261" y="374"/>
                  <a:pt x="252" y="363"/>
                  <a:pt x="240" y="368"/>
                </a:cubicBezTo>
                <a:close/>
                <a:moveTo>
                  <a:pt x="305" y="368"/>
                </a:moveTo>
                <a:cubicBezTo>
                  <a:pt x="303" y="367"/>
                  <a:pt x="302" y="366"/>
                  <a:pt x="299" y="366"/>
                </a:cubicBezTo>
                <a:cubicBezTo>
                  <a:pt x="298" y="369"/>
                  <a:pt x="304" y="369"/>
                  <a:pt x="305" y="368"/>
                </a:cubicBezTo>
                <a:close/>
                <a:moveTo>
                  <a:pt x="113" y="381"/>
                </a:moveTo>
                <a:cubicBezTo>
                  <a:pt x="116" y="381"/>
                  <a:pt x="118" y="379"/>
                  <a:pt x="120" y="382"/>
                </a:cubicBezTo>
                <a:cubicBezTo>
                  <a:pt x="119" y="382"/>
                  <a:pt x="116" y="382"/>
                  <a:pt x="115" y="383"/>
                </a:cubicBezTo>
                <a:cubicBezTo>
                  <a:pt x="119" y="386"/>
                  <a:pt x="122" y="389"/>
                  <a:pt x="126" y="391"/>
                </a:cubicBezTo>
                <a:cubicBezTo>
                  <a:pt x="122" y="381"/>
                  <a:pt x="119" y="368"/>
                  <a:pt x="109" y="367"/>
                </a:cubicBezTo>
                <a:cubicBezTo>
                  <a:pt x="110" y="371"/>
                  <a:pt x="113" y="375"/>
                  <a:pt x="113" y="381"/>
                </a:cubicBezTo>
                <a:close/>
                <a:moveTo>
                  <a:pt x="228" y="368"/>
                </a:moveTo>
                <a:cubicBezTo>
                  <a:pt x="230" y="368"/>
                  <a:pt x="232" y="368"/>
                  <a:pt x="232" y="366"/>
                </a:cubicBezTo>
                <a:cubicBezTo>
                  <a:pt x="231" y="366"/>
                  <a:pt x="230" y="366"/>
                  <a:pt x="229" y="366"/>
                </a:cubicBezTo>
                <a:cubicBezTo>
                  <a:pt x="229" y="367"/>
                  <a:pt x="229" y="368"/>
                  <a:pt x="228" y="368"/>
                </a:cubicBezTo>
                <a:close/>
                <a:moveTo>
                  <a:pt x="348" y="368"/>
                </a:moveTo>
                <a:cubicBezTo>
                  <a:pt x="350" y="370"/>
                  <a:pt x="353" y="371"/>
                  <a:pt x="355" y="373"/>
                </a:cubicBezTo>
                <a:cubicBezTo>
                  <a:pt x="356" y="371"/>
                  <a:pt x="358" y="370"/>
                  <a:pt x="358" y="367"/>
                </a:cubicBezTo>
                <a:cubicBezTo>
                  <a:pt x="354" y="368"/>
                  <a:pt x="351" y="365"/>
                  <a:pt x="348" y="368"/>
                </a:cubicBezTo>
                <a:close/>
                <a:moveTo>
                  <a:pt x="495" y="371"/>
                </a:moveTo>
                <a:cubicBezTo>
                  <a:pt x="496" y="369"/>
                  <a:pt x="500" y="370"/>
                  <a:pt x="501" y="368"/>
                </a:cubicBezTo>
                <a:cubicBezTo>
                  <a:pt x="499" y="365"/>
                  <a:pt x="494" y="368"/>
                  <a:pt x="495" y="371"/>
                </a:cubicBezTo>
                <a:close/>
                <a:moveTo>
                  <a:pt x="61" y="385"/>
                </a:moveTo>
                <a:cubicBezTo>
                  <a:pt x="58" y="377"/>
                  <a:pt x="54" y="370"/>
                  <a:pt x="47" y="367"/>
                </a:cubicBezTo>
                <a:cubicBezTo>
                  <a:pt x="47" y="377"/>
                  <a:pt x="54" y="380"/>
                  <a:pt x="61" y="385"/>
                </a:cubicBezTo>
                <a:close/>
                <a:moveTo>
                  <a:pt x="171" y="371"/>
                </a:moveTo>
                <a:cubicBezTo>
                  <a:pt x="169" y="370"/>
                  <a:pt x="167" y="366"/>
                  <a:pt x="165" y="368"/>
                </a:cubicBezTo>
                <a:cubicBezTo>
                  <a:pt x="167" y="368"/>
                  <a:pt x="169" y="372"/>
                  <a:pt x="171" y="371"/>
                </a:cubicBezTo>
                <a:close/>
                <a:moveTo>
                  <a:pt x="264" y="368"/>
                </a:moveTo>
                <a:cubicBezTo>
                  <a:pt x="266" y="371"/>
                  <a:pt x="271" y="370"/>
                  <a:pt x="272" y="374"/>
                </a:cubicBezTo>
                <a:cubicBezTo>
                  <a:pt x="273" y="368"/>
                  <a:pt x="278" y="376"/>
                  <a:pt x="281" y="372"/>
                </a:cubicBezTo>
                <a:cubicBezTo>
                  <a:pt x="276" y="370"/>
                  <a:pt x="268" y="369"/>
                  <a:pt x="264" y="368"/>
                </a:cubicBezTo>
                <a:close/>
                <a:moveTo>
                  <a:pt x="434" y="370"/>
                </a:moveTo>
                <a:cubicBezTo>
                  <a:pt x="435" y="369"/>
                  <a:pt x="435" y="366"/>
                  <a:pt x="433" y="367"/>
                </a:cubicBezTo>
                <a:cubicBezTo>
                  <a:pt x="432" y="368"/>
                  <a:pt x="432" y="370"/>
                  <a:pt x="434" y="370"/>
                </a:cubicBezTo>
                <a:close/>
                <a:moveTo>
                  <a:pt x="360" y="375"/>
                </a:moveTo>
                <a:cubicBezTo>
                  <a:pt x="361" y="372"/>
                  <a:pt x="364" y="371"/>
                  <a:pt x="364" y="368"/>
                </a:cubicBezTo>
                <a:cubicBezTo>
                  <a:pt x="361" y="367"/>
                  <a:pt x="359" y="374"/>
                  <a:pt x="360" y="375"/>
                </a:cubicBezTo>
                <a:close/>
                <a:moveTo>
                  <a:pt x="467" y="375"/>
                </a:moveTo>
                <a:cubicBezTo>
                  <a:pt x="466" y="378"/>
                  <a:pt x="464" y="380"/>
                  <a:pt x="462" y="383"/>
                </a:cubicBezTo>
                <a:cubicBezTo>
                  <a:pt x="473" y="380"/>
                  <a:pt x="482" y="378"/>
                  <a:pt x="488" y="369"/>
                </a:cubicBezTo>
                <a:cubicBezTo>
                  <a:pt x="480" y="366"/>
                  <a:pt x="475" y="374"/>
                  <a:pt x="467" y="375"/>
                </a:cubicBezTo>
                <a:close/>
                <a:moveTo>
                  <a:pt x="143" y="384"/>
                </a:moveTo>
                <a:cubicBezTo>
                  <a:pt x="149" y="388"/>
                  <a:pt x="154" y="392"/>
                  <a:pt x="159" y="396"/>
                </a:cubicBezTo>
                <a:cubicBezTo>
                  <a:pt x="157" y="381"/>
                  <a:pt x="148" y="374"/>
                  <a:pt x="137" y="368"/>
                </a:cubicBezTo>
                <a:cubicBezTo>
                  <a:pt x="139" y="374"/>
                  <a:pt x="141" y="378"/>
                  <a:pt x="143" y="384"/>
                </a:cubicBezTo>
                <a:close/>
                <a:moveTo>
                  <a:pt x="364" y="375"/>
                </a:moveTo>
                <a:cubicBezTo>
                  <a:pt x="366" y="375"/>
                  <a:pt x="367" y="375"/>
                  <a:pt x="368" y="375"/>
                </a:cubicBezTo>
                <a:cubicBezTo>
                  <a:pt x="369" y="373"/>
                  <a:pt x="371" y="372"/>
                  <a:pt x="371" y="368"/>
                </a:cubicBezTo>
                <a:cubicBezTo>
                  <a:pt x="366" y="367"/>
                  <a:pt x="367" y="373"/>
                  <a:pt x="364" y="375"/>
                </a:cubicBezTo>
                <a:close/>
                <a:moveTo>
                  <a:pt x="417" y="373"/>
                </a:moveTo>
                <a:cubicBezTo>
                  <a:pt x="421" y="375"/>
                  <a:pt x="422" y="372"/>
                  <a:pt x="423" y="369"/>
                </a:cubicBezTo>
                <a:cubicBezTo>
                  <a:pt x="421" y="368"/>
                  <a:pt x="421" y="368"/>
                  <a:pt x="418" y="368"/>
                </a:cubicBezTo>
                <a:cubicBezTo>
                  <a:pt x="417" y="370"/>
                  <a:pt x="417" y="371"/>
                  <a:pt x="417" y="373"/>
                </a:cubicBezTo>
                <a:close/>
                <a:moveTo>
                  <a:pt x="388" y="372"/>
                </a:moveTo>
                <a:cubicBezTo>
                  <a:pt x="388" y="371"/>
                  <a:pt x="390" y="371"/>
                  <a:pt x="389" y="369"/>
                </a:cubicBezTo>
                <a:cubicBezTo>
                  <a:pt x="389" y="369"/>
                  <a:pt x="387" y="369"/>
                  <a:pt x="385" y="369"/>
                </a:cubicBezTo>
                <a:cubicBezTo>
                  <a:pt x="385" y="371"/>
                  <a:pt x="387" y="371"/>
                  <a:pt x="388" y="372"/>
                </a:cubicBezTo>
                <a:close/>
                <a:moveTo>
                  <a:pt x="398" y="375"/>
                </a:moveTo>
                <a:cubicBezTo>
                  <a:pt x="400" y="375"/>
                  <a:pt x="403" y="375"/>
                  <a:pt x="405" y="375"/>
                </a:cubicBezTo>
                <a:cubicBezTo>
                  <a:pt x="406" y="373"/>
                  <a:pt x="407" y="372"/>
                  <a:pt x="408" y="369"/>
                </a:cubicBezTo>
                <a:cubicBezTo>
                  <a:pt x="402" y="368"/>
                  <a:pt x="399" y="369"/>
                  <a:pt x="398" y="375"/>
                </a:cubicBezTo>
                <a:close/>
                <a:moveTo>
                  <a:pt x="411" y="374"/>
                </a:moveTo>
                <a:cubicBezTo>
                  <a:pt x="413" y="373"/>
                  <a:pt x="414" y="372"/>
                  <a:pt x="414" y="369"/>
                </a:cubicBezTo>
                <a:cubicBezTo>
                  <a:pt x="412" y="369"/>
                  <a:pt x="410" y="372"/>
                  <a:pt x="411" y="374"/>
                </a:cubicBezTo>
                <a:close/>
                <a:moveTo>
                  <a:pt x="237" y="369"/>
                </a:moveTo>
                <a:cubicBezTo>
                  <a:pt x="234" y="368"/>
                  <a:pt x="232" y="372"/>
                  <a:pt x="230" y="371"/>
                </a:cubicBezTo>
                <a:cubicBezTo>
                  <a:pt x="237" y="379"/>
                  <a:pt x="247" y="383"/>
                  <a:pt x="256" y="389"/>
                </a:cubicBezTo>
                <a:cubicBezTo>
                  <a:pt x="259" y="388"/>
                  <a:pt x="260" y="385"/>
                  <a:pt x="264" y="385"/>
                </a:cubicBezTo>
                <a:cubicBezTo>
                  <a:pt x="257" y="380"/>
                  <a:pt x="245" y="373"/>
                  <a:pt x="237" y="369"/>
                </a:cubicBezTo>
                <a:close/>
                <a:moveTo>
                  <a:pt x="374" y="375"/>
                </a:moveTo>
                <a:cubicBezTo>
                  <a:pt x="374" y="373"/>
                  <a:pt x="377" y="373"/>
                  <a:pt x="377" y="371"/>
                </a:cubicBezTo>
                <a:cubicBezTo>
                  <a:pt x="377" y="370"/>
                  <a:pt x="376" y="370"/>
                  <a:pt x="375" y="369"/>
                </a:cubicBezTo>
                <a:cubicBezTo>
                  <a:pt x="375" y="371"/>
                  <a:pt x="373" y="374"/>
                  <a:pt x="374" y="375"/>
                </a:cubicBezTo>
                <a:close/>
                <a:moveTo>
                  <a:pt x="392" y="375"/>
                </a:moveTo>
                <a:cubicBezTo>
                  <a:pt x="394" y="374"/>
                  <a:pt x="396" y="373"/>
                  <a:pt x="396" y="369"/>
                </a:cubicBezTo>
                <a:cubicBezTo>
                  <a:pt x="393" y="369"/>
                  <a:pt x="392" y="372"/>
                  <a:pt x="392" y="375"/>
                </a:cubicBezTo>
                <a:close/>
                <a:moveTo>
                  <a:pt x="453" y="374"/>
                </a:moveTo>
                <a:cubicBezTo>
                  <a:pt x="454" y="372"/>
                  <a:pt x="461" y="372"/>
                  <a:pt x="459" y="369"/>
                </a:cubicBezTo>
                <a:cubicBezTo>
                  <a:pt x="458" y="370"/>
                  <a:pt x="458" y="369"/>
                  <a:pt x="457" y="369"/>
                </a:cubicBezTo>
                <a:cubicBezTo>
                  <a:pt x="456" y="370"/>
                  <a:pt x="452" y="374"/>
                  <a:pt x="453" y="374"/>
                </a:cubicBezTo>
                <a:close/>
                <a:moveTo>
                  <a:pt x="70" y="377"/>
                </a:moveTo>
                <a:cubicBezTo>
                  <a:pt x="67" y="375"/>
                  <a:pt x="66" y="371"/>
                  <a:pt x="62" y="370"/>
                </a:cubicBezTo>
                <a:cubicBezTo>
                  <a:pt x="63" y="373"/>
                  <a:pt x="66" y="378"/>
                  <a:pt x="70" y="377"/>
                </a:cubicBezTo>
                <a:close/>
                <a:moveTo>
                  <a:pt x="101" y="391"/>
                </a:moveTo>
                <a:cubicBezTo>
                  <a:pt x="100" y="388"/>
                  <a:pt x="97" y="388"/>
                  <a:pt x="96" y="385"/>
                </a:cubicBezTo>
                <a:cubicBezTo>
                  <a:pt x="88" y="382"/>
                  <a:pt x="82" y="373"/>
                  <a:pt x="75" y="371"/>
                </a:cubicBezTo>
                <a:cubicBezTo>
                  <a:pt x="81" y="380"/>
                  <a:pt x="92" y="384"/>
                  <a:pt x="101" y="391"/>
                </a:cubicBezTo>
                <a:close/>
                <a:moveTo>
                  <a:pt x="96" y="378"/>
                </a:moveTo>
                <a:cubicBezTo>
                  <a:pt x="96" y="374"/>
                  <a:pt x="94" y="372"/>
                  <a:pt x="91" y="371"/>
                </a:cubicBezTo>
                <a:cubicBezTo>
                  <a:pt x="92" y="374"/>
                  <a:pt x="95" y="376"/>
                  <a:pt x="96" y="378"/>
                </a:cubicBezTo>
                <a:close/>
                <a:moveTo>
                  <a:pt x="333" y="372"/>
                </a:moveTo>
                <a:cubicBezTo>
                  <a:pt x="335" y="373"/>
                  <a:pt x="336" y="372"/>
                  <a:pt x="336" y="371"/>
                </a:cubicBezTo>
                <a:cubicBezTo>
                  <a:pt x="334" y="370"/>
                  <a:pt x="333" y="371"/>
                  <a:pt x="333" y="372"/>
                </a:cubicBezTo>
                <a:close/>
                <a:moveTo>
                  <a:pt x="378" y="375"/>
                </a:moveTo>
                <a:cubicBezTo>
                  <a:pt x="379" y="376"/>
                  <a:pt x="383" y="376"/>
                  <a:pt x="383" y="374"/>
                </a:cubicBezTo>
                <a:cubicBezTo>
                  <a:pt x="382" y="373"/>
                  <a:pt x="381" y="373"/>
                  <a:pt x="380" y="372"/>
                </a:cubicBezTo>
                <a:cubicBezTo>
                  <a:pt x="379" y="373"/>
                  <a:pt x="378" y="373"/>
                  <a:pt x="378" y="375"/>
                </a:cubicBezTo>
                <a:close/>
                <a:moveTo>
                  <a:pt x="181" y="383"/>
                </a:moveTo>
                <a:cubicBezTo>
                  <a:pt x="178" y="380"/>
                  <a:pt x="172" y="381"/>
                  <a:pt x="172" y="375"/>
                </a:cubicBezTo>
                <a:cubicBezTo>
                  <a:pt x="168" y="377"/>
                  <a:pt x="169" y="375"/>
                  <a:pt x="168" y="374"/>
                </a:cubicBezTo>
                <a:cubicBezTo>
                  <a:pt x="167" y="374"/>
                  <a:pt x="167" y="374"/>
                  <a:pt x="166" y="374"/>
                </a:cubicBezTo>
                <a:cubicBezTo>
                  <a:pt x="169" y="379"/>
                  <a:pt x="176" y="382"/>
                  <a:pt x="181" y="383"/>
                </a:cubicBezTo>
                <a:close/>
                <a:moveTo>
                  <a:pt x="108" y="409"/>
                </a:moveTo>
                <a:cubicBezTo>
                  <a:pt x="105" y="389"/>
                  <a:pt x="84" y="386"/>
                  <a:pt x="71" y="375"/>
                </a:cubicBezTo>
                <a:cubicBezTo>
                  <a:pt x="80" y="390"/>
                  <a:pt x="95" y="398"/>
                  <a:pt x="108" y="409"/>
                </a:cubicBezTo>
                <a:close/>
                <a:moveTo>
                  <a:pt x="439" y="381"/>
                </a:moveTo>
                <a:cubicBezTo>
                  <a:pt x="443" y="380"/>
                  <a:pt x="447" y="380"/>
                  <a:pt x="448" y="377"/>
                </a:cubicBezTo>
                <a:cubicBezTo>
                  <a:pt x="445" y="374"/>
                  <a:pt x="440" y="377"/>
                  <a:pt x="439" y="381"/>
                </a:cubicBezTo>
                <a:close/>
                <a:moveTo>
                  <a:pt x="305" y="378"/>
                </a:moveTo>
                <a:cubicBezTo>
                  <a:pt x="306" y="378"/>
                  <a:pt x="308" y="378"/>
                  <a:pt x="309" y="377"/>
                </a:cubicBezTo>
                <a:cubicBezTo>
                  <a:pt x="307" y="377"/>
                  <a:pt x="305" y="375"/>
                  <a:pt x="305" y="378"/>
                </a:cubicBezTo>
                <a:close/>
                <a:moveTo>
                  <a:pt x="347" y="378"/>
                </a:moveTo>
                <a:cubicBezTo>
                  <a:pt x="347" y="376"/>
                  <a:pt x="343" y="376"/>
                  <a:pt x="343" y="377"/>
                </a:cubicBezTo>
                <a:cubicBezTo>
                  <a:pt x="344" y="377"/>
                  <a:pt x="345" y="377"/>
                  <a:pt x="347" y="378"/>
                </a:cubicBezTo>
                <a:close/>
                <a:moveTo>
                  <a:pt x="366" y="378"/>
                </a:moveTo>
                <a:cubicBezTo>
                  <a:pt x="364" y="378"/>
                  <a:pt x="364" y="377"/>
                  <a:pt x="363" y="377"/>
                </a:cubicBezTo>
                <a:cubicBezTo>
                  <a:pt x="363" y="380"/>
                  <a:pt x="365" y="380"/>
                  <a:pt x="366" y="378"/>
                </a:cubicBezTo>
                <a:close/>
                <a:moveTo>
                  <a:pt x="413" y="378"/>
                </a:moveTo>
                <a:cubicBezTo>
                  <a:pt x="412" y="381"/>
                  <a:pt x="410" y="383"/>
                  <a:pt x="409" y="386"/>
                </a:cubicBezTo>
                <a:cubicBezTo>
                  <a:pt x="416" y="387"/>
                  <a:pt x="419" y="381"/>
                  <a:pt x="418" y="377"/>
                </a:cubicBezTo>
                <a:cubicBezTo>
                  <a:pt x="417" y="379"/>
                  <a:pt x="415" y="379"/>
                  <a:pt x="413" y="378"/>
                </a:cubicBezTo>
                <a:close/>
                <a:moveTo>
                  <a:pt x="426" y="382"/>
                </a:moveTo>
                <a:cubicBezTo>
                  <a:pt x="427" y="380"/>
                  <a:pt x="429" y="380"/>
                  <a:pt x="430" y="379"/>
                </a:cubicBezTo>
                <a:cubicBezTo>
                  <a:pt x="430" y="378"/>
                  <a:pt x="430" y="377"/>
                  <a:pt x="429" y="377"/>
                </a:cubicBezTo>
                <a:cubicBezTo>
                  <a:pt x="429" y="379"/>
                  <a:pt x="424" y="380"/>
                  <a:pt x="426" y="382"/>
                </a:cubicBezTo>
                <a:close/>
                <a:moveTo>
                  <a:pt x="311" y="382"/>
                </a:moveTo>
                <a:cubicBezTo>
                  <a:pt x="314" y="382"/>
                  <a:pt x="315" y="381"/>
                  <a:pt x="315" y="378"/>
                </a:cubicBezTo>
                <a:cubicBezTo>
                  <a:pt x="313" y="379"/>
                  <a:pt x="310" y="379"/>
                  <a:pt x="311" y="382"/>
                </a:cubicBezTo>
                <a:close/>
                <a:moveTo>
                  <a:pt x="439" y="392"/>
                </a:moveTo>
                <a:cubicBezTo>
                  <a:pt x="444" y="391"/>
                  <a:pt x="452" y="388"/>
                  <a:pt x="457" y="386"/>
                </a:cubicBezTo>
                <a:cubicBezTo>
                  <a:pt x="457" y="383"/>
                  <a:pt x="458" y="380"/>
                  <a:pt x="459" y="378"/>
                </a:cubicBezTo>
                <a:cubicBezTo>
                  <a:pt x="449" y="380"/>
                  <a:pt x="442" y="386"/>
                  <a:pt x="439" y="392"/>
                </a:cubicBezTo>
                <a:close/>
                <a:moveTo>
                  <a:pt x="323" y="383"/>
                </a:moveTo>
                <a:cubicBezTo>
                  <a:pt x="325" y="384"/>
                  <a:pt x="327" y="384"/>
                  <a:pt x="329" y="385"/>
                </a:cubicBezTo>
                <a:cubicBezTo>
                  <a:pt x="330" y="383"/>
                  <a:pt x="331" y="382"/>
                  <a:pt x="332" y="380"/>
                </a:cubicBezTo>
                <a:cubicBezTo>
                  <a:pt x="328" y="378"/>
                  <a:pt x="323" y="379"/>
                  <a:pt x="323" y="383"/>
                </a:cubicBezTo>
                <a:close/>
                <a:moveTo>
                  <a:pt x="112" y="391"/>
                </a:moveTo>
                <a:cubicBezTo>
                  <a:pt x="108" y="388"/>
                  <a:pt x="107" y="382"/>
                  <a:pt x="102" y="380"/>
                </a:cubicBezTo>
                <a:cubicBezTo>
                  <a:pt x="102" y="386"/>
                  <a:pt x="108" y="390"/>
                  <a:pt x="112" y="391"/>
                </a:cubicBezTo>
                <a:close/>
                <a:moveTo>
                  <a:pt x="139" y="401"/>
                </a:moveTo>
                <a:cubicBezTo>
                  <a:pt x="136" y="392"/>
                  <a:pt x="134" y="383"/>
                  <a:pt x="126" y="380"/>
                </a:cubicBezTo>
                <a:cubicBezTo>
                  <a:pt x="129" y="388"/>
                  <a:pt x="131" y="398"/>
                  <a:pt x="139" y="401"/>
                </a:cubicBezTo>
                <a:close/>
                <a:moveTo>
                  <a:pt x="495" y="388"/>
                </a:moveTo>
                <a:cubicBezTo>
                  <a:pt x="481" y="399"/>
                  <a:pt x="465" y="409"/>
                  <a:pt x="445" y="416"/>
                </a:cubicBezTo>
                <a:cubicBezTo>
                  <a:pt x="458" y="418"/>
                  <a:pt x="469" y="414"/>
                  <a:pt x="479" y="409"/>
                </a:cubicBezTo>
                <a:cubicBezTo>
                  <a:pt x="479" y="406"/>
                  <a:pt x="481" y="405"/>
                  <a:pt x="483" y="403"/>
                </a:cubicBezTo>
                <a:cubicBezTo>
                  <a:pt x="501" y="401"/>
                  <a:pt x="514" y="389"/>
                  <a:pt x="527" y="380"/>
                </a:cubicBezTo>
                <a:cubicBezTo>
                  <a:pt x="516" y="382"/>
                  <a:pt x="507" y="387"/>
                  <a:pt x="495" y="388"/>
                </a:cubicBezTo>
                <a:close/>
                <a:moveTo>
                  <a:pt x="350" y="386"/>
                </a:moveTo>
                <a:cubicBezTo>
                  <a:pt x="350" y="384"/>
                  <a:pt x="351" y="384"/>
                  <a:pt x="350" y="383"/>
                </a:cubicBezTo>
                <a:cubicBezTo>
                  <a:pt x="348" y="382"/>
                  <a:pt x="344" y="380"/>
                  <a:pt x="342" y="381"/>
                </a:cubicBezTo>
                <a:cubicBezTo>
                  <a:pt x="345" y="382"/>
                  <a:pt x="346" y="385"/>
                  <a:pt x="350" y="386"/>
                </a:cubicBezTo>
                <a:close/>
                <a:moveTo>
                  <a:pt x="402" y="382"/>
                </a:moveTo>
                <a:cubicBezTo>
                  <a:pt x="402" y="381"/>
                  <a:pt x="402" y="381"/>
                  <a:pt x="403" y="380"/>
                </a:cubicBezTo>
                <a:cubicBezTo>
                  <a:pt x="402" y="380"/>
                  <a:pt x="401" y="380"/>
                  <a:pt x="400" y="380"/>
                </a:cubicBezTo>
                <a:cubicBezTo>
                  <a:pt x="400" y="382"/>
                  <a:pt x="401" y="382"/>
                  <a:pt x="402" y="382"/>
                </a:cubicBezTo>
                <a:close/>
                <a:moveTo>
                  <a:pt x="386" y="387"/>
                </a:moveTo>
                <a:cubicBezTo>
                  <a:pt x="388" y="386"/>
                  <a:pt x="390" y="384"/>
                  <a:pt x="391" y="381"/>
                </a:cubicBezTo>
                <a:cubicBezTo>
                  <a:pt x="390" y="381"/>
                  <a:pt x="389" y="381"/>
                  <a:pt x="388" y="381"/>
                </a:cubicBezTo>
                <a:cubicBezTo>
                  <a:pt x="388" y="384"/>
                  <a:pt x="385" y="384"/>
                  <a:pt x="386" y="387"/>
                </a:cubicBezTo>
                <a:close/>
                <a:moveTo>
                  <a:pt x="270" y="383"/>
                </a:moveTo>
                <a:cubicBezTo>
                  <a:pt x="271" y="386"/>
                  <a:pt x="274" y="386"/>
                  <a:pt x="276" y="387"/>
                </a:cubicBezTo>
                <a:cubicBezTo>
                  <a:pt x="277" y="386"/>
                  <a:pt x="278" y="386"/>
                  <a:pt x="278" y="384"/>
                </a:cubicBezTo>
                <a:cubicBezTo>
                  <a:pt x="275" y="381"/>
                  <a:pt x="273" y="382"/>
                  <a:pt x="270" y="383"/>
                </a:cubicBezTo>
                <a:close/>
                <a:moveTo>
                  <a:pt x="374" y="385"/>
                </a:moveTo>
                <a:cubicBezTo>
                  <a:pt x="376" y="385"/>
                  <a:pt x="379" y="385"/>
                  <a:pt x="381" y="386"/>
                </a:cubicBezTo>
                <a:cubicBezTo>
                  <a:pt x="382" y="385"/>
                  <a:pt x="383" y="383"/>
                  <a:pt x="383" y="382"/>
                </a:cubicBezTo>
                <a:cubicBezTo>
                  <a:pt x="379" y="382"/>
                  <a:pt x="373" y="380"/>
                  <a:pt x="374" y="385"/>
                </a:cubicBezTo>
                <a:close/>
                <a:moveTo>
                  <a:pt x="85" y="401"/>
                </a:moveTo>
                <a:cubicBezTo>
                  <a:pt x="80" y="394"/>
                  <a:pt x="74" y="385"/>
                  <a:pt x="66" y="383"/>
                </a:cubicBezTo>
                <a:cubicBezTo>
                  <a:pt x="72" y="389"/>
                  <a:pt x="77" y="399"/>
                  <a:pt x="85" y="401"/>
                </a:cubicBezTo>
                <a:close/>
                <a:moveTo>
                  <a:pt x="391" y="388"/>
                </a:moveTo>
                <a:cubicBezTo>
                  <a:pt x="392" y="388"/>
                  <a:pt x="398" y="387"/>
                  <a:pt x="400" y="387"/>
                </a:cubicBezTo>
                <a:cubicBezTo>
                  <a:pt x="399" y="384"/>
                  <a:pt x="395" y="384"/>
                  <a:pt x="392" y="382"/>
                </a:cubicBezTo>
                <a:cubicBezTo>
                  <a:pt x="392" y="385"/>
                  <a:pt x="391" y="386"/>
                  <a:pt x="391" y="388"/>
                </a:cubicBezTo>
                <a:close/>
                <a:moveTo>
                  <a:pt x="295" y="390"/>
                </a:moveTo>
                <a:cubicBezTo>
                  <a:pt x="294" y="388"/>
                  <a:pt x="296" y="388"/>
                  <a:pt x="296" y="386"/>
                </a:cubicBezTo>
                <a:cubicBezTo>
                  <a:pt x="293" y="385"/>
                  <a:pt x="293" y="386"/>
                  <a:pt x="290" y="386"/>
                </a:cubicBezTo>
                <a:cubicBezTo>
                  <a:pt x="291" y="389"/>
                  <a:pt x="292" y="390"/>
                  <a:pt x="295" y="390"/>
                </a:cubicBezTo>
                <a:close/>
                <a:moveTo>
                  <a:pt x="295" y="383"/>
                </a:moveTo>
                <a:cubicBezTo>
                  <a:pt x="292" y="383"/>
                  <a:pt x="290" y="384"/>
                  <a:pt x="289" y="386"/>
                </a:cubicBezTo>
                <a:cubicBezTo>
                  <a:pt x="290" y="387"/>
                  <a:pt x="294" y="384"/>
                  <a:pt x="295" y="383"/>
                </a:cubicBezTo>
                <a:close/>
                <a:moveTo>
                  <a:pt x="309" y="383"/>
                </a:moveTo>
                <a:cubicBezTo>
                  <a:pt x="308" y="385"/>
                  <a:pt x="313" y="386"/>
                  <a:pt x="313" y="384"/>
                </a:cubicBezTo>
                <a:cubicBezTo>
                  <a:pt x="312" y="383"/>
                  <a:pt x="310" y="382"/>
                  <a:pt x="309" y="383"/>
                </a:cubicBezTo>
                <a:close/>
                <a:moveTo>
                  <a:pt x="337" y="385"/>
                </a:moveTo>
                <a:cubicBezTo>
                  <a:pt x="337" y="385"/>
                  <a:pt x="338" y="385"/>
                  <a:pt x="338" y="385"/>
                </a:cubicBezTo>
                <a:cubicBezTo>
                  <a:pt x="339" y="384"/>
                  <a:pt x="338" y="383"/>
                  <a:pt x="337" y="383"/>
                </a:cubicBezTo>
                <a:cubicBezTo>
                  <a:pt x="337" y="384"/>
                  <a:pt x="336" y="384"/>
                  <a:pt x="337" y="385"/>
                </a:cubicBezTo>
                <a:close/>
                <a:moveTo>
                  <a:pt x="354" y="387"/>
                </a:moveTo>
                <a:cubicBezTo>
                  <a:pt x="354" y="385"/>
                  <a:pt x="358" y="385"/>
                  <a:pt x="355" y="383"/>
                </a:cubicBezTo>
                <a:cubicBezTo>
                  <a:pt x="355" y="384"/>
                  <a:pt x="352" y="386"/>
                  <a:pt x="354" y="387"/>
                </a:cubicBezTo>
                <a:close/>
                <a:moveTo>
                  <a:pt x="161" y="388"/>
                </a:moveTo>
                <a:cubicBezTo>
                  <a:pt x="162" y="388"/>
                  <a:pt x="164" y="389"/>
                  <a:pt x="164" y="388"/>
                </a:cubicBezTo>
                <a:cubicBezTo>
                  <a:pt x="162" y="387"/>
                  <a:pt x="161" y="383"/>
                  <a:pt x="159" y="385"/>
                </a:cubicBezTo>
                <a:cubicBezTo>
                  <a:pt x="160" y="385"/>
                  <a:pt x="161" y="387"/>
                  <a:pt x="161" y="388"/>
                </a:cubicBezTo>
                <a:close/>
                <a:moveTo>
                  <a:pt x="422" y="391"/>
                </a:moveTo>
                <a:cubicBezTo>
                  <a:pt x="429" y="394"/>
                  <a:pt x="432" y="389"/>
                  <a:pt x="437" y="389"/>
                </a:cubicBezTo>
                <a:cubicBezTo>
                  <a:pt x="436" y="386"/>
                  <a:pt x="440" y="385"/>
                  <a:pt x="437" y="385"/>
                </a:cubicBezTo>
                <a:cubicBezTo>
                  <a:pt x="431" y="387"/>
                  <a:pt x="425" y="386"/>
                  <a:pt x="422" y="391"/>
                </a:cubicBezTo>
                <a:close/>
                <a:moveTo>
                  <a:pt x="479" y="386"/>
                </a:moveTo>
                <a:cubicBezTo>
                  <a:pt x="480" y="386"/>
                  <a:pt x="481" y="385"/>
                  <a:pt x="482" y="386"/>
                </a:cubicBezTo>
                <a:cubicBezTo>
                  <a:pt x="482" y="384"/>
                  <a:pt x="479" y="384"/>
                  <a:pt x="479" y="386"/>
                </a:cubicBezTo>
                <a:close/>
                <a:moveTo>
                  <a:pt x="321" y="386"/>
                </a:moveTo>
                <a:cubicBezTo>
                  <a:pt x="318" y="388"/>
                  <a:pt x="328" y="390"/>
                  <a:pt x="328" y="386"/>
                </a:cubicBezTo>
                <a:cubicBezTo>
                  <a:pt x="325" y="387"/>
                  <a:pt x="323" y="384"/>
                  <a:pt x="321" y="386"/>
                </a:cubicBezTo>
                <a:close/>
                <a:moveTo>
                  <a:pt x="358" y="388"/>
                </a:moveTo>
                <a:cubicBezTo>
                  <a:pt x="360" y="388"/>
                  <a:pt x="360" y="387"/>
                  <a:pt x="363" y="388"/>
                </a:cubicBezTo>
                <a:cubicBezTo>
                  <a:pt x="363" y="387"/>
                  <a:pt x="363" y="386"/>
                  <a:pt x="363" y="386"/>
                </a:cubicBezTo>
                <a:cubicBezTo>
                  <a:pt x="362" y="385"/>
                  <a:pt x="357" y="385"/>
                  <a:pt x="358" y="388"/>
                </a:cubicBezTo>
                <a:close/>
                <a:moveTo>
                  <a:pt x="457" y="391"/>
                </a:moveTo>
                <a:cubicBezTo>
                  <a:pt x="462" y="391"/>
                  <a:pt x="463" y="388"/>
                  <a:pt x="466" y="386"/>
                </a:cubicBezTo>
                <a:cubicBezTo>
                  <a:pt x="463" y="388"/>
                  <a:pt x="458" y="388"/>
                  <a:pt x="457" y="391"/>
                </a:cubicBezTo>
                <a:close/>
                <a:moveTo>
                  <a:pt x="260" y="392"/>
                </a:moveTo>
                <a:cubicBezTo>
                  <a:pt x="265" y="395"/>
                  <a:pt x="271" y="393"/>
                  <a:pt x="274" y="389"/>
                </a:cubicBezTo>
                <a:cubicBezTo>
                  <a:pt x="269" y="384"/>
                  <a:pt x="263" y="388"/>
                  <a:pt x="260" y="392"/>
                </a:cubicBezTo>
                <a:close/>
                <a:moveTo>
                  <a:pt x="299" y="395"/>
                </a:moveTo>
                <a:cubicBezTo>
                  <a:pt x="300" y="392"/>
                  <a:pt x="301" y="390"/>
                  <a:pt x="304" y="389"/>
                </a:cubicBezTo>
                <a:cubicBezTo>
                  <a:pt x="304" y="387"/>
                  <a:pt x="302" y="386"/>
                  <a:pt x="300" y="386"/>
                </a:cubicBezTo>
                <a:cubicBezTo>
                  <a:pt x="300" y="389"/>
                  <a:pt x="295" y="393"/>
                  <a:pt x="299" y="395"/>
                </a:cubicBezTo>
                <a:close/>
                <a:moveTo>
                  <a:pt x="44" y="388"/>
                </a:moveTo>
                <a:cubicBezTo>
                  <a:pt x="48" y="393"/>
                  <a:pt x="52" y="399"/>
                  <a:pt x="57" y="404"/>
                </a:cubicBezTo>
                <a:cubicBezTo>
                  <a:pt x="55" y="397"/>
                  <a:pt x="49" y="387"/>
                  <a:pt x="44" y="388"/>
                </a:cubicBezTo>
                <a:close/>
                <a:moveTo>
                  <a:pt x="334" y="391"/>
                </a:moveTo>
                <a:cubicBezTo>
                  <a:pt x="337" y="390"/>
                  <a:pt x="343" y="393"/>
                  <a:pt x="347" y="392"/>
                </a:cubicBezTo>
                <a:cubicBezTo>
                  <a:pt x="347" y="387"/>
                  <a:pt x="339" y="389"/>
                  <a:pt x="335" y="388"/>
                </a:cubicBezTo>
                <a:cubicBezTo>
                  <a:pt x="335" y="389"/>
                  <a:pt x="334" y="389"/>
                  <a:pt x="334" y="391"/>
                </a:cubicBezTo>
                <a:close/>
                <a:moveTo>
                  <a:pt x="72" y="403"/>
                </a:moveTo>
                <a:cubicBezTo>
                  <a:pt x="70" y="394"/>
                  <a:pt x="60" y="391"/>
                  <a:pt x="55" y="389"/>
                </a:cubicBezTo>
                <a:cubicBezTo>
                  <a:pt x="60" y="394"/>
                  <a:pt x="64" y="400"/>
                  <a:pt x="72" y="403"/>
                </a:cubicBezTo>
                <a:close/>
                <a:moveTo>
                  <a:pt x="229" y="405"/>
                </a:moveTo>
                <a:cubicBezTo>
                  <a:pt x="217" y="401"/>
                  <a:pt x="208" y="393"/>
                  <a:pt x="198" y="389"/>
                </a:cubicBezTo>
                <a:cubicBezTo>
                  <a:pt x="208" y="394"/>
                  <a:pt x="216" y="405"/>
                  <a:pt x="229" y="405"/>
                </a:cubicBezTo>
                <a:close/>
                <a:moveTo>
                  <a:pt x="236" y="391"/>
                </a:moveTo>
                <a:cubicBezTo>
                  <a:pt x="236" y="396"/>
                  <a:pt x="240" y="395"/>
                  <a:pt x="242" y="397"/>
                </a:cubicBezTo>
                <a:cubicBezTo>
                  <a:pt x="245" y="395"/>
                  <a:pt x="249" y="396"/>
                  <a:pt x="251" y="392"/>
                </a:cubicBezTo>
                <a:cubicBezTo>
                  <a:pt x="246" y="387"/>
                  <a:pt x="241" y="391"/>
                  <a:pt x="236" y="391"/>
                </a:cubicBezTo>
                <a:close/>
                <a:moveTo>
                  <a:pt x="318" y="394"/>
                </a:moveTo>
                <a:cubicBezTo>
                  <a:pt x="315" y="396"/>
                  <a:pt x="312" y="397"/>
                  <a:pt x="312" y="402"/>
                </a:cubicBezTo>
                <a:cubicBezTo>
                  <a:pt x="315" y="403"/>
                  <a:pt x="317" y="403"/>
                  <a:pt x="320" y="403"/>
                </a:cubicBezTo>
                <a:cubicBezTo>
                  <a:pt x="322" y="399"/>
                  <a:pt x="325" y="396"/>
                  <a:pt x="326" y="391"/>
                </a:cubicBezTo>
                <a:cubicBezTo>
                  <a:pt x="323" y="390"/>
                  <a:pt x="321" y="389"/>
                  <a:pt x="318" y="389"/>
                </a:cubicBezTo>
                <a:cubicBezTo>
                  <a:pt x="317" y="391"/>
                  <a:pt x="318" y="392"/>
                  <a:pt x="318" y="394"/>
                </a:cubicBezTo>
                <a:close/>
                <a:moveTo>
                  <a:pt x="302" y="399"/>
                </a:moveTo>
                <a:cubicBezTo>
                  <a:pt x="302" y="397"/>
                  <a:pt x="303" y="399"/>
                  <a:pt x="306" y="399"/>
                </a:cubicBezTo>
                <a:cubicBezTo>
                  <a:pt x="306" y="395"/>
                  <a:pt x="309" y="395"/>
                  <a:pt x="309" y="391"/>
                </a:cubicBezTo>
                <a:cubicBezTo>
                  <a:pt x="307" y="392"/>
                  <a:pt x="307" y="389"/>
                  <a:pt x="305" y="390"/>
                </a:cubicBezTo>
                <a:cubicBezTo>
                  <a:pt x="305" y="393"/>
                  <a:pt x="301" y="396"/>
                  <a:pt x="302" y="399"/>
                </a:cubicBezTo>
                <a:close/>
                <a:moveTo>
                  <a:pt x="358" y="392"/>
                </a:moveTo>
                <a:cubicBezTo>
                  <a:pt x="358" y="392"/>
                  <a:pt x="358" y="391"/>
                  <a:pt x="358" y="390"/>
                </a:cubicBezTo>
                <a:cubicBezTo>
                  <a:pt x="358" y="390"/>
                  <a:pt x="357" y="390"/>
                  <a:pt x="356" y="390"/>
                </a:cubicBezTo>
                <a:cubicBezTo>
                  <a:pt x="356" y="392"/>
                  <a:pt x="357" y="392"/>
                  <a:pt x="358" y="392"/>
                </a:cubicBezTo>
                <a:close/>
                <a:moveTo>
                  <a:pt x="367" y="396"/>
                </a:moveTo>
                <a:cubicBezTo>
                  <a:pt x="371" y="396"/>
                  <a:pt x="380" y="398"/>
                  <a:pt x="379" y="391"/>
                </a:cubicBezTo>
                <a:cubicBezTo>
                  <a:pt x="372" y="391"/>
                  <a:pt x="367" y="390"/>
                  <a:pt x="367" y="396"/>
                </a:cubicBezTo>
                <a:close/>
                <a:moveTo>
                  <a:pt x="385" y="397"/>
                </a:moveTo>
                <a:cubicBezTo>
                  <a:pt x="389" y="398"/>
                  <a:pt x="396" y="396"/>
                  <a:pt x="398" y="392"/>
                </a:cubicBezTo>
                <a:cubicBezTo>
                  <a:pt x="391" y="389"/>
                  <a:pt x="386" y="391"/>
                  <a:pt x="385" y="397"/>
                </a:cubicBezTo>
                <a:close/>
                <a:moveTo>
                  <a:pt x="446" y="405"/>
                </a:moveTo>
                <a:cubicBezTo>
                  <a:pt x="459" y="402"/>
                  <a:pt x="473" y="399"/>
                  <a:pt x="482" y="391"/>
                </a:cubicBezTo>
                <a:cubicBezTo>
                  <a:pt x="471" y="396"/>
                  <a:pt x="452" y="397"/>
                  <a:pt x="446" y="405"/>
                </a:cubicBezTo>
                <a:close/>
                <a:moveTo>
                  <a:pt x="279" y="399"/>
                </a:moveTo>
                <a:cubicBezTo>
                  <a:pt x="283" y="400"/>
                  <a:pt x="284" y="398"/>
                  <a:pt x="287" y="401"/>
                </a:cubicBezTo>
                <a:cubicBezTo>
                  <a:pt x="290" y="401"/>
                  <a:pt x="290" y="398"/>
                  <a:pt x="292" y="396"/>
                </a:cubicBezTo>
                <a:cubicBezTo>
                  <a:pt x="288" y="395"/>
                  <a:pt x="286" y="393"/>
                  <a:pt x="282" y="392"/>
                </a:cubicBezTo>
                <a:cubicBezTo>
                  <a:pt x="282" y="395"/>
                  <a:pt x="279" y="395"/>
                  <a:pt x="279" y="399"/>
                </a:cubicBezTo>
                <a:close/>
                <a:moveTo>
                  <a:pt x="332" y="392"/>
                </a:moveTo>
                <a:cubicBezTo>
                  <a:pt x="332" y="397"/>
                  <a:pt x="327" y="399"/>
                  <a:pt x="328" y="404"/>
                </a:cubicBezTo>
                <a:cubicBezTo>
                  <a:pt x="334" y="405"/>
                  <a:pt x="335" y="403"/>
                  <a:pt x="340" y="405"/>
                </a:cubicBezTo>
                <a:cubicBezTo>
                  <a:pt x="342" y="402"/>
                  <a:pt x="344" y="399"/>
                  <a:pt x="345" y="395"/>
                </a:cubicBezTo>
                <a:cubicBezTo>
                  <a:pt x="341" y="394"/>
                  <a:pt x="337" y="393"/>
                  <a:pt x="332" y="392"/>
                </a:cubicBezTo>
                <a:close/>
                <a:moveTo>
                  <a:pt x="409" y="399"/>
                </a:moveTo>
                <a:cubicBezTo>
                  <a:pt x="413" y="397"/>
                  <a:pt x="424" y="398"/>
                  <a:pt x="427" y="395"/>
                </a:cubicBezTo>
                <a:cubicBezTo>
                  <a:pt x="421" y="394"/>
                  <a:pt x="410" y="394"/>
                  <a:pt x="409" y="399"/>
                </a:cubicBezTo>
                <a:close/>
                <a:moveTo>
                  <a:pt x="114" y="400"/>
                </a:moveTo>
                <a:cubicBezTo>
                  <a:pt x="114" y="397"/>
                  <a:pt x="112" y="397"/>
                  <a:pt x="110" y="396"/>
                </a:cubicBezTo>
                <a:cubicBezTo>
                  <a:pt x="111" y="398"/>
                  <a:pt x="112" y="399"/>
                  <a:pt x="114" y="400"/>
                </a:cubicBezTo>
                <a:close/>
                <a:moveTo>
                  <a:pt x="135" y="408"/>
                </a:moveTo>
                <a:cubicBezTo>
                  <a:pt x="132" y="403"/>
                  <a:pt x="130" y="398"/>
                  <a:pt x="124" y="396"/>
                </a:cubicBezTo>
                <a:cubicBezTo>
                  <a:pt x="126" y="402"/>
                  <a:pt x="130" y="406"/>
                  <a:pt x="135" y="408"/>
                </a:cubicBezTo>
                <a:close/>
                <a:moveTo>
                  <a:pt x="166" y="422"/>
                </a:moveTo>
                <a:cubicBezTo>
                  <a:pt x="166" y="419"/>
                  <a:pt x="163" y="415"/>
                  <a:pt x="163" y="409"/>
                </a:cubicBezTo>
                <a:cubicBezTo>
                  <a:pt x="157" y="407"/>
                  <a:pt x="153" y="398"/>
                  <a:pt x="146" y="397"/>
                </a:cubicBezTo>
                <a:cubicBezTo>
                  <a:pt x="148" y="408"/>
                  <a:pt x="156" y="420"/>
                  <a:pt x="166" y="422"/>
                </a:cubicBezTo>
                <a:close/>
                <a:moveTo>
                  <a:pt x="166" y="402"/>
                </a:moveTo>
                <a:cubicBezTo>
                  <a:pt x="166" y="399"/>
                  <a:pt x="166" y="397"/>
                  <a:pt x="164" y="397"/>
                </a:cubicBezTo>
                <a:cubicBezTo>
                  <a:pt x="165" y="399"/>
                  <a:pt x="164" y="402"/>
                  <a:pt x="166" y="402"/>
                </a:cubicBezTo>
                <a:close/>
                <a:moveTo>
                  <a:pt x="294" y="401"/>
                </a:moveTo>
                <a:cubicBezTo>
                  <a:pt x="296" y="401"/>
                  <a:pt x="296" y="399"/>
                  <a:pt x="296" y="399"/>
                </a:cubicBezTo>
                <a:cubicBezTo>
                  <a:pt x="296" y="398"/>
                  <a:pt x="296" y="398"/>
                  <a:pt x="295" y="398"/>
                </a:cubicBezTo>
                <a:cubicBezTo>
                  <a:pt x="295" y="399"/>
                  <a:pt x="293" y="399"/>
                  <a:pt x="294" y="401"/>
                </a:cubicBezTo>
                <a:close/>
                <a:moveTo>
                  <a:pt x="363" y="404"/>
                </a:moveTo>
                <a:cubicBezTo>
                  <a:pt x="367" y="404"/>
                  <a:pt x="374" y="404"/>
                  <a:pt x="375" y="399"/>
                </a:cubicBezTo>
                <a:cubicBezTo>
                  <a:pt x="370" y="398"/>
                  <a:pt x="363" y="397"/>
                  <a:pt x="363" y="404"/>
                </a:cubicBezTo>
                <a:close/>
                <a:moveTo>
                  <a:pt x="114" y="421"/>
                </a:moveTo>
                <a:cubicBezTo>
                  <a:pt x="115" y="415"/>
                  <a:pt x="108" y="417"/>
                  <a:pt x="107" y="412"/>
                </a:cubicBezTo>
                <a:cubicBezTo>
                  <a:pt x="99" y="410"/>
                  <a:pt x="94" y="401"/>
                  <a:pt x="87" y="399"/>
                </a:cubicBezTo>
                <a:cubicBezTo>
                  <a:pt x="93" y="409"/>
                  <a:pt x="104" y="414"/>
                  <a:pt x="114" y="421"/>
                </a:cubicBezTo>
                <a:close/>
                <a:moveTo>
                  <a:pt x="159" y="402"/>
                </a:moveTo>
                <a:cubicBezTo>
                  <a:pt x="160" y="401"/>
                  <a:pt x="159" y="399"/>
                  <a:pt x="157" y="399"/>
                </a:cubicBezTo>
                <a:cubicBezTo>
                  <a:pt x="157" y="400"/>
                  <a:pt x="158" y="401"/>
                  <a:pt x="159" y="402"/>
                </a:cubicBezTo>
                <a:close/>
                <a:moveTo>
                  <a:pt x="65" y="403"/>
                </a:moveTo>
                <a:cubicBezTo>
                  <a:pt x="63" y="403"/>
                  <a:pt x="60" y="398"/>
                  <a:pt x="60" y="400"/>
                </a:cubicBezTo>
                <a:cubicBezTo>
                  <a:pt x="65" y="405"/>
                  <a:pt x="66" y="413"/>
                  <a:pt x="72" y="416"/>
                </a:cubicBezTo>
                <a:cubicBezTo>
                  <a:pt x="72" y="415"/>
                  <a:pt x="73" y="415"/>
                  <a:pt x="73" y="414"/>
                </a:cubicBezTo>
                <a:cubicBezTo>
                  <a:pt x="72" y="409"/>
                  <a:pt x="65" y="410"/>
                  <a:pt x="65" y="403"/>
                </a:cubicBezTo>
                <a:close/>
                <a:moveTo>
                  <a:pt x="421" y="410"/>
                </a:moveTo>
                <a:cubicBezTo>
                  <a:pt x="431" y="408"/>
                  <a:pt x="438" y="404"/>
                  <a:pt x="445" y="399"/>
                </a:cubicBezTo>
                <a:cubicBezTo>
                  <a:pt x="436" y="400"/>
                  <a:pt x="422" y="399"/>
                  <a:pt x="421" y="410"/>
                </a:cubicBezTo>
                <a:close/>
                <a:moveTo>
                  <a:pt x="299" y="402"/>
                </a:moveTo>
                <a:cubicBezTo>
                  <a:pt x="301" y="401"/>
                  <a:pt x="302" y="402"/>
                  <a:pt x="304" y="402"/>
                </a:cubicBezTo>
                <a:cubicBezTo>
                  <a:pt x="304" y="399"/>
                  <a:pt x="298" y="399"/>
                  <a:pt x="299" y="402"/>
                </a:cubicBezTo>
                <a:close/>
                <a:moveTo>
                  <a:pt x="384" y="403"/>
                </a:moveTo>
                <a:cubicBezTo>
                  <a:pt x="385" y="404"/>
                  <a:pt x="387" y="403"/>
                  <a:pt x="388" y="404"/>
                </a:cubicBezTo>
                <a:cubicBezTo>
                  <a:pt x="387" y="401"/>
                  <a:pt x="392" y="403"/>
                  <a:pt x="392" y="400"/>
                </a:cubicBezTo>
                <a:cubicBezTo>
                  <a:pt x="388" y="400"/>
                  <a:pt x="386" y="401"/>
                  <a:pt x="384" y="403"/>
                </a:cubicBezTo>
                <a:close/>
                <a:moveTo>
                  <a:pt x="195" y="422"/>
                </a:moveTo>
                <a:cubicBezTo>
                  <a:pt x="187" y="414"/>
                  <a:pt x="179" y="408"/>
                  <a:pt x="170" y="401"/>
                </a:cubicBezTo>
                <a:cubicBezTo>
                  <a:pt x="173" y="414"/>
                  <a:pt x="186" y="416"/>
                  <a:pt x="195" y="422"/>
                </a:cubicBezTo>
                <a:close/>
                <a:moveTo>
                  <a:pt x="394" y="414"/>
                </a:moveTo>
                <a:cubicBezTo>
                  <a:pt x="402" y="414"/>
                  <a:pt x="408" y="412"/>
                  <a:pt x="416" y="411"/>
                </a:cubicBezTo>
                <a:cubicBezTo>
                  <a:pt x="416" y="408"/>
                  <a:pt x="418" y="406"/>
                  <a:pt x="419" y="403"/>
                </a:cubicBezTo>
                <a:cubicBezTo>
                  <a:pt x="409" y="406"/>
                  <a:pt x="400" y="406"/>
                  <a:pt x="394" y="414"/>
                </a:cubicBezTo>
                <a:close/>
                <a:moveTo>
                  <a:pt x="267" y="406"/>
                </a:moveTo>
                <a:cubicBezTo>
                  <a:pt x="263" y="406"/>
                  <a:pt x="258" y="403"/>
                  <a:pt x="253" y="405"/>
                </a:cubicBezTo>
                <a:cubicBezTo>
                  <a:pt x="257" y="405"/>
                  <a:pt x="264" y="411"/>
                  <a:pt x="267" y="406"/>
                </a:cubicBezTo>
                <a:close/>
                <a:moveTo>
                  <a:pt x="118" y="416"/>
                </a:moveTo>
                <a:cubicBezTo>
                  <a:pt x="118" y="410"/>
                  <a:pt x="114" y="407"/>
                  <a:pt x="111" y="405"/>
                </a:cubicBezTo>
                <a:cubicBezTo>
                  <a:pt x="113" y="408"/>
                  <a:pt x="113" y="415"/>
                  <a:pt x="118" y="416"/>
                </a:cubicBezTo>
                <a:close/>
                <a:moveTo>
                  <a:pt x="308" y="406"/>
                </a:moveTo>
                <a:cubicBezTo>
                  <a:pt x="311" y="407"/>
                  <a:pt x="316" y="409"/>
                  <a:pt x="319" y="408"/>
                </a:cubicBezTo>
                <a:cubicBezTo>
                  <a:pt x="319" y="407"/>
                  <a:pt x="318" y="406"/>
                  <a:pt x="318" y="405"/>
                </a:cubicBezTo>
                <a:cubicBezTo>
                  <a:pt x="314" y="406"/>
                  <a:pt x="309" y="403"/>
                  <a:pt x="308" y="406"/>
                </a:cubicBezTo>
                <a:close/>
                <a:moveTo>
                  <a:pt x="338" y="409"/>
                </a:moveTo>
                <a:cubicBezTo>
                  <a:pt x="339" y="408"/>
                  <a:pt x="340" y="408"/>
                  <a:pt x="340" y="406"/>
                </a:cubicBezTo>
                <a:cubicBezTo>
                  <a:pt x="335" y="407"/>
                  <a:pt x="332" y="406"/>
                  <a:pt x="330" y="408"/>
                </a:cubicBezTo>
                <a:cubicBezTo>
                  <a:pt x="333" y="408"/>
                  <a:pt x="335" y="409"/>
                  <a:pt x="338" y="409"/>
                </a:cubicBezTo>
                <a:close/>
                <a:moveTo>
                  <a:pt x="346" y="409"/>
                </a:moveTo>
                <a:cubicBezTo>
                  <a:pt x="347" y="410"/>
                  <a:pt x="347" y="408"/>
                  <a:pt x="349" y="409"/>
                </a:cubicBezTo>
                <a:cubicBezTo>
                  <a:pt x="349" y="406"/>
                  <a:pt x="345" y="406"/>
                  <a:pt x="346" y="409"/>
                </a:cubicBezTo>
                <a:close/>
                <a:moveTo>
                  <a:pt x="358" y="411"/>
                </a:moveTo>
                <a:cubicBezTo>
                  <a:pt x="363" y="409"/>
                  <a:pt x="371" y="412"/>
                  <a:pt x="371" y="406"/>
                </a:cubicBezTo>
                <a:cubicBezTo>
                  <a:pt x="367" y="408"/>
                  <a:pt x="361" y="408"/>
                  <a:pt x="358" y="411"/>
                </a:cubicBezTo>
                <a:close/>
                <a:moveTo>
                  <a:pt x="144" y="414"/>
                </a:moveTo>
                <a:cubicBezTo>
                  <a:pt x="142" y="412"/>
                  <a:pt x="142" y="407"/>
                  <a:pt x="140" y="408"/>
                </a:cubicBezTo>
                <a:cubicBezTo>
                  <a:pt x="141" y="410"/>
                  <a:pt x="143" y="414"/>
                  <a:pt x="144" y="414"/>
                </a:cubicBezTo>
                <a:close/>
                <a:moveTo>
                  <a:pt x="328" y="409"/>
                </a:moveTo>
                <a:cubicBezTo>
                  <a:pt x="326" y="409"/>
                  <a:pt x="325" y="408"/>
                  <a:pt x="323" y="408"/>
                </a:cubicBezTo>
                <a:cubicBezTo>
                  <a:pt x="323" y="410"/>
                  <a:pt x="327" y="410"/>
                  <a:pt x="328" y="409"/>
                </a:cubicBezTo>
                <a:close/>
                <a:moveTo>
                  <a:pt x="146" y="439"/>
                </a:moveTo>
                <a:cubicBezTo>
                  <a:pt x="139" y="429"/>
                  <a:pt x="131" y="412"/>
                  <a:pt x="120" y="409"/>
                </a:cubicBezTo>
                <a:cubicBezTo>
                  <a:pt x="129" y="419"/>
                  <a:pt x="137" y="429"/>
                  <a:pt x="146" y="439"/>
                </a:cubicBezTo>
                <a:close/>
                <a:moveTo>
                  <a:pt x="271" y="410"/>
                </a:moveTo>
                <a:cubicBezTo>
                  <a:pt x="272" y="410"/>
                  <a:pt x="273" y="410"/>
                  <a:pt x="273" y="410"/>
                </a:cubicBezTo>
                <a:cubicBezTo>
                  <a:pt x="274" y="408"/>
                  <a:pt x="270" y="408"/>
                  <a:pt x="271" y="410"/>
                </a:cubicBezTo>
                <a:close/>
                <a:moveTo>
                  <a:pt x="298" y="411"/>
                </a:moveTo>
                <a:cubicBezTo>
                  <a:pt x="298" y="412"/>
                  <a:pt x="299" y="412"/>
                  <a:pt x="299" y="413"/>
                </a:cubicBezTo>
                <a:cubicBezTo>
                  <a:pt x="303" y="413"/>
                  <a:pt x="304" y="414"/>
                  <a:pt x="308" y="414"/>
                </a:cubicBezTo>
                <a:cubicBezTo>
                  <a:pt x="311" y="414"/>
                  <a:pt x="309" y="413"/>
                  <a:pt x="307" y="413"/>
                </a:cubicBezTo>
                <a:cubicBezTo>
                  <a:pt x="303" y="412"/>
                  <a:pt x="297" y="409"/>
                  <a:pt x="293" y="411"/>
                </a:cubicBezTo>
                <a:cubicBezTo>
                  <a:pt x="295" y="411"/>
                  <a:pt x="296" y="412"/>
                  <a:pt x="298" y="411"/>
                </a:cubicBezTo>
                <a:close/>
                <a:moveTo>
                  <a:pt x="380" y="416"/>
                </a:moveTo>
                <a:cubicBezTo>
                  <a:pt x="382" y="416"/>
                  <a:pt x="384" y="415"/>
                  <a:pt x="386" y="414"/>
                </a:cubicBezTo>
                <a:cubicBezTo>
                  <a:pt x="384" y="413"/>
                  <a:pt x="379" y="413"/>
                  <a:pt x="380" y="416"/>
                </a:cubicBezTo>
                <a:close/>
                <a:moveTo>
                  <a:pt x="76" y="417"/>
                </a:moveTo>
                <a:cubicBezTo>
                  <a:pt x="76" y="416"/>
                  <a:pt x="77" y="416"/>
                  <a:pt x="76" y="415"/>
                </a:cubicBezTo>
                <a:cubicBezTo>
                  <a:pt x="75" y="416"/>
                  <a:pt x="75" y="412"/>
                  <a:pt x="74" y="414"/>
                </a:cubicBezTo>
                <a:cubicBezTo>
                  <a:pt x="75" y="415"/>
                  <a:pt x="73" y="417"/>
                  <a:pt x="76" y="417"/>
                </a:cubicBezTo>
                <a:close/>
                <a:moveTo>
                  <a:pt x="392" y="416"/>
                </a:moveTo>
                <a:cubicBezTo>
                  <a:pt x="393" y="416"/>
                  <a:pt x="394" y="416"/>
                  <a:pt x="394" y="417"/>
                </a:cubicBezTo>
                <a:cubicBezTo>
                  <a:pt x="394" y="416"/>
                  <a:pt x="395" y="416"/>
                  <a:pt x="395" y="414"/>
                </a:cubicBezTo>
                <a:cubicBezTo>
                  <a:pt x="393" y="414"/>
                  <a:pt x="393" y="415"/>
                  <a:pt x="392" y="416"/>
                </a:cubicBezTo>
                <a:close/>
                <a:moveTo>
                  <a:pt x="374" y="417"/>
                </a:moveTo>
                <a:cubicBezTo>
                  <a:pt x="375" y="417"/>
                  <a:pt x="378" y="417"/>
                  <a:pt x="378" y="415"/>
                </a:cubicBezTo>
                <a:cubicBezTo>
                  <a:pt x="376" y="415"/>
                  <a:pt x="374" y="415"/>
                  <a:pt x="374" y="417"/>
                </a:cubicBezTo>
                <a:close/>
                <a:moveTo>
                  <a:pt x="321" y="416"/>
                </a:moveTo>
                <a:cubicBezTo>
                  <a:pt x="320" y="416"/>
                  <a:pt x="320" y="417"/>
                  <a:pt x="321" y="417"/>
                </a:cubicBezTo>
                <a:cubicBezTo>
                  <a:pt x="324" y="416"/>
                  <a:pt x="331" y="417"/>
                  <a:pt x="330" y="416"/>
                </a:cubicBezTo>
                <a:cubicBezTo>
                  <a:pt x="327" y="417"/>
                  <a:pt x="326" y="415"/>
                  <a:pt x="323" y="416"/>
                </a:cubicBezTo>
                <a:cubicBezTo>
                  <a:pt x="322" y="416"/>
                  <a:pt x="321" y="416"/>
                  <a:pt x="321" y="416"/>
                </a:cubicBezTo>
                <a:close/>
                <a:moveTo>
                  <a:pt x="83" y="420"/>
                </a:moveTo>
                <a:cubicBezTo>
                  <a:pt x="82" y="418"/>
                  <a:pt x="79" y="418"/>
                  <a:pt x="77" y="416"/>
                </a:cubicBezTo>
                <a:cubicBezTo>
                  <a:pt x="75" y="419"/>
                  <a:pt x="83" y="420"/>
                  <a:pt x="83" y="420"/>
                </a:cubicBezTo>
                <a:close/>
                <a:moveTo>
                  <a:pt x="129" y="425"/>
                </a:moveTo>
                <a:cubicBezTo>
                  <a:pt x="126" y="423"/>
                  <a:pt x="124" y="417"/>
                  <a:pt x="121" y="418"/>
                </a:cubicBezTo>
                <a:cubicBezTo>
                  <a:pt x="122" y="421"/>
                  <a:pt x="127" y="424"/>
                  <a:pt x="129" y="425"/>
                </a:cubicBezTo>
                <a:close/>
                <a:moveTo>
                  <a:pt x="417" y="421"/>
                </a:moveTo>
                <a:cubicBezTo>
                  <a:pt x="425" y="420"/>
                  <a:pt x="435" y="421"/>
                  <a:pt x="443" y="419"/>
                </a:cubicBezTo>
                <a:cubicBezTo>
                  <a:pt x="436" y="416"/>
                  <a:pt x="422" y="417"/>
                  <a:pt x="417" y="421"/>
                </a:cubicBezTo>
                <a:close/>
                <a:moveTo>
                  <a:pt x="388" y="419"/>
                </a:moveTo>
                <a:cubicBezTo>
                  <a:pt x="388" y="417"/>
                  <a:pt x="385" y="418"/>
                  <a:pt x="384" y="418"/>
                </a:cubicBezTo>
                <a:cubicBezTo>
                  <a:pt x="383" y="420"/>
                  <a:pt x="386" y="419"/>
                  <a:pt x="388" y="419"/>
                </a:cubicBezTo>
                <a:close/>
                <a:moveTo>
                  <a:pt x="160" y="426"/>
                </a:moveTo>
                <a:cubicBezTo>
                  <a:pt x="161" y="424"/>
                  <a:pt x="157" y="424"/>
                  <a:pt x="158" y="422"/>
                </a:cubicBezTo>
                <a:cubicBezTo>
                  <a:pt x="155" y="422"/>
                  <a:pt x="155" y="419"/>
                  <a:pt x="152" y="419"/>
                </a:cubicBezTo>
                <a:cubicBezTo>
                  <a:pt x="152" y="423"/>
                  <a:pt x="158" y="425"/>
                  <a:pt x="160" y="426"/>
                </a:cubicBezTo>
                <a:close/>
                <a:moveTo>
                  <a:pt x="174" y="427"/>
                </a:moveTo>
                <a:cubicBezTo>
                  <a:pt x="182" y="430"/>
                  <a:pt x="188" y="435"/>
                  <a:pt x="196" y="438"/>
                </a:cubicBezTo>
                <a:cubicBezTo>
                  <a:pt x="188" y="431"/>
                  <a:pt x="181" y="424"/>
                  <a:pt x="173" y="419"/>
                </a:cubicBezTo>
                <a:cubicBezTo>
                  <a:pt x="173" y="422"/>
                  <a:pt x="174" y="424"/>
                  <a:pt x="174" y="427"/>
                </a:cubicBezTo>
                <a:close/>
                <a:moveTo>
                  <a:pt x="347" y="422"/>
                </a:moveTo>
                <a:cubicBezTo>
                  <a:pt x="354" y="422"/>
                  <a:pt x="358" y="422"/>
                  <a:pt x="366" y="422"/>
                </a:cubicBezTo>
                <a:cubicBezTo>
                  <a:pt x="365" y="421"/>
                  <a:pt x="366" y="420"/>
                  <a:pt x="366" y="419"/>
                </a:cubicBezTo>
                <a:cubicBezTo>
                  <a:pt x="360" y="418"/>
                  <a:pt x="352" y="420"/>
                  <a:pt x="347" y="422"/>
                </a:cubicBezTo>
                <a:close/>
                <a:moveTo>
                  <a:pt x="371" y="422"/>
                </a:moveTo>
                <a:cubicBezTo>
                  <a:pt x="372" y="421"/>
                  <a:pt x="378" y="423"/>
                  <a:pt x="378" y="420"/>
                </a:cubicBezTo>
                <a:cubicBezTo>
                  <a:pt x="375" y="420"/>
                  <a:pt x="371" y="418"/>
                  <a:pt x="371" y="422"/>
                </a:cubicBezTo>
                <a:close/>
                <a:moveTo>
                  <a:pt x="89" y="426"/>
                </a:moveTo>
                <a:cubicBezTo>
                  <a:pt x="88" y="424"/>
                  <a:pt x="85" y="422"/>
                  <a:pt x="84" y="422"/>
                </a:cubicBezTo>
                <a:cubicBezTo>
                  <a:pt x="86" y="423"/>
                  <a:pt x="86" y="426"/>
                  <a:pt x="89" y="426"/>
                </a:cubicBezTo>
                <a:close/>
                <a:moveTo>
                  <a:pt x="92" y="436"/>
                </a:moveTo>
                <a:cubicBezTo>
                  <a:pt x="88" y="431"/>
                  <a:pt x="81" y="425"/>
                  <a:pt x="75" y="423"/>
                </a:cubicBezTo>
                <a:cubicBezTo>
                  <a:pt x="80" y="428"/>
                  <a:pt x="88" y="434"/>
                  <a:pt x="92" y="436"/>
                </a:cubicBezTo>
                <a:close/>
                <a:moveTo>
                  <a:pt x="119" y="426"/>
                </a:moveTo>
                <a:cubicBezTo>
                  <a:pt x="123" y="428"/>
                  <a:pt x="125" y="431"/>
                  <a:pt x="129" y="432"/>
                </a:cubicBezTo>
                <a:cubicBezTo>
                  <a:pt x="126" y="430"/>
                  <a:pt x="122" y="423"/>
                  <a:pt x="119" y="426"/>
                </a:cubicBezTo>
                <a:close/>
                <a:moveTo>
                  <a:pt x="149" y="430"/>
                </a:moveTo>
                <a:cubicBezTo>
                  <a:pt x="148" y="428"/>
                  <a:pt x="146" y="425"/>
                  <a:pt x="144" y="426"/>
                </a:cubicBezTo>
                <a:cubicBezTo>
                  <a:pt x="146" y="427"/>
                  <a:pt x="146" y="430"/>
                  <a:pt x="149" y="430"/>
                </a:cubicBezTo>
                <a:close/>
                <a:moveTo>
                  <a:pt x="169" y="471"/>
                </a:moveTo>
                <a:cubicBezTo>
                  <a:pt x="158" y="453"/>
                  <a:pt x="136" y="442"/>
                  <a:pt x="120" y="431"/>
                </a:cubicBezTo>
                <a:cubicBezTo>
                  <a:pt x="136" y="444"/>
                  <a:pt x="152" y="458"/>
                  <a:pt x="169" y="471"/>
                </a:cubicBezTo>
                <a:close/>
                <a:moveTo>
                  <a:pt x="157" y="442"/>
                </a:moveTo>
                <a:cubicBezTo>
                  <a:pt x="157" y="437"/>
                  <a:pt x="151" y="436"/>
                  <a:pt x="152" y="431"/>
                </a:cubicBezTo>
                <a:cubicBezTo>
                  <a:pt x="151" y="431"/>
                  <a:pt x="150" y="431"/>
                  <a:pt x="149" y="431"/>
                </a:cubicBezTo>
                <a:cubicBezTo>
                  <a:pt x="151" y="436"/>
                  <a:pt x="154" y="439"/>
                  <a:pt x="157" y="442"/>
                </a:cubicBezTo>
                <a:close/>
                <a:moveTo>
                  <a:pt x="176" y="464"/>
                </a:moveTo>
                <a:cubicBezTo>
                  <a:pt x="185" y="469"/>
                  <a:pt x="193" y="476"/>
                  <a:pt x="203" y="481"/>
                </a:cubicBezTo>
                <a:cubicBezTo>
                  <a:pt x="192" y="467"/>
                  <a:pt x="179" y="456"/>
                  <a:pt x="167" y="443"/>
                </a:cubicBezTo>
                <a:cubicBezTo>
                  <a:pt x="166" y="442"/>
                  <a:pt x="166" y="441"/>
                  <a:pt x="166" y="440"/>
                </a:cubicBezTo>
                <a:cubicBezTo>
                  <a:pt x="162" y="438"/>
                  <a:pt x="159" y="434"/>
                  <a:pt x="155" y="432"/>
                </a:cubicBezTo>
                <a:cubicBezTo>
                  <a:pt x="160" y="444"/>
                  <a:pt x="170" y="452"/>
                  <a:pt x="176" y="464"/>
                </a:cubicBezTo>
                <a:close/>
                <a:moveTo>
                  <a:pt x="129" y="445"/>
                </a:moveTo>
                <a:cubicBezTo>
                  <a:pt x="125" y="440"/>
                  <a:pt x="119" y="436"/>
                  <a:pt x="113" y="433"/>
                </a:cubicBezTo>
                <a:cubicBezTo>
                  <a:pt x="117" y="437"/>
                  <a:pt x="123" y="441"/>
                  <a:pt x="129" y="445"/>
                </a:cubicBezTo>
                <a:close/>
                <a:moveTo>
                  <a:pt x="185" y="448"/>
                </a:moveTo>
                <a:cubicBezTo>
                  <a:pt x="181" y="445"/>
                  <a:pt x="174" y="440"/>
                  <a:pt x="169" y="437"/>
                </a:cubicBezTo>
                <a:cubicBezTo>
                  <a:pt x="174" y="441"/>
                  <a:pt x="178" y="447"/>
                  <a:pt x="185" y="448"/>
                </a:cubicBezTo>
                <a:close/>
                <a:moveTo>
                  <a:pt x="203" y="509"/>
                </a:moveTo>
                <a:cubicBezTo>
                  <a:pt x="200" y="507"/>
                  <a:pt x="199" y="504"/>
                  <a:pt x="196" y="501"/>
                </a:cubicBezTo>
                <a:cubicBezTo>
                  <a:pt x="186" y="493"/>
                  <a:pt x="173" y="489"/>
                  <a:pt x="168" y="479"/>
                </a:cubicBezTo>
                <a:cubicBezTo>
                  <a:pt x="156" y="471"/>
                  <a:pt x="140" y="459"/>
                  <a:pt x="127" y="449"/>
                </a:cubicBezTo>
                <a:cubicBezTo>
                  <a:pt x="124" y="446"/>
                  <a:pt x="117" y="439"/>
                  <a:pt x="115" y="440"/>
                </a:cubicBezTo>
                <a:cubicBezTo>
                  <a:pt x="115" y="440"/>
                  <a:pt x="115" y="440"/>
                  <a:pt x="115" y="440"/>
                </a:cubicBezTo>
                <a:cubicBezTo>
                  <a:pt x="119" y="445"/>
                  <a:pt x="125" y="449"/>
                  <a:pt x="130" y="453"/>
                </a:cubicBezTo>
                <a:cubicBezTo>
                  <a:pt x="134" y="457"/>
                  <a:pt x="139" y="461"/>
                  <a:pt x="143" y="464"/>
                </a:cubicBezTo>
                <a:cubicBezTo>
                  <a:pt x="151" y="472"/>
                  <a:pt x="161" y="478"/>
                  <a:pt x="168" y="485"/>
                </a:cubicBezTo>
                <a:cubicBezTo>
                  <a:pt x="170" y="487"/>
                  <a:pt x="171" y="490"/>
                  <a:pt x="173" y="492"/>
                </a:cubicBezTo>
                <a:cubicBezTo>
                  <a:pt x="179" y="497"/>
                  <a:pt x="186" y="501"/>
                  <a:pt x="193" y="505"/>
                </a:cubicBezTo>
                <a:cubicBezTo>
                  <a:pt x="200" y="509"/>
                  <a:pt x="207" y="513"/>
                  <a:pt x="214" y="518"/>
                </a:cubicBezTo>
                <a:cubicBezTo>
                  <a:pt x="212" y="513"/>
                  <a:pt x="206" y="511"/>
                  <a:pt x="203" y="509"/>
                </a:cubicBezTo>
                <a:close/>
                <a:moveTo>
                  <a:pt x="162" y="448"/>
                </a:moveTo>
                <a:cubicBezTo>
                  <a:pt x="161" y="446"/>
                  <a:pt x="160" y="446"/>
                  <a:pt x="161" y="444"/>
                </a:cubicBezTo>
                <a:cubicBezTo>
                  <a:pt x="160" y="444"/>
                  <a:pt x="158" y="441"/>
                  <a:pt x="157" y="443"/>
                </a:cubicBezTo>
                <a:cubicBezTo>
                  <a:pt x="158" y="444"/>
                  <a:pt x="158" y="446"/>
                  <a:pt x="158" y="446"/>
                </a:cubicBezTo>
                <a:cubicBezTo>
                  <a:pt x="161" y="445"/>
                  <a:pt x="160" y="448"/>
                  <a:pt x="162" y="448"/>
                </a:cubicBezTo>
                <a:close/>
                <a:moveTo>
                  <a:pt x="137" y="451"/>
                </a:moveTo>
                <a:cubicBezTo>
                  <a:pt x="138" y="449"/>
                  <a:pt x="134" y="448"/>
                  <a:pt x="134" y="449"/>
                </a:cubicBezTo>
                <a:cubicBezTo>
                  <a:pt x="135" y="450"/>
                  <a:pt x="136" y="451"/>
                  <a:pt x="137" y="451"/>
                </a:cubicBezTo>
                <a:close/>
                <a:moveTo>
                  <a:pt x="141" y="454"/>
                </a:moveTo>
                <a:cubicBezTo>
                  <a:pt x="141" y="454"/>
                  <a:pt x="141" y="453"/>
                  <a:pt x="141" y="453"/>
                </a:cubicBezTo>
                <a:cubicBezTo>
                  <a:pt x="140" y="453"/>
                  <a:pt x="139" y="452"/>
                  <a:pt x="138" y="452"/>
                </a:cubicBezTo>
                <a:cubicBezTo>
                  <a:pt x="138" y="453"/>
                  <a:pt x="141" y="456"/>
                  <a:pt x="141" y="454"/>
                </a:cubicBezTo>
                <a:close/>
                <a:moveTo>
                  <a:pt x="171" y="504"/>
                </a:moveTo>
                <a:cubicBezTo>
                  <a:pt x="165" y="499"/>
                  <a:pt x="160" y="495"/>
                  <a:pt x="155" y="490"/>
                </a:cubicBezTo>
                <a:cubicBezTo>
                  <a:pt x="155" y="490"/>
                  <a:pt x="155" y="490"/>
                  <a:pt x="155" y="489"/>
                </a:cubicBezTo>
                <a:cubicBezTo>
                  <a:pt x="154" y="489"/>
                  <a:pt x="154" y="490"/>
                  <a:pt x="153" y="490"/>
                </a:cubicBezTo>
                <a:cubicBezTo>
                  <a:pt x="149" y="483"/>
                  <a:pt x="141" y="479"/>
                  <a:pt x="134" y="474"/>
                </a:cubicBezTo>
                <a:cubicBezTo>
                  <a:pt x="144" y="486"/>
                  <a:pt x="158" y="496"/>
                  <a:pt x="171" y="504"/>
                </a:cubicBezTo>
                <a:close/>
                <a:moveTo>
                  <a:pt x="204" y="501"/>
                </a:moveTo>
                <a:cubicBezTo>
                  <a:pt x="203" y="498"/>
                  <a:pt x="201" y="497"/>
                  <a:pt x="200" y="496"/>
                </a:cubicBezTo>
                <a:cubicBezTo>
                  <a:pt x="200" y="498"/>
                  <a:pt x="202" y="499"/>
                  <a:pt x="204" y="501"/>
                </a:cubicBezTo>
                <a:close/>
                <a:moveTo>
                  <a:pt x="190" y="511"/>
                </a:moveTo>
                <a:cubicBezTo>
                  <a:pt x="186" y="508"/>
                  <a:pt x="183" y="504"/>
                  <a:pt x="177" y="503"/>
                </a:cubicBezTo>
                <a:cubicBezTo>
                  <a:pt x="175" y="502"/>
                  <a:pt x="172" y="498"/>
                  <a:pt x="172" y="500"/>
                </a:cubicBezTo>
                <a:cubicBezTo>
                  <a:pt x="177" y="504"/>
                  <a:pt x="183" y="511"/>
                  <a:pt x="190" y="511"/>
                </a:cubicBezTo>
                <a:close/>
                <a:moveTo>
                  <a:pt x="233" y="539"/>
                </a:moveTo>
                <a:cubicBezTo>
                  <a:pt x="233" y="539"/>
                  <a:pt x="233" y="539"/>
                  <a:pt x="233" y="539"/>
                </a:cubicBezTo>
                <a:moveTo>
                  <a:pt x="250" y="553"/>
                </a:moveTo>
                <a:cubicBezTo>
                  <a:pt x="248" y="554"/>
                  <a:pt x="248" y="552"/>
                  <a:pt x="247" y="551"/>
                </a:cubicBezTo>
                <a:cubicBezTo>
                  <a:pt x="245" y="551"/>
                  <a:pt x="246" y="551"/>
                  <a:pt x="244" y="551"/>
                </a:cubicBezTo>
                <a:cubicBezTo>
                  <a:pt x="245" y="553"/>
                  <a:pt x="248" y="557"/>
                  <a:pt x="250" y="553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9050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4186345" y="2321841"/>
            <a:ext cx="401785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b="1" spc="-3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谢谢观看</a:t>
            </a:r>
            <a:endParaRPr lang="zh-CN" altLang="en-US" sz="6000" b="1" spc="-3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Freeform 13"/>
          <p:cNvSpPr>
            <a:spLocks noEditPoints="1"/>
          </p:cNvSpPr>
          <p:nvPr/>
        </p:nvSpPr>
        <p:spPr bwMode="auto">
          <a:xfrm rot="19732164">
            <a:off x="9271000" y="1340523"/>
            <a:ext cx="685800" cy="696516"/>
          </a:xfrm>
          <a:custGeom>
            <a:avLst/>
            <a:gdLst>
              <a:gd name="T0" fmla="*/ 112 w 122"/>
              <a:gd name="T1" fmla="*/ 0 h 124"/>
              <a:gd name="T2" fmla="*/ 108 w 122"/>
              <a:gd name="T3" fmla="*/ 12 h 124"/>
              <a:gd name="T4" fmla="*/ 81 w 122"/>
              <a:gd name="T5" fmla="*/ 37 h 124"/>
              <a:gd name="T6" fmla="*/ 20 w 122"/>
              <a:gd name="T7" fmla="*/ 45 h 124"/>
              <a:gd name="T8" fmla="*/ 0 w 122"/>
              <a:gd name="T9" fmla="*/ 77 h 124"/>
              <a:gd name="T10" fmla="*/ 11 w 122"/>
              <a:gd name="T11" fmla="*/ 107 h 124"/>
              <a:gd name="T12" fmla="*/ 8 w 122"/>
              <a:gd name="T13" fmla="*/ 119 h 124"/>
              <a:gd name="T14" fmla="*/ 15 w 122"/>
              <a:gd name="T15" fmla="*/ 110 h 124"/>
              <a:gd name="T16" fmla="*/ 56 w 122"/>
              <a:gd name="T17" fmla="*/ 124 h 124"/>
              <a:gd name="T18" fmla="*/ 99 w 122"/>
              <a:gd name="T19" fmla="*/ 107 h 124"/>
              <a:gd name="T20" fmla="*/ 116 w 122"/>
              <a:gd name="T21" fmla="*/ 11 h 124"/>
              <a:gd name="T22" fmla="*/ 33 w 122"/>
              <a:gd name="T23" fmla="*/ 92 h 124"/>
              <a:gd name="T24" fmla="*/ 102 w 122"/>
              <a:gd name="T25" fmla="*/ 43 h 124"/>
              <a:gd name="T26" fmla="*/ 84 w 122"/>
              <a:gd name="T27" fmla="*/ 52 h 124"/>
              <a:gd name="T28" fmla="*/ 72 w 122"/>
              <a:gd name="T29" fmla="*/ 70 h 124"/>
              <a:gd name="T30" fmla="*/ 72 w 122"/>
              <a:gd name="T31" fmla="*/ 55 h 124"/>
              <a:gd name="T32" fmla="*/ 56 w 122"/>
              <a:gd name="T33" fmla="*/ 76 h 124"/>
              <a:gd name="T34" fmla="*/ 51 w 122"/>
              <a:gd name="T35" fmla="*/ 78 h 124"/>
              <a:gd name="T36" fmla="*/ 48 w 122"/>
              <a:gd name="T37" fmla="*/ 59 h 124"/>
              <a:gd name="T38" fmla="*/ 28 w 122"/>
              <a:gd name="T39" fmla="*/ 88 h 124"/>
              <a:gd name="T40" fmla="*/ 26 w 122"/>
              <a:gd name="T41" fmla="*/ 91 h 124"/>
              <a:gd name="T42" fmla="*/ 9 w 122"/>
              <a:gd name="T43" fmla="*/ 76 h 124"/>
              <a:gd name="T44" fmla="*/ 85 w 122"/>
              <a:gd name="T45" fmla="*/ 45 h 124"/>
              <a:gd name="T46" fmla="*/ 88 w 122"/>
              <a:gd name="T47" fmla="*/ 44 h 124"/>
              <a:gd name="T48" fmla="*/ 93 w 122"/>
              <a:gd name="T49" fmla="*/ 41 h 124"/>
              <a:gd name="T50" fmla="*/ 94 w 122"/>
              <a:gd name="T51" fmla="*/ 40 h 124"/>
              <a:gd name="T52" fmla="*/ 98 w 122"/>
              <a:gd name="T53" fmla="*/ 40 h 124"/>
              <a:gd name="T54" fmla="*/ 102 w 122"/>
              <a:gd name="T55" fmla="*/ 33 h 124"/>
              <a:gd name="T56" fmla="*/ 103 w 122"/>
              <a:gd name="T57" fmla="*/ 31 h 124"/>
              <a:gd name="T58" fmla="*/ 106 w 122"/>
              <a:gd name="T59" fmla="*/ 28 h 124"/>
              <a:gd name="T60" fmla="*/ 106 w 122"/>
              <a:gd name="T61" fmla="*/ 33 h 124"/>
              <a:gd name="T62" fmla="*/ 108 w 122"/>
              <a:gd name="T63" fmla="*/ 26 h 124"/>
              <a:gd name="T64" fmla="*/ 112 w 122"/>
              <a:gd name="T65" fmla="*/ 24 h 124"/>
              <a:gd name="T66" fmla="*/ 111 w 122"/>
              <a:gd name="T67" fmla="*/ 31 h 124"/>
              <a:gd name="T68" fmla="*/ 113 w 122"/>
              <a:gd name="T69" fmla="*/ 40 h 124"/>
              <a:gd name="T70" fmla="*/ 113 w 122"/>
              <a:gd name="T71" fmla="*/ 42 h 124"/>
              <a:gd name="T72" fmla="*/ 111 w 122"/>
              <a:gd name="T73" fmla="*/ 49 h 124"/>
              <a:gd name="T74" fmla="*/ 113 w 122"/>
              <a:gd name="T75" fmla="*/ 60 h 124"/>
              <a:gd name="T76" fmla="*/ 112 w 122"/>
              <a:gd name="T77" fmla="*/ 69 h 124"/>
              <a:gd name="T78" fmla="*/ 108 w 122"/>
              <a:gd name="T79" fmla="*/ 66 h 124"/>
              <a:gd name="T80" fmla="*/ 106 w 122"/>
              <a:gd name="T81" fmla="*/ 83 h 124"/>
              <a:gd name="T82" fmla="*/ 102 w 122"/>
              <a:gd name="T83" fmla="*/ 90 h 124"/>
              <a:gd name="T84" fmla="*/ 98 w 122"/>
              <a:gd name="T85" fmla="*/ 86 h 124"/>
              <a:gd name="T86" fmla="*/ 95 w 122"/>
              <a:gd name="T87" fmla="*/ 100 h 124"/>
              <a:gd name="T88" fmla="*/ 89 w 122"/>
              <a:gd name="T89" fmla="*/ 104 h 124"/>
              <a:gd name="T90" fmla="*/ 85 w 122"/>
              <a:gd name="T91" fmla="*/ 98 h 124"/>
              <a:gd name="T92" fmla="*/ 79 w 122"/>
              <a:gd name="T93" fmla="*/ 109 h 124"/>
              <a:gd name="T94" fmla="*/ 72 w 122"/>
              <a:gd name="T95" fmla="*/ 112 h 124"/>
              <a:gd name="T96" fmla="*/ 71 w 122"/>
              <a:gd name="T97" fmla="*/ 103 h 124"/>
              <a:gd name="T98" fmla="*/ 62 w 122"/>
              <a:gd name="T99" fmla="*/ 114 h 124"/>
              <a:gd name="T100" fmla="*/ 55 w 122"/>
              <a:gd name="T101" fmla="*/ 115 h 124"/>
              <a:gd name="T102" fmla="*/ 54 w 122"/>
              <a:gd name="T103" fmla="*/ 108 h 124"/>
              <a:gd name="T104" fmla="*/ 46 w 122"/>
              <a:gd name="T105" fmla="*/ 115 h 124"/>
              <a:gd name="T106" fmla="*/ 40 w 122"/>
              <a:gd name="T107" fmla="*/ 114 h 124"/>
              <a:gd name="T108" fmla="*/ 39 w 122"/>
              <a:gd name="T109" fmla="*/ 108 h 124"/>
              <a:gd name="T110" fmla="*/ 32 w 122"/>
              <a:gd name="T111" fmla="*/ 112 h 124"/>
              <a:gd name="T112" fmla="*/ 34 w 122"/>
              <a:gd name="T113" fmla="*/ 107 h 124"/>
              <a:gd name="T114" fmla="*/ 26 w 122"/>
              <a:gd name="T115" fmla="*/ 109 h 124"/>
              <a:gd name="T116" fmla="*/ 22 w 122"/>
              <a:gd name="T117" fmla="*/ 106 h 124"/>
              <a:gd name="T118" fmla="*/ 20 w 122"/>
              <a:gd name="T119" fmla="*/ 105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2" h="124">
                <a:moveTo>
                  <a:pt x="116" y="11"/>
                </a:moveTo>
                <a:cubicBezTo>
                  <a:pt x="112" y="0"/>
                  <a:pt x="112" y="0"/>
                  <a:pt x="112" y="0"/>
                </a:cubicBezTo>
                <a:cubicBezTo>
                  <a:pt x="109" y="11"/>
                  <a:pt x="109" y="11"/>
                  <a:pt x="109" y="11"/>
                </a:cubicBezTo>
                <a:cubicBezTo>
                  <a:pt x="109" y="11"/>
                  <a:pt x="109" y="12"/>
                  <a:pt x="108" y="12"/>
                </a:cubicBezTo>
                <a:cubicBezTo>
                  <a:pt x="107" y="15"/>
                  <a:pt x="104" y="21"/>
                  <a:pt x="95" y="29"/>
                </a:cubicBezTo>
                <a:cubicBezTo>
                  <a:pt x="89" y="34"/>
                  <a:pt x="86" y="36"/>
                  <a:pt x="81" y="37"/>
                </a:cubicBezTo>
                <a:cubicBezTo>
                  <a:pt x="75" y="38"/>
                  <a:pt x="67" y="38"/>
                  <a:pt x="53" y="39"/>
                </a:cubicBezTo>
                <a:cubicBezTo>
                  <a:pt x="38" y="39"/>
                  <a:pt x="28" y="40"/>
                  <a:pt x="20" y="45"/>
                </a:cubicBezTo>
                <a:cubicBezTo>
                  <a:pt x="11" y="49"/>
                  <a:pt x="6" y="56"/>
                  <a:pt x="2" y="66"/>
                </a:cubicBezTo>
                <a:cubicBezTo>
                  <a:pt x="1" y="70"/>
                  <a:pt x="0" y="74"/>
                  <a:pt x="0" y="77"/>
                </a:cubicBezTo>
                <a:cubicBezTo>
                  <a:pt x="0" y="93"/>
                  <a:pt x="11" y="106"/>
                  <a:pt x="11" y="106"/>
                </a:cubicBezTo>
                <a:cubicBezTo>
                  <a:pt x="11" y="107"/>
                  <a:pt x="11" y="107"/>
                  <a:pt x="11" y="107"/>
                </a:cubicBezTo>
                <a:cubicBezTo>
                  <a:pt x="5" y="113"/>
                  <a:pt x="5" y="113"/>
                  <a:pt x="5" y="113"/>
                </a:cubicBezTo>
                <a:cubicBezTo>
                  <a:pt x="8" y="119"/>
                  <a:pt x="8" y="119"/>
                  <a:pt x="8" y="119"/>
                </a:cubicBezTo>
                <a:cubicBezTo>
                  <a:pt x="15" y="110"/>
                  <a:pt x="15" y="110"/>
                  <a:pt x="15" y="110"/>
                </a:cubicBezTo>
                <a:cubicBezTo>
                  <a:pt x="15" y="110"/>
                  <a:pt x="15" y="110"/>
                  <a:pt x="15" y="110"/>
                </a:cubicBezTo>
                <a:cubicBezTo>
                  <a:pt x="16" y="110"/>
                  <a:pt x="27" y="121"/>
                  <a:pt x="41" y="123"/>
                </a:cubicBezTo>
                <a:cubicBezTo>
                  <a:pt x="45" y="123"/>
                  <a:pt x="50" y="124"/>
                  <a:pt x="56" y="124"/>
                </a:cubicBezTo>
                <a:cubicBezTo>
                  <a:pt x="56" y="124"/>
                  <a:pt x="56" y="124"/>
                  <a:pt x="56" y="124"/>
                </a:cubicBezTo>
                <a:cubicBezTo>
                  <a:pt x="67" y="124"/>
                  <a:pt x="81" y="121"/>
                  <a:pt x="99" y="107"/>
                </a:cubicBezTo>
                <a:cubicBezTo>
                  <a:pt x="117" y="94"/>
                  <a:pt x="122" y="72"/>
                  <a:pt x="122" y="53"/>
                </a:cubicBezTo>
                <a:cubicBezTo>
                  <a:pt x="122" y="31"/>
                  <a:pt x="116" y="11"/>
                  <a:pt x="116" y="11"/>
                </a:cubicBezTo>
                <a:close/>
                <a:moveTo>
                  <a:pt x="20" y="105"/>
                </a:moveTo>
                <a:cubicBezTo>
                  <a:pt x="23" y="101"/>
                  <a:pt x="28" y="95"/>
                  <a:pt x="33" y="92"/>
                </a:cubicBezTo>
                <a:cubicBezTo>
                  <a:pt x="43" y="85"/>
                  <a:pt x="58" y="80"/>
                  <a:pt x="71" y="73"/>
                </a:cubicBezTo>
                <a:cubicBezTo>
                  <a:pt x="94" y="61"/>
                  <a:pt x="102" y="43"/>
                  <a:pt x="102" y="43"/>
                </a:cubicBezTo>
                <a:cubicBezTo>
                  <a:pt x="102" y="43"/>
                  <a:pt x="92" y="56"/>
                  <a:pt x="80" y="65"/>
                </a:cubicBezTo>
                <a:cubicBezTo>
                  <a:pt x="84" y="52"/>
                  <a:pt x="84" y="52"/>
                  <a:pt x="84" y="52"/>
                </a:cubicBezTo>
                <a:cubicBezTo>
                  <a:pt x="77" y="67"/>
                  <a:pt x="77" y="67"/>
                  <a:pt x="77" y="67"/>
                </a:cubicBezTo>
                <a:cubicBezTo>
                  <a:pt x="75" y="68"/>
                  <a:pt x="74" y="69"/>
                  <a:pt x="72" y="70"/>
                </a:cubicBezTo>
                <a:cubicBezTo>
                  <a:pt x="71" y="71"/>
                  <a:pt x="69" y="71"/>
                  <a:pt x="67" y="72"/>
                </a:cubicBezTo>
                <a:cubicBezTo>
                  <a:pt x="72" y="55"/>
                  <a:pt x="72" y="55"/>
                  <a:pt x="72" y="55"/>
                </a:cubicBezTo>
                <a:cubicBezTo>
                  <a:pt x="65" y="73"/>
                  <a:pt x="65" y="73"/>
                  <a:pt x="65" y="73"/>
                </a:cubicBezTo>
                <a:cubicBezTo>
                  <a:pt x="62" y="74"/>
                  <a:pt x="59" y="75"/>
                  <a:pt x="56" y="76"/>
                </a:cubicBezTo>
                <a:cubicBezTo>
                  <a:pt x="61" y="55"/>
                  <a:pt x="61" y="55"/>
                  <a:pt x="61" y="55"/>
                </a:cubicBezTo>
                <a:cubicBezTo>
                  <a:pt x="51" y="78"/>
                  <a:pt x="51" y="78"/>
                  <a:pt x="51" y="78"/>
                </a:cubicBezTo>
                <a:cubicBezTo>
                  <a:pt x="48" y="79"/>
                  <a:pt x="45" y="80"/>
                  <a:pt x="42" y="81"/>
                </a:cubicBezTo>
                <a:cubicBezTo>
                  <a:pt x="48" y="59"/>
                  <a:pt x="48" y="59"/>
                  <a:pt x="48" y="59"/>
                </a:cubicBezTo>
                <a:cubicBezTo>
                  <a:pt x="37" y="83"/>
                  <a:pt x="37" y="83"/>
                  <a:pt x="37" y="83"/>
                </a:cubicBezTo>
                <a:cubicBezTo>
                  <a:pt x="34" y="84"/>
                  <a:pt x="31" y="86"/>
                  <a:pt x="28" y="88"/>
                </a:cubicBezTo>
                <a:cubicBezTo>
                  <a:pt x="34" y="68"/>
                  <a:pt x="34" y="68"/>
                  <a:pt x="34" y="68"/>
                </a:cubicBezTo>
                <a:cubicBezTo>
                  <a:pt x="34" y="68"/>
                  <a:pt x="29" y="83"/>
                  <a:pt x="26" y="91"/>
                </a:cubicBezTo>
                <a:cubicBezTo>
                  <a:pt x="22" y="94"/>
                  <a:pt x="18" y="98"/>
                  <a:pt x="16" y="100"/>
                </a:cubicBezTo>
                <a:cubicBezTo>
                  <a:pt x="14" y="96"/>
                  <a:pt x="8" y="85"/>
                  <a:pt x="9" y="76"/>
                </a:cubicBezTo>
                <a:cubicBezTo>
                  <a:pt x="11" y="64"/>
                  <a:pt x="16" y="53"/>
                  <a:pt x="35" y="50"/>
                </a:cubicBezTo>
                <a:cubicBezTo>
                  <a:pt x="52" y="47"/>
                  <a:pt x="73" y="49"/>
                  <a:pt x="85" y="45"/>
                </a:cubicBezTo>
                <a:cubicBezTo>
                  <a:pt x="84" y="49"/>
                  <a:pt x="84" y="49"/>
                  <a:pt x="84" y="49"/>
                </a:cubicBezTo>
                <a:cubicBezTo>
                  <a:pt x="88" y="44"/>
                  <a:pt x="88" y="44"/>
                  <a:pt x="88" y="44"/>
                </a:cubicBezTo>
                <a:cubicBezTo>
                  <a:pt x="89" y="44"/>
                  <a:pt x="89" y="44"/>
                  <a:pt x="90" y="43"/>
                </a:cubicBezTo>
                <a:cubicBezTo>
                  <a:pt x="91" y="43"/>
                  <a:pt x="92" y="42"/>
                  <a:pt x="93" y="41"/>
                </a:cubicBezTo>
                <a:cubicBezTo>
                  <a:pt x="93" y="44"/>
                  <a:pt x="93" y="44"/>
                  <a:pt x="93" y="44"/>
                </a:cubicBezTo>
                <a:cubicBezTo>
                  <a:pt x="94" y="40"/>
                  <a:pt x="94" y="40"/>
                  <a:pt x="94" y="40"/>
                </a:cubicBezTo>
                <a:cubicBezTo>
                  <a:pt x="95" y="39"/>
                  <a:pt x="97" y="38"/>
                  <a:pt x="98" y="37"/>
                </a:cubicBezTo>
                <a:cubicBezTo>
                  <a:pt x="98" y="40"/>
                  <a:pt x="98" y="40"/>
                  <a:pt x="98" y="40"/>
                </a:cubicBezTo>
                <a:cubicBezTo>
                  <a:pt x="100" y="35"/>
                  <a:pt x="100" y="35"/>
                  <a:pt x="100" y="35"/>
                </a:cubicBezTo>
                <a:cubicBezTo>
                  <a:pt x="101" y="34"/>
                  <a:pt x="101" y="33"/>
                  <a:pt x="102" y="33"/>
                </a:cubicBezTo>
                <a:cubicBezTo>
                  <a:pt x="102" y="36"/>
                  <a:pt x="102" y="36"/>
                  <a:pt x="102" y="36"/>
                </a:cubicBezTo>
                <a:cubicBezTo>
                  <a:pt x="103" y="31"/>
                  <a:pt x="103" y="31"/>
                  <a:pt x="103" y="31"/>
                </a:cubicBezTo>
                <a:cubicBezTo>
                  <a:pt x="104" y="30"/>
                  <a:pt x="105" y="29"/>
                  <a:pt x="106" y="29"/>
                </a:cubicBezTo>
                <a:cubicBezTo>
                  <a:pt x="106" y="29"/>
                  <a:pt x="106" y="28"/>
                  <a:pt x="106" y="28"/>
                </a:cubicBezTo>
                <a:cubicBezTo>
                  <a:pt x="106" y="28"/>
                  <a:pt x="106" y="28"/>
                  <a:pt x="106" y="28"/>
                </a:cubicBezTo>
                <a:cubicBezTo>
                  <a:pt x="106" y="33"/>
                  <a:pt x="106" y="33"/>
                  <a:pt x="106" y="33"/>
                </a:cubicBezTo>
                <a:cubicBezTo>
                  <a:pt x="108" y="26"/>
                  <a:pt x="108" y="26"/>
                  <a:pt x="108" y="26"/>
                </a:cubicBezTo>
                <a:cubicBezTo>
                  <a:pt x="108" y="26"/>
                  <a:pt x="108" y="26"/>
                  <a:pt x="108" y="26"/>
                </a:cubicBezTo>
                <a:cubicBezTo>
                  <a:pt x="110" y="23"/>
                  <a:pt x="111" y="21"/>
                  <a:pt x="111" y="21"/>
                </a:cubicBezTo>
                <a:cubicBezTo>
                  <a:pt x="111" y="21"/>
                  <a:pt x="111" y="22"/>
                  <a:pt x="112" y="24"/>
                </a:cubicBezTo>
                <a:cubicBezTo>
                  <a:pt x="112" y="26"/>
                  <a:pt x="112" y="29"/>
                  <a:pt x="112" y="32"/>
                </a:cubicBezTo>
                <a:cubicBezTo>
                  <a:pt x="111" y="31"/>
                  <a:pt x="111" y="31"/>
                  <a:pt x="111" y="31"/>
                </a:cubicBezTo>
                <a:cubicBezTo>
                  <a:pt x="112" y="34"/>
                  <a:pt x="112" y="34"/>
                  <a:pt x="112" y="34"/>
                </a:cubicBezTo>
                <a:cubicBezTo>
                  <a:pt x="112" y="36"/>
                  <a:pt x="113" y="38"/>
                  <a:pt x="113" y="40"/>
                </a:cubicBezTo>
                <a:cubicBezTo>
                  <a:pt x="112" y="39"/>
                  <a:pt x="112" y="39"/>
                  <a:pt x="112" y="39"/>
                </a:cubicBezTo>
                <a:cubicBezTo>
                  <a:pt x="113" y="42"/>
                  <a:pt x="113" y="42"/>
                  <a:pt x="113" y="42"/>
                </a:cubicBezTo>
                <a:cubicBezTo>
                  <a:pt x="113" y="45"/>
                  <a:pt x="113" y="48"/>
                  <a:pt x="113" y="50"/>
                </a:cubicBezTo>
                <a:cubicBezTo>
                  <a:pt x="111" y="49"/>
                  <a:pt x="111" y="49"/>
                  <a:pt x="111" y="49"/>
                </a:cubicBezTo>
                <a:cubicBezTo>
                  <a:pt x="113" y="58"/>
                  <a:pt x="113" y="58"/>
                  <a:pt x="113" y="58"/>
                </a:cubicBezTo>
                <a:cubicBezTo>
                  <a:pt x="113" y="59"/>
                  <a:pt x="113" y="60"/>
                  <a:pt x="113" y="60"/>
                </a:cubicBezTo>
                <a:cubicBezTo>
                  <a:pt x="110" y="57"/>
                  <a:pt x="110" y="57"/>
                  <a:pt x="110" y="57"/>
                </a:cubicBezTo>
                <a:cubicBezTo>
                  <a:pt x="112" y="69"/>
                  <a:pt x="112" y="69"/>
                  <a:pt x="112" y="69"/>
                </a:cubicBezTo>
                <a:cubicBezTo>
                  <a:pt x="111" y="70"/>
                  <a:pt x="111" y="71"/>
                  <a:pt x="111" y="72"/>
                </a:cubicBezTo>
                <a:cubicBezTo>
                  <a:pt x="108" y="66"/>
                  <a:pt x="108" y="66"/>
                  <a:pt x="108" y="66"/>
                </a:cubicBezTo>
                <a:cubicBezTo>
                  <a:pt x="109" y="78"/>
                  <a:pt x="109" y="78"/>
                  <a:pt x="109" y="78"/>
                </a:cubicBezTo>
                <a:cubicBezTo>
                  <a:pt x="108" y="79"/>
                  <a:pt x="107" y="81"/>
                  <a:pt x="106" y="83"/>
                </a:cubicBezTo>
                <a:cubicBezTo>
                  <a:pt x="103" y="76"/>
                  <a:pt x="103" y="76"/>
                  <a:pt x="103" y="76"/>
                </a:cubicBezTo>
                <a:cubicBezTo>
                  <a:pt x="102" y="90"/>
                  <a:pt x="102" y="90"/>
                  <a:pt x="102" y="90"/>
                </a:cubicBezTo>
                <a:cubicBezTo>
                  <a:pt x="102" y="91"/>
                  <a:pt x="101" y="92"/>
                  <a:pt x="101" y="93"/>
                </a:cubicBezTo>
                <a:cubicBezTo>
                  <a:pt x="98" y="86"/>
                  <a:pt x="98" y="86"/>
                  <a:pt x="98" y="86"/>
                </a:cubicBezTo>
                <a:cubicBezTo>
                  <a:pt x="97" y="98"/>
                  <a:pt x="97" y="98"/>
                  <a:pt x="97" y="98"/>
                </a:cubicBezTo>
                <a:cubicBezTo>
                  <a:pt x="96" y="99"/>
                  <a:pt x="95" y="99"/>
                  <a:pt x="95" y="100"/>
                </a:cubicBezTo>
                <a:cubicBezTo>
                  <a:pt x="92" y="93"/>
                  <a:pt x="92" y="93"/>
                  <a:pt x="92" y="93"/>
                </a:cubicBezTo>
                <a:cubicBezTo>
                  <a:pt x="89" y="104"/>
                  <a:pt x="89" y="104"/>
                  <a:pt x="89" y="104"/>
                </a:cubicBezTo>
                <a:cubicBezTo>
                  <a:pt x="88" y="105"/>
                  <a:pt x="88" y="105"/>
                  <a:pt x="87" y="105"/>
                </a:cubicBezTo>
                <a:cubicBezTo>
                  <a:pt x="85" y="98"/>
                  <a:pt x="85" y="98"/>
                  <a:pt x="85" y="98"/>
                </a:cubicBezTo>
                <a:cubicBezTo>
                  <a:pt x="81" y="109"/>
                  <a:pt x="81" y="109"/>
                  <a:pt x="81" y="109"/>
                </a:cubicBezTo>
                <a:cubicBezTo>
                  <a:pt x="81" y="109"/>
                  <a:pt x="80" y="109"/>
                  <a:pt x="79" y="109"/>
                </a:cubicBezTo>
                <a:cubicBezTo>
                  <a:pt x="77" y="100"/>
                  <a:pt x="77" y="100"/>
                  <a:pt x="77" y="100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1" y="112"/>
                  <a:pt x="71" y="112"/>
                  <a:pt x="71" y="112"/>
                </a:cubicBezTo>
                <a:cubicBezTo>
                  <a:pt x="71" y="103"/>
                  <a:pt x="71" y="103"/>
                  <a:pt x="71" y="103"/>
                </a:cubicBezTo>
                <a:cubicBezTo>
                  <a:pt x="64" y="113"/>
                  <a:pt x="64" y="113"/>
                  <a:pt x="64" y="113"/>
                </a:cubicBezTo>
                <a:cubicBezTo>
                  <a:pt x="63" y="114"/>
                  <a:pt x="62" y="114"/>
                  <a:pt x="62" y="114"/>
                </a:cubicBezTo>
                <a:cubicBezTo>
                  <a:pt x="62" y="106"/>
                  <a:pt x="62" y="106"/>
                  <a:pt x="62" y="106"/>
                </a:cubicBezTo>
                <a:cubicBezTo>
                  <a:pt x="55" y="115"/>
                  <a:pt x="55" y="115"/>
                  <a:pt x="55" y="115"/>
                </a:cubicBezTo>
                <a:cubicBezTo>
                  <a:pt x="55" y="115"/>
                  <a:pt x="54" y="115"/>
                  <a:pt x="54" y="115"/>
                </a:cubicBezTo>
                <a:cubicBezTo>
                  <a:pt x="54" y="108"/>
                  <a:pt x="54" y="108"/>
                  <a:pt x="54" y="108"/>
                </a:cubicBezTo>
                <a:cubicBezTo>
                  <a:pt x="48" y="115"/>
                  <a:pt x="48" y="115"/>
                  <a:pt x="48" y="115"/>
                </a:cubicBezTo>
                <a:cubicBezTo>
                  <a:pt x="47" y="115"/>
                  <a:pt x="46" y="115"/>
                  <a:pt x="46" y="115"/>
                </a:cubicBezTo>
                <a:cubicBezTo>
                  <a:pt x="47" y="108"/>
                  <a:pt x="47" y="108"/>
                  <a:pt x="47" y="108"/>
                </a:cubicBezTo>
                <a:cubicBezTo>
                  <a:pt x="40" y="114"/>
                  <a:pt x="40" y="114"/>
                  <a:pt x="40" y="114"/>
                </a:cubicBezTo>
                <a:cubicBezTo>
                  <a:pt x="39" y="114"/>
                  <a:pt x="38" y="114"/>
                  <a:pt x="37" y="113"/>
                </a:cubicBezTo>
                <a:cubicBezTo>
                  <a:pt x="39" y="108"/>
                  <a:pt x="39" y="108"/>
                  <a:pt x="39" y="108"/>
                </a:cubicBezTo>
                <a:cubicBezTo>
                  <a:pt x="34" y="112"/>
                  <a:pt x="34" y="112"/>
                  <a:pt x="34" y="112"/>
                </a:cubicBezTo>
                <a:cubicBezTo>
                  <a:pt x="33" y="112"/>
                  <a:pt x="33" y="112"/>
                  <a:pt x="32" y="112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27" y="110"/>
                  <a:pt x="27" y="110"/>
                  <a:pt x="27" y="110"/>
                </a:cubicBezTo>
                <a:cubicBezTo>
                  <a:pt x="27" y="109"/>
                  <a:pt x="26" y="109"/>
                  <a:pt x="26" y="109"/>
                </a:cubicBezTo>
                <a:cubicBezTo>
                  <a:pt x="30" y="103"/>
                  <a:pt x="30" y="103"/>
                  <a:pt x="30" y="103"/>
                </a:cubicBezTo>
                <a:cubicBezTo>
                  <a:pt x="22" y="106"/>
                  <a:pt x="22" y="106"/>
                  <a:pt x="22" y="106"/>
                </a:cubicBezTo>
                <a:cubicBezTo>
                  <a:pt x="22" y="106"/>
                  <a:pt x="22" y="106"/>
                  <a:pt x="22" y="106"/>
                </a:cubicBezTo>
                <a:cubicBezTo>
                  <a:pt x="21" y="106"/>
                  <a:pt x="20" y="105"/>
                  <a:pt x="20" y="105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17"/>
          <p:cNvSpPr>
            <a:spLocks noEditPoints="1"/>
          </p:cNvSpPr>
          <p:nvPr/>
        </p:nvSpPr>
        <p:spPr bwMode="auto">
          <a:xfrm>
            <a:off x="2379187" y="4682307"/>
            <a:ext cx="573209" cy="796624"/>
          </a:xfrm>
          <a:custGeom>
            <a:avLst/>
            <a:gdLst>
              <a:gd name="T0" fmla="*/ 68 w 121"/>
              <a:gd name="T1" fmla="*/ 113 h 169"/>
              <a:gd name="T2" fmla="*/ 56 w 121"/>
              <a:gd name="T3" fmla="*/ 86 h 169"/>
              <a:gd name="T4" fmla="*/ 62 w 121"/>
              <a:gd name="T5" fmla="*/ 86 h 169"/>
              <a:gd name="T6" fmla="*/ 96 w 121"/>
              <a:gd name="T7" fmla="*/ 0 h 169"/>
              <a:gd name="T8" fmla="*/ 78 w 121"/>
              <a:gd name="T9" fmla="*/ 27 h 169"/>
              <a:gd name="T10" fmla="*/ 33 w 121"/>
              <a:gd name="T11" fmla="*/ 74 h 169"/>
              <a:gd name="T12" fmla="*/ 0 w 121"/>
              <a:gd name="T13" fmla="*/ 135 h 169"/>
              <a:gd name="T14" fmla="*/ 61 w 121"/>
              <a:gd name="T15" fmla="*/ 144 h 169"/>
              <a:gd name="T16" fmla="*/ 38 w 121"/>
              <a:gd name="T17" fmla="*/ 84 h 169"/>
              <a:gd name="T18" fmla="*/ 83 w 121"/>
              <a:gd name="T19" fmla="*/ 154 h 169"/>
              <a:gd name="T20" fmla="*/ 105 w 121"/>
              <a:gd name="T21" fmla="*/ 97 h 169"/>
              <a:gd name="T22" fmla="*/ 17 w 121"/>
              <a:gd name="T23" fmla="*/ 121 h 169"/>
              <a:gd name="T24" fmla="*/ 8 w 121"/>
              <a:gd name="T25" fmla="*/ 145 h 169"/>
              <a:gd name="T26" fmla="*/ 29 w 121"/>
              <a:gd name="T27" fmla="*/ 132 h 169"/>
              <a:gd name="T28" fmla="*/ 34 w 121"/>
              <a:gd name="T29" fmla="*/ 136 h 169"/>
              <a:gd name="T30" fmla="*/ 36 w 121"/>
              <a:gd name="T31" fmla="*/ 129 h 169"/>
              <a:gd name="T32" fmla="*/ 21 w 121"/>
              <a:gd name="T33" fmla="*/ 150 h 169"/>
              <a:gd name="T34" fmla="*/ 52 w 121"/>
              <a:gd name="T35" fmla="*/ 123 h 169"/>
              <a:gd name="T36" fmla="*/ 16 w 121"/>
              <a:gd name="T37" fmla="*/ 154 h 169"/>
              <a:gd name="T38" fmla="*/ 40 w 121"/>
              <a:gd name="T39" fmla="*/ 125 h 169"/>
              <a:gd name="T40" fmla="*/ 31 w 121"/>
              <a:gd name="T41" fmla="*/ 114 h 169"/>
              <a:gd name="T42" fmla="*/ 99 w 121"/>
              <a:gd name="T43" fmla="*/ 23 h 169"/>
              <a:gd name="T44" fmla="*/ 100 w 121"/>
              <a:gd name="T45" fmla="*/ 33 h 169"/>
              <a:gd name="T46" fmla="*/ 99 w 121"/>
              <a:gd name="T47" fmla="*/ 38 h 169"/>
              <a:gd name="T48" fmla="*/ 99 w 121"/>
              <a:gd name="T49" fmla="*/ 52 h 169"/>
              <a:gd name="T50" fmla="*/ 95 w 121"/>
              <a:gd name="T51" fmla="*/ 62 h 169"/>
              <a:gd name="T52" fmla="*/ 89 w 121"/>
              <a:gd name="T53" fmla="*/ 63 h 169"/>
              <a:gd name="T54" fmla="*/ 83 w 121"/>
              <a:gd name="T55" fmla="*/ 74 h 169"/>
              <a:gd name="T56" fmla="*/ 76 w 121"/>
              <a:gd name="T57" fmla="*/ 77 h 169"/>
              <a:gd name="T58" fmla="*/ 70 w 121"/>
              <a:gd name="T59" fmla="*/ 74 h 169"/>
              <a:gd name="T60" fmla="*/ 61 w 121"/>
              <a:gd name="T61" fmla="*/ 81 h 169"/>
              <a:gd name="T62" fmla="*/ 54 w 121"/>
              <a:gd name="T63" fmla="*/ 80 h 169"/>
              <a:gd name="T64" fmla="*/ 50 w 121"/>
              <a:gd name="T65" fmla="*/ 79 h 169"/>
              <a:gd name="T66" fmla="*/ 48 w 121"/>
              <a:gd name="T67" fmla="*/ 74 h 169"/>
              <a:gd name="T68" fmla="*/ 42 w 121"/>
              <a:gd name="T69" fmla="*/ 75 h 169"/>
              <a:gd name="T70" fmla="*/ 79 w 121"/>
              <a:gd name="T71" fmla="*/ 45 h 169"/>
              <a:gd name="T72" fmla="*/ 71 w 121"/>
              <a:gd name="T73" fmla="*/ 51 h 169"/>
              <a:gd name="T74" fmla="*/ 66 w 121"/>
              <a:gd name="T75" fmla="*/ 40 h 169"/>
              <a:gd name="T76" fmla="*/ 52 w 121"/>
              <a:gd name="T77" fmla="*/ 60 h 169"/>
              <a:gd name="T78" fmla="*/ 39 w 121"/>
              <a:gd name="T79" fmla="*/ 73 h 169"/>
              <a:gd name="T80" fmla="*/ 81 w 121"/>
              <a:gd name="T81" fmla="*/ 35 h 169"/>
              <a:gd name="T82" fmla="*/ 86 w 121"/>
              <a:gd name="T83" fmla="*/ 31 h 169"/>
              <a:gd name="T84" fmla="*/ 91 w 121"/>
              <a:gd name="T85" fmla="*/ 24 h 169"/>
              <a:gd name="T86" fmla="*/ 94 w 121"/>
              <a:gd name="T87" fmla="*/ 20 h 169"/>
              <a:gd name="T88" fmla="*/ 95 w 121"/>
              <a:gd name="T89" fmla="*/ 18 h 169"/>
              <a:gd name="T90" fmla="*/ 98 w 121"/>
              <a:gd name="T91" fmla="*/ 21 h 169"/>
              <a:gd name="T92" fmla="*/ 94 w 121"/>
              <a:gd name="T93" fmla="*/ 96 h 169"/>
              <a:gd name="T94" fmla="*/ 82 w 121"/>
              <a:gd name="T95" fmla="*/ 123 h 169"/>
              <a:gd name="T96" fmla="*/ 93 w 121"/>
              <a:gd name="T97" fmla="*/ 152 h 169"/>
              <a:gd name="T98" fmla="*/ 86 w 121"/>
              <a:gd name="T99" fmla="*/ 128 h 169"/>
              <a:gd name="T100" fmla="*/ 95 w 121"/>
              <a:gd name="T101" fmla="*/ 126 h 169"/>
              <a:gd name="T102" fmla="*/ 84 w 121"/>
              <a:gd name="T103" fmla="*/ 115 h 169"/>
              <a:gd name="T104" fmla="*/ 103 w 121"/>
              <a:gd name="T105" fmla="*/ 100 h 169"/>
              <a:gd name="T106" fmla="*/ 117 w 121"/>
              <a:gd name="T107" fmla="*/ 119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21" h="169">
                <a:moveTo>
                  <a:pt x="105" y="97"/>
                </a:moveTo>
                <a:cubicBezTo>
                  <a:pt x="102" y="93"/>
                  <a:pt x="97" y="91"/>
                  <a:pt x="93" y="92"/>
                </a:cubicBezTo>
                <a:cubicBezTo>
                  <a:pt x="90" y="92"/>
                  <a:pt x="88" y="93"/>
                  <a:pt x="85" y="94"/>
                </a:cubicBezTo>
                <a:cubicBezTo>
                  <a:pt x="79" y="96"/>
                  <a:pt x="72" y="103"/>
                  <a:pt x="68" y="113"/>
                </a:cubicBezTo>
                <a:cubicBezTo>
                  <a:pt x="68" y="114"/>
                  <a:pt x="68" y="114"/>
                  <a:pt x="67" y="115"/>
                </a:cubicBezTo>
                <a:cubicBezTo>
                  <a:pt x="63" y="112"/>
                  <a:pt x="59" y="109"/>
                  <a:pt x="55" y="105"/>
                </a:cubicBezTo>
                <a:cubicBezTo>
                  <a:pt x="50" y="100"/>
                  <a:pt x="45" y="89"/>
                  <a:pt x="40" y="80"/>
                </a:cubicBezTo>
                <a:cubicBezTo>
                  <a:pt x="43" y="82"/>
                  <a:pt x="49" y="86"/>
                  <a:pt x="56" y="86"/>
                </a:cubicBezTo>
                <a:cubicBezTo>
                  <a:pt x="57" y="86"/>
                  <a:pt x="57" y="86"/>
                  <a:pt x="57" y="86"/>
                </a:cubicBezTo>
                <a:cubicBezTo>
                  <a:pt x="57" y="86"/>
                  <a:pt x="57" y="86"/>
                  <a:pt x="58" y="86"/>
                </a:cubicBezTo>
                <a:cubicBezTo>
                  <a:pt x="59" y="86"/>
                  <a:pt x="60" y="86"/>
                  <a:pt x="62" y="86"/>
                </a:cubicBezTo>
                <a:cubicBezTo>
                  <a:pt x="62" y="86"/>
                  <a:pt x="62" y="86"/>
                  <a:pt x="62" y="86"/>
                </a:cubicBezTo>
                <a:cubicBezTo>
                  <a:pt x="70" y="86"/>
                  <a:pt x="81" y="85"/>
                  <a:pt x="95" y="72"/>
                </a:cubicBezTo>
                <a:cubicBezTo>
                  <a:pt x="104" y="64"/>
                  <a:pt x="107" y="52"/>
                  <a:pt x="107" y="42"/>
                </a:cubicBezTo>
                <a:cubicBezTo>
                  <a:pt x="106" y="24"/>
                  <a:pt x="99" y="8"/>
                  <a:pt x="99" y="7"/>
                </a:cubicBezTo>
                <a:cubicBezTo>
                  <a:pt x="96" y="0"/>
                  <a:pt x="96" y="0"/>
                  <a:pt x="96" y="0"/>
                </a:cubicBezTo>
                <a:cubicBezTo>
                  <a:pt x="95" y="8"/>
                  <a:pt x="95" y="8"/>
                  <a:pt x="95" y="8"/>
                </a:cubicBezTo>
                <a:cubicBezTo>
                  <a:pt x="95" y="8"/>
                  <a:pt x="95" y="8"/>
                  <a:pt x="95" y="9"/>
                </a:cubicBezTo>
                <a:cubicBezTo>
                  <a:pt x="94" y="10"/>
                  <a:pt x="92" y="15"/>
                  <a:pt x="87" y="20"/>
                </a:cubicBezTo>
                <a:cubicBezTo>
                  <a:pt x="83" y="24"/>
                  <a:pt x="81" y="26"/>
                  <a:pt x="78" y="27"/>
                </a:cubicBezTo>
                <a:cubicBezTo>
                  <a:pt x="74" y="28"/>
                  <a:pt x="69" y="28"/>
                  <a:pt x="59" y="29"/>
                </a:cubicBezTo>
                <a:cubicBezTo>
                  <a:pt x="40" y="32"/>
                  <a:pt x="31" y="37"/>
                  <a:pt x="28" y="51"/>
                </a:cubicBezTo>
                <a:cubicBezTo>
                  <a:pt x="27" y="53"/>
                  <a:pt x="27" y="55"/>
                  <a:pt x="27" y="57"/>
                </a:cubicBezTo>
                <a:cubicBezTo>
                  <a:pt x="27" y="64"/>
                  <a:pt x="30" y="70"/>
                  <a:pt x="33" y="74"/>
                </a:cubicBezTo>
                <a:cubicBezTo>
                  <a:pt x="34" y="75"/>
                  <a:pt x="34" y="77"/>
                  <a:pt x="35" y="79"/>
                </a:cubicBezTo>
                <a:cubicBezTo>
                  <a:pt x="33" y="85"/>
                  <a:pt x="29" y="100"/>
                  <a:pt x="27" y="110"/>
                </a:cubicBezTo>
                <a:cubicBezTo>
                  <a:pt x="16" y="113"/>
                  <a:pt x="6" y="120"/>
                  <a:pt x="2" y="128"/>
                </a:cubicBezTo>
                <a:cubicBezTo>
                  <a:pt x="1" y="130"/>
                  <a:pt x="0" y="133"/>
                  <a:pt x="0" y="135"/>
                </a:cubicBezTo>
                <a:cubicBezTo>
                  <a:pt x="0" y="142"/>
                  <a:pt x="4" y="148"/>
                  <a:pt x="10" y="151"/>
                </a:cubicBezTo>
                <a:cubicBezTo>
                  <a:pt x="15" y="160"/>
                  <a:pt x="24" y="168"/>
                  <a:pt x="35" y="168"/>
                </a:cubicBezTo>
                <a:cubicBezTo>
                  <a:pt x="37" y="169"/>
                  <a:pt x="40" y="168"/>
                  <a:pt x="43" y="168"/>
                </a:cubicBezTo>
                <a:cubicBezTo>
                  <a:pt x="53" y="164"/>
                  <a:pt x="60" y="155"/>
                  <a:pt x="61" y="144"/>
                </a:cubicBezTo>
                <a:cubicBezTo>
                  <a:pt x="62" y="137"/>
                  <a:pt x="60" y="129"/>
                  <a:pt x="55" y="121"/>
                </a:cubicBezTo>
                <a:cubicBezTo>
                  <a:pt x="51" y="113"/>
                  <a:pt x="44" y="110"/>
                  <a:pt x="37" y="109"/>
                </a:cubicBezTo>
                <a:cubicBezTo>
                  <a:pt x="35" y="109"/>
                  <a:pt x="33" y="109"/>
                  <a:pt x="31" y="109"/>
                </a:cubicBezTo>
                <a:cubicBezTo>
                  <a:pt x="32" y="101"/>
                  <a:pt x="35" y="91"/>
                  <a:pt x="38" y="84"/>
                </a:cubicBezTo>
                <a:cubicBezTo>
                  <a:pt x="42" y="93"/>
                  <a:pt x="47" y="103"/>
                  <a:pt x="52" y="108"/>
                </a:cubicBezTo>
                <a:cubicBezTo>
                  <a:pt x="56" y="112"/>
                  <a:pt x="61" y="116"/>
                  <a:pt x="66" y="119"/>
                </a:cubicBezTo>
                <a:cubicBezTo>
                  <a:pt x="66" y="122"/>
                  <a:pt x="65" y="126"/>
                  <a:pt x="65" y="130"/>
                </a:cubicBezTo>
                <a:cubicBezTo>
                  <a:pt x="66" y="139"/>
                  <a:pt x="70" y="149"/>
                  <a:pt x="83" y="154"/>
                </a:cubicBezTo>
                <a:cubicBezTo>
                  <a:pt x="87" y="155"/>
                  <a:pt x="90" y="156"/>
                  <a:pt x="93" y="156"/>
                </a:cubicBezTo>
                <a:cubicBezTo>
                  <a:pt x="110" y="154"/>
                  <a:pt x="120" y="135"/>
                  <a:pt x="121" y="121"/>
                </a:cubicBezTo>
                <a:cubicBezTo>
                  <a:pt x="121" y="121"/>
                  <a:pt x="121" y="120"/>
                  <a:pt x="121" y="119"/>
                </a:cubicBezTo>
                <a:cubicBezTo>
                  <a:pt x="120" y="109"/>
                  <a:pt x="112" y="100"/>
                  <a:pt x="105" y="97"/>
                </a:cubicBezTo>
                <a:close/>
                <a:moveTo>
                  <a:pt x="12" y="142"/>
                </a:moveTo>
                <a:cubicBezTo>
                  <a:pt x="12" y="140"/>
                  <a:pt x="12" y="138"/>
                  <a:pt x="12" y="136"/>
                </a:cubicBezTo>
                <a:cubicBezTo>
                  <a:pt x="12" y="129"/>
                  <a:pt x="14" y="126"/>
                  <a:pt x="17" y="124"/>
                </a:cubicBezTo>
                <a:cubicBezTo>
                  <a:pt x="17" y="123"/>
                  <a:pt x="17" y="122"/>
                  <a:pt x="17" y="121"/>
                </a:cubicBezTo>
                <a:cubicBezTo>
                  <a:pt x="16" y="120"/>
                  <a:pt x="15" y="120"/>
                  <a:pt x="14" y="121"/>
                </a:cubicBezTo>
                <a:cubicBezTo>
                  <a:pt x="11" y="124"/>
                  <a:pt x="8" y="128"/>
                  <a:pt x="8" y="135"/>
                </a:cubicBezTo>
                <a:cubicBezTo>
                  <a:pt x="8" y="138"/>
                  <a:pt x="8" y="140"/>
                  <a:pt x="8" y="142"/>
                </a:cubicBezTo>
                <a:cubicBezTo>
                  <a:pt x="8" y="143"/>
                  <a:pt x="8" y="144"/>
                  <a:pt x="8" y="145"/>
                </a:cubicBezTo>
                <a:cubicBezTo>
                  <a:pt x="5" y="142"/>
                  <a:pt x="4" y="139"/>
                  <a:pt x="4" y="135"/>
                </a:cubicBezTo>
                <a:cubicBezTo>
                  <a:pt x="4" y="133"/>
                  <a:pt x="5" y="132"/>
                  <a:pt x="6" y="130"/>
                </a:cubicBezTo>
                <a:cubicBezTo>
                  <a:pt x="9" y="123"/>
                  <a:pt x="18" y="117"/>
                  <a:pt x="27" y="114"/>
                </a:cubicBezTo>
                <a:cubicBezTo>
                  <a:pt x="26" y="122"/>
                  <a:pt x="28" y="128"/>
                  <a:pt x="29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1" y="134"/>
                  <a:pt x="31" y="135"/>
                  <a:pt x="31" y="135"/>
                </a:cubicBezTo>
                <a:cubicBezTo>
                  <a:pt x="32" y="136"/>
                  <a:pt x="32" y="136"/>
                  <a:pt x="33" y="136"/>
                </a:cubicBezTo>
                <a:cubicBezTo>
                  <a:pt x="33" y="136"/>
                  <a:pt x="34" y="136"/>
                  <a:pt x="34" y="136"/>
                </a:cubicBezTo>
                <a:cubicBezTo>
                  <a:pt x="35" y="135"/>
                  <a:pt x="35" y="134"/>
                  <a:pt x="35" y="133"/>
                </a:cubicBezTo>
                <a:cubicBezTo>
                  <a:pt x="35" y="133"/>
                  <a:pt x="34" y="133"/>
                  <a:pt x="34" y="131"/>
                </a:cubicBezTo>
                <a:cubicBezTo>
                  <a:pt x="34" y="131"/>
                  <a:pt x="34" y="130"/>
                  <a:pt x="34" y="130"/>
                </a:cubicBezTo>
                <a:cubicBezTo>
                  <a:pt x="35" y="129"/>
                  <a:pt x="35" y="128"/>
                  <a:pt x="36" y="129"/>
                </a:cubicBezTo>
                <a:cubicBezTo>
                  <a:pt x="37" y="129"/>
                  <a:pt x="37" y="129"/>
                  <a:pt x="38" y="129"/>
                </a:cubicBezTo>
                <a:cubicBezTo>
                  <a:pt x="39" y="130"/>
                  <a:pt x="41" y="132"/>
                  <a:pt x="40" y="136"/>
                </a:cubicBezTo>
                <a:cubicBezTo>
                  <a:pt x="40" y="141"/>
                  <a:pt x="37" y="147"/>
                  <a:pt x="29" y="149"/>
                </a:cubicBezTo>
                <a:cubicBezTo>
                  <a:pt x="26" y="150"/>
                  <a:pt x="23" y="150"/>
                  <a:pt x="21" y="150"/>
                </a:cubicBezTo>
                <a:cubicBezTo>
                  <a:pt x="18" y="150"/>
                  <a:pt x="15" y="149"/>
                  <a:pt x="13" y="148"/>
                </a:cubicBezTo>
                <a:cubicBezTo>
                  <a:pt x="12" y="146"/>
                  <a:pt x="12" y="144"/>
                  <a:pt x="12" y="142"/>
                </a:cubicBezTo>
                <a:close/>
                <a:moveTo>
                  <a:pt x="36" y="113"/>
                </a:moveTo>
                <a:cubicBezTo>
                  <a:pt x="42" y="114"/>
                  <a:pt x="48" y="117"/>
                  <a:pt x="52" y="123"/>
                </a:cubicBezTo>
                <a:cubicBezTo>
                  <a:pt x="56" y="130"/>
                  <a:pt x="58" y="138"/>
                  <a:pt x="57" y="144"/>
                </a:cubicBezTo>
                <a:cubicBezTo>
                  <a:pt x="57" y="153"/>
                  <a:pt x="51" y="161"/>
                  <a:pt x="42" y="164"/>
                </a:cubicBezTo>
                <a:cubicBezTo>
                  <a:pt x="40" y="164"/>
                  <a:pt x="37" y="165"/>
                  <a:pt x="35" y="165"/>
                </a:cubicBezTo>
                <a:cubicBezTo>
                  <a:pt x="28" y="164"/>
                  <a:pt x="21" y="159"/>
                  <a:pt x="16" y="154"/>
                </a:cubicBezTo>
                <a:cubicBezTo>
                  <a:pt x="18" y="154"/>
                  <a:pt x="19" y="154"/>
                  <a:pt x="20" y="154"/>
                </a:cubicBezTo>
                <a:cubicBezTo>
                  <a:pt x="23" y="155"/>
                  <a:pt x="27" y="154"/>
                  <a:pt x="30" y="153"/>
                </a:cubicBezTo>
                <a:cubicBezTo>
                  <a:pt x="40" y="150"/>
                  <a:pt x="44" y="143"/>
                  <a:pt x="44" y="136"/>
                </a:cubicBezTo>
                <a:cubicBezTo>
                  <a:pt x="45" y="132"/>
                  <a:pt x="43" y="127"/>
                  <a:pt x="40" y="125"/>
                </a:cubicBezTo>
                <a:cubicBezTo>
                  <a:pt x="39" y="125"/>
                  <a:pt x="38" y="125"/>
                  <a:pt x="37" y="125"/>
                </a:cubicBezTo>
                <a:cubicBezTo>
                  <a:pt x="34" y="125"/>
                  <a:pt x="33" y="125"/>
                  <a:pt x="32" y="126"/>
                </a:cubicBezTo>
                <a:cubicBezTo>
                  <a:pt x="31" y="123"/>
                  <a:pt x="30" y="119"/>
                  <a:pt x="31" y="114"/>
                </a:cubicBezTo>
                <a:cubicBezTo>
                  <a:pt x="31" y="114"/>
                  <a:pt x="31" y="114"/>
                  <a:pt x="31" y="114"/>
                </a:cubicBezTo>
                <a:cubicBezTo>
                  <a:pt x="33" y="113"/>
                  <a:pt x="34" y="113"/>
                  <a:pt x="36" y="113"/>
                </a:cubicBezTo>
                <a:close/>
                <a:moveTo>
                  <a:pt x="98" y="21"/>
                </a:moveTo>
                <a:cubicBezTo>
                  <a:pt x="97" y="21"/>
                  <a:pt x="97" y="21"/>
                  <a:pt x="97" y="21"/>
                </a:cubicBezTo>
                <a:cubicBezTo>
                  <a:pt x="99" y="23"/>
                  <a:pt x="99" y="23"/>
                  <a:pt x="99" y="23"/>
                </a:cubicBezTo>
                <a:cubicBezTo>
                  <a:pt x="99" y="24"/>
                  <a:pt x="99" y="25"/>
                  <a:pt x="99" y="26"/>
                </a:cubicBezTo>
                <a:cubicBezTo>
                  <a:pt x="98" y="26"/>
                  <a:pt x="98" y="26"/>
                  <a:pt x="98" y="26"/>
                </a:cubicBezTo>
                <a:cubicBezTo>
                  <a:pt x="100" y="28"/>
                  <a:pt x="100" y="28"/>
                  <a:pt x="100" y="28"/>
                </a:cubicBezTo>
                <a:cubicBezTo>
                  <a:pt x="100" y="30"/>
                  <a:pt x="100" y="32"/>
                  <a:pt x="100" y="33"/>
                </a:cubicBezTo>
                <a:cubicBezTo>
                  <a:pt x="98" y="33"/>
                  <a:pt x="98" y="33"/>
                  <a:pt x="98" y="33"/>
                </a:cubicBezTo>
                <a:cubicBezTo>
                  <a:pt x="101" y="38"/>
                  <a:pt x="101" y="38"/>
                  <a:pt x="101" y="38"/>
                </a:cubicBezTo>
                <a:cubicBezTo>
                  <a:pt x="101" y="39"/>
                  <a:pt x="101" y="40"/>
                  <a:pt x="101" y="40"/>
                </a:cubicBezTo>
                <a:cubicBezTo>
                  <a:pt x="99" y="38"/>
                  <a:pt x="99" y="38"/>
                  <a:pt x="99" y="38"/>
                </a:cubicBezTo>
                <a:cubicBezTo>
                  <a:pt x="100" y="46"/>
                  <a:pt x="100" y="46"/>
                  <a:pt x="100" y="46"/>
                </a:cubicBezTo>
                <a:cubicBezTo>
                  <a:pt x="100" y="46"/>
                  <a:pt x="100" y="47"/>
                  <a:pt x="100" y="48"/>
                </a:cubicBezTo>
                <a:cubicBezTo>
                  <a:pt x="98" y="44"/>
                  <a:pt x="98" y="44"/>
                  <a:pt x="98" y="44"/>
                </a:cubicBezTo>
                <a:cubicBezTo>
                  <a:pt x="99" y="52"/>
                  <a:pt x="99" y="52"/>
                  <a:pt x="99" y="52"/>
                </a:cubicBezTo>
                <a:cubicBezTo>
                  <a:pt x="99" y="53"/>
                  <a:pt x="98" y="54"/>
                  <a:pt x="98" y="56"/>
                </a:cubicBezTo>
                <a:cubicBezTo>
                  <a:pt x="95" y="51"/>
                  <a:pt x="95" y="51"/>
                  <a:pt x="95" y="51"/>
                </a:cubicBezTo>
                <a:cubicBezTo>
                  <a:pt x="96" y="61"/>
                  <a:pt x="96" y="61"/>
                  <a:pt x="96" y="61"/>
                </a:cubicBezTo>
                <a:cubicBezTo>
                  <a:pt x="95" y="61"/>
                  <a:pt x="95" y="62"/>
                  <a:pt x="95" y="62"/>
                </a:cubicBezTo>
                <a:cubicBezTo>
                  <a:pt x="92" y="58"/>
                  <a:pt x="92" y="58"/>
                  <a:pt x="92" y="58"/>
                </a:cubicBezTo>
                <a:cubicBezTo>
                  <a:pt x="92" y="66"/>
                  <a:pt x="92" y="66"/>
                  <a:pt x="92" y="66"/>
                </a:cubicBezTo>
                <a:cubicBezTo>
                  <a:pt x="92" y="67"/>
                  <a:pt x="91" y="67"/>
                  <a:pt x="91" y="68"/>
                </a:cubicBezTo>
                <a:cubicBezTo>
                  <a:pt x="89" y="63"/>
                  <a:pt x="89" y="63"/>
                  <a:pt x="89" y="63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1"/>
                  <a:pt x="87" y="71"/>
                  <a:pt x="87" y="72"/>
                </a:cubicBezTo>
                <a:cubicBezTo>
                  <a:pt x="84" y="67"/>
                  <a:pt x="84" y="67"/>
                  <a:pt x="84" y="67"/>
                </a:cubicBezTo>
                <a:cubicBezTo>
                  <a:pt x="83" y="74"/>
                  <a:pt x="83" y="74"/>
                  <a:pt x="83" y="74"/>
                </a:cubicBezTo>
                <a:cubicBezTo>
                  <a:pt x="82" y="74"/>
                  <a:pt x="82" y="75"/>
                  <a:pt x="82" y="75"/>
                </a:cubicBezTo>
                <a:cubicBezTo>
                  <a:pt x="80" y="69"/>
                  <a:pt x="80" y="69"/>
                  <a:pt x="80" y="69"/>
                </a:cubicBezTo>
                <a:cubicBezTo>
                  <a:pt x="77" y="77"/>
                  <a:pt x="77" y="77"/>
                  <a:pt x="77" y="77"/>
                </a:cubicBezTo>
                <a:cubicBezTo>
                  <a:pt x="76" y="77"/>
                  <a:pt x="76" y="77"/>
                  <a:pt x="76" y="77"/>
                </a:cubicBezTo>
                <a:cubicBezTo>
                  <a:pt x="76" y="71"/>
                  <a:pt x="76" y="71"/>
                  <a:pt x="76" y="71"/>
                </a:cubicBezTo>
                <a:cubicBezTo>
                  <a:pt x="72" y="79"/>
                  <a:pt x="72" y="79"/>
                  <a:pt x="72" y="79"/>
                </a:cubicBezTo>
                <a:cubicBezTo>
                  <a:pt x="71" y="79"/>
                  <a:pt x="71" y="79"/>
                  <a:pt x="70" y="79"/>
                </a:cubicBezTo>
                <a:cubicBezTo>
                  <a:pt x="70" y="74"/>
                  <a:pt x="70" y="74"/>
                  <a:pt x="70" y="74"/>
                </a:cubicBezTo>
                <a:cubicBezTo>
                  <a:pt x="66" y="80"/>
                  <a:pt x="66" y="80"/>
                  <a:pt x="66" y="80"/>
                </a:cubicBezTo>
                <a:cubicBezTo>
                  <a:pt x="66" y="80"/>
                  <a:pt x="65" y="80"/>
                  <a:pt x="65" y="80"/>
                </a:cubicBezTo>
                <a:cubicBezTo>
                  <a:pt x="65" y="76"/>
                  <a:pt x="65" y="76"/>
                  <a:pt x="65" y="76"/>
                </a:cubicBezTo>
                <a:cubicBezTo>
                  <a:pt x="61" y="81"/>
                  <a:pt x="61" y="81"/>
                  <a:pt x="61" y="81"/>
                </a:cubicBezTo>
                <a:cubicBezTo>
                  <a:pt x="60" y="81"/>
                  <a:pt x="60" y="81"/>
                  <a:pt x="60" y="81"/>
                </a:cubicBezTo>
                <a:cubicBezTo>
                  <a:pt x="60" y="76"/>
                  <a:pt x="60" y="76"/>
                  <a:pt x="60" y="76"/>
                </a:cubicBezTo>
                <a:cubicBezTo>
                  <a:pt x="55" y="80"/>
                  <a:pt x="55" y="80"/>
                  <a:pt x="55" y="80"/>
                </a:cubicBezTo>
                <a:cubicBezTo>
                  <a:pt x="55" y="80"/>
                  <a:pt x="54" y="80"/>
                  <a:pt x="54" y="80"/>
                </a:cubicBezTo>
                <a:cubicBezTo>
                  <a:pt x="55" y="77"/>
                  <a:pt x="55" y="77"/>
                  <a:pt x="55" y="77"/>
                </a:cubicBezTo>
                <a:cubicBezTo>
                  <a:pt x="51" y="80"/>
                  <a:pt x="51" y="80"/>
                  <a:pt x="51" y="80"/>
                </a:cubicBezTo>
                <a:cubicBezTo>
                  <a:pt x="51" y="80"/>
                  <a:pt x="51" y="79"/>
                  <a:pt x="50" y="79"/>
                </a:cubicBezTo>
                <a:cubicBezTo>
                  <a:pt x="50" y="79"/>
                  <a:pt x="50" y="79"/>
                  <a:pt x="50" y="79"/>
                </a:cubicBezTo>
                <a:cubicBezTo>
                  <a:pt x="51" y="76"/>
                  <a:pt x="51" y="76"/>
                  <a:pt x="51" y="76"/>
                </a:cubicBezTo>
                <a:cubicBezTo>
                  <a:pt x="47" y="78"/>
                  <a:pt x="47" y="78"/>
                  <a:pt x="47" y="78"/>
                </a:cubicBezTo>
                <a:cubicBezTo>
                  <a:pt x="47" y="78"/>
                  <a:pt x="46" y="78"/>
                  <a:pt x="46" y="78"/>
                </a:cubicBezTo>
                <a:cubicBezTo>
                  <a:pt x="48" y="74"/>
                  <a:pt x="48" y="74"/>
                  <a:pt x="48" y="74"/>
                </a:cubicBezTo>
                <a:cubicBezTo>
                  <a:pt x="43" y="76"/>
                  <a:pt x="43" y="76"/>
                  <a:pt x="43" y="76"/>
                </a:cubicBezTo>
                <a:cubicBezTo>
                  <a:pt x="43" y="77"/>
                  <a:pt x="43" y="77"/>
                  <a:pt x="43" y="77"/>
                </a:cubicBezTo>
                <a:cubicBezTo>
                  <a:pt x="43" y="76"/>
                  <a:pt x="42" y="76"/>
                  <a:pt x="42" y="75"/>
                </a:cubicBezTo>
                <a:cubicBezTo>
                  <a:pt x="42" y="75"/>
                  <a:pt x="42" y="75"/>
                  <a:pt x="42" y="75"/>
                </a:cubicBezTo>
                <a:cubicBezTo>
                  <a:pt x="44" y="73"/>
                  <a:pt x="47" y="68"/>
                  <a:pt x="49" y="66"/>
                </a:cubicBezTo>
                <a:cubicBezTo>
                  <a:pt x="56" y="61"/>
                  <a:pt x="65" y="57"/>
                  <a:pt x="74" y="51"/>
                </a:cubicBezTo>
                <a:cubicBezTo>
                  <a:pt x="88" y="42"/>
                  <a:pt x="93" y="29"/>
                  <a:pt x="93" y="29"/>
                </a:cubicBezTo>
                <a:cubicBezTo>
                  <a:pt x="93" y="29"/>
                  <a:pt x="86" y="39"/>
                  <a:pt x="79" y="45"/>
                </a:cubicBezTo>
                <a:cubicBezTo>
                  <a:pt x="81" y="37"/>
                  <a:pt x="81" y="37"/>
                  <a:pt x="81" y="37"/>
                </a:cubicBezTo>
                <a:cubicBezTo>
                  <a:pt x="77" y="47"/>
                  <a:pt x="77" y="47"/>
                  <a:pt x="77" y="47"/>
                </a:cubicBezTo>
                <a:cubicBezTo>
                  <a:pt x="76" y="48"/>
                  <a:pt x="75" y="49"/>
                  <a:pt x="74" y="49"/>
                </a:cubicBezTo>
                <a:cubicBezTo>
                  <a:pt x="73" y="50"/>
                  <a:pt x="72" y="50"/>
                  <a:pt x="71" y="51"/>
                </a:cubicBezTo>
                <a:cubicBezTo>
                  <a:pt x="73" y="39"/>
                  <a:pt x="73" y="39"/>
                  <a:pt x="73" y="39"/>
                </a:cubicBezTo>
                <a:cubicBezTo>
                  <a:pt x="70" y="52"/>
                  <a:pt x="70" y="52"/>
                  <a:pt x="70" y="52"/>
                </a:cubicBezTo>
                <a:cubicBezTo>
                  <a:pt x="68" y="53"/>
                  <a:pt x="66" y="54"/>
                  <a:pt x="64" y="54"/>
                </a:cubicBezTo>
                <a:cubicBezTo>
                  <a:pt x="66" y="40"/>
                  <a:pt x="66" y="40"/>
                  <a:pt x="66" y="40"/>
                </a:cubicBezTo>
                <a:cubicBezTo>
                  <a:pt x="61" y="56"/>
                  <a:pt x="61" y="56"/>
                  <a:pt x="61" y="56"/>
                </a:cubicBezTo>
                <a:cubicBezTo>
                  <a:pt x="59" y="57"/>
                  <a:pt x="57" y="58"/>
                  <a:pt x="55" y="59"/>
                </a:cubicBezTo>
                <a:cubicBezTo>
                  <a:pt x="57" y="43"/>
                  <a:pt x="57" y="43"/>
                  <a:pt x="57" y="43"/>
                </a:cubicBezTo>
                <a:cubicBezTo>
                  <a:pt x="52" y="60"/>
                  <a:pt x="52" y="60"/>
                  <a:pt x="52" y="60"/>
                </a:cubicBezTo>
                <a:cubicBezTo>
                  <a:pt x="50" y="61"/>
                  <a:pt x="48" y="63"/>
                  <a:pt x="46" y="64"/>
                </a:cubicBezTo>
                <a:cubicBezTo>
                  <a:pt x="49" y="50"/>
                  <a:pt x="49" y="50"/>
                  <a:pt x="49" y="50"/>
                </a:cubicBezTo>
                <a:cubicBezTo>
                  <a:pt x="49" y="50"/>
                  <a:pt x="46" y="60"/>
                  <a:pt x="45" y="66"/>
                </a:cubicBezTo>
                <a:cubicBezTo>
                  <a:pt x="42" y="68"/>
                  <a:pt x="40" y="71"/>
                  <a:pt x="39" y="73"/>
                </a:cubicBezTo>
                <a:cubicBezTo>
                  <a:pt x="38" y="70"/>
                  <a:pt x="33" y="63"/>
                  <a:pt x="33" y="57"/>
                </a:cubicBezTo>
                <a:cubicBezTo>
                  <a:pt x="33" y="49"/>
                  <a:pt x="36" y="42"/>
                  <a:pt x="48" y="38"/>
                </a:cubicBezTo>
                <a:cubicBezTo>
                  <a:pt x="59" y="35"/>
                  <a:pt x="73" y="35"/>
                  <a:pt x="81" y="32"/>
                </a:cubicBezTo>
                <a:cubicBezTo>
                  <a:pt x="81" y="35"/>
                  <a:pt x="81" y="35"/>
                  <a:pt x="81" y="35"/>
                </a:cubicBezTo>
                <a:cubicBezTo>
                  <a:pt x="83" y="31"/>
                  <a:pt x="83" y="31"/>
                  <a:pt x="83" y="31"/>
                </a:cubicBezTo>
                <a:cubicBezTo>
                  <a:pt x="84" y="31"/>
                  <a:pt x="84" y="30"/>
                  <a:pt x="84" y="30"/>
                </a:cubicBezTo>
                <a:cubicBezTo>
                  <a:pt x="85" y="30"/>
                  <a:pt x="85" y="29"/>
                  <a:pt x="86" y="29"/>
                </a:cubicBezTo>
                <a:cubicBezTo>
                  <a:pt x="86" y="31"/>
                  <a:pt x="86" y="31"/>
                  <a:pt x="86" y="31"/>
                </a:cubicBezTo>
                <a:cubicBezTo>
                  <a:pt x="87" y="28"/>
                  <a:pt x="87" y="28"/>
                  <a:pt x="87" y="28"/>
                </a:cubicBezTo>
                <a:cubicBezTo>
                  <a:pt x="88" y="27"/>
                  <a:pt x="89" y="26"/>
                  <a:pt x="89" y="25"/>
                </a:cubicBezTo>
                <a:cubicBezTo>
                  <a:pt x="90" y="28"/>
                  <a:pt x="90" y="28"/>
                  <a:pt x="90" y="28"/>
                </a:cubicBezTo>
                <a:cubicBezTo>
                  <a:pt x="91" y="24"/>
                  <a:pt x="91" y="24"/>
                  <a:pt x="91" y="24"/>
                </a:cubicBezTo>
                <a:cubicBezTo>
                  <a:pt x="91" y="23"/>
                  <a:pt x="91" y="23"/>
                  <a:pt x="92" y="23"/>
                </a:cubicBezTo>
                <a:cubicBezTo>
                  <a:pt x="92" y="25"/>
                  <a:pt x="92" y="25"/>
                  <a:pt x="92" y="25"/>
                </a:cubicBezTo>
                <a:cubicBezTo>
                  <a:pt x="93" y="21"/>
                  <a:pt x="93" y="21"/>
                  <a:pt x="93" y="21"/>
                </a:cubicBezTo>
                <a:cubicBezTo>
                  <a:pt x="93" y="21"/>
                  <a:pt x="93" y="20"/>
                  <a:pt x="94" y="20"/>
                </a:cubicBezTo>
                <a:cubicBezTo>
                  <a:pt x="94" y="20"/>
                  <a:pt x="94" y="19"/>
                  <a:pt x="94" y="19"/>
                </a:cubicBezTo>
                <a:cubicBezTo>
                  <a:pt x="94" y="19"/>
                  <a:pt x="94" y="19"/>
                  <a:pt x="94" y="19"/>
                </a:cubicBezTo>
                <a:cubicBezTo>
                  <a:pt x="94" y="22"/>
                  <a:pt x="94" y="22"/>
                  <a:pt x="94" y="22"/>
                </a:cubicBezTo>
                <a:cubicBezTo>
                  <a:pt x="95" y="18"/>
                  <a:pt x="95" y="18"/>
                  <a:pt x="95" y="18"/>
                </a:cubicBezTo>
                <a:cubicBezTo>
                  <a:pt x="95" y="18"/>
                  <a:pt x="95" y="18"/>
                  <a:pt x="95" y="18"/>
                </a:cubicBezTo>
                <a:cubicBezTo>
                  <a:pt x="96" y="16"/>
                  <a:pt x="97" y="14"/>
                  <a:pt x="97" y="14"/>
                </a:cubicBezTo>
                <a:cubicBezTo>
                  <a:pt x="97" y="14"/>
                  <a:pt x="97" y="15"/>
                  <a:pt x="98" y="16"/>
                </a:cubicBezTo>
                <a:cubicBezTo>
                  <a:pt x="98" y="17"/>
                  <a:pt x="98" y="19"/>
                  <a:pt x="98" y="21"/>
                </a:cubicBezTo>
                <a:close/>
                <a:moveTo>
                  <a:pt x="72" y="115"/>
                </a:moveTo>
                <a:cubicBezTo>
                  <a:pt x="75" y="105"/>
                  <a:pt x="82" y="99"/>
                  <a:pt x="87" y="97"/>
                </a:cubicBezTo>
                <a:cubicBezTo>
                  <a:pt x="89" y="96"/>
                  <a:pt x="91" y="96"/>
                  <a:pt x="94" y="96"/>
                </a:cubicBezTo>
                <a:cubicBezTo>
                  <a:pt x="94" y="96"/>
                  <a:pt x="94" y="96"/>
                  <a:pt x="94" y="96"/>
                </a:cubicBezTo>
                <a:cubicBezTo>
                  <a:pt x="95" y="95"/>
                  <a:pt x="96" y="96"/>
                  <a:pt x="97" y="96"/>
                </a:cubicBezTo>
                <a:cubicBezTo>
                  <a:pt x="91" y="97"/>
                  <a:pt x="85" y="102"/>
                  <a:pt x="82" y="106"/>
                </a:cubicBezTo>
                <a:cubicBezTo>
                  <a:pt x="80" y="109"/>
                  <a:pt x="80" y="112"/>
                  <a:pt x="80" y="115"/>
                </a:cubicBezTo>
                <a:cubicBezTo>
                  <a:pt x="80" y="117"/>
                  <a:pt x="81" y="120"/>
                  <a:pt x="82" y="123"/>
                </a:cubicBezTo>
                <a:cubicBezTo>
                  <a:pt x="79" y="121"/>
                  <a:pt x="75" y="119"/>
                  <a:pt x="71" y="117"/>
                </a:cubicBezTo>
                <a:cubicBezTo>
                  <a:pt x="71" y="116"/>
                  <a:pt x="71" y="115"/>
                  <a:pt x="72" y="115"/>
                </a:cubicBezTo>
                <a:close/>
                <a:moveTo>
                  <a:pt x="117" y="121"/>
                </a:moveTo>
                <a:cubicBezTo>
                  <a:pt x="116" y="133"/>
                  <a:pt x="106" y="151"/>
                  <a:pt x="93" y="152"/>
                </a:cubicBezTo>
                <a:cubicBezTo>
                  <a:pt x="90" y="152"/>
                  <a:pt x="87" y="152"/>
                  <a:pt x="85" y="150"/>
                </a:cubicBezTo>
                <a:cubicBezTo>
                  <a:pt x="73" y="146"/>
                  <a:pt x="70" y="138"/>
                  <a:pt x="69" y="129"/>
                </a:cubicBezTo>
                <a:cubicBezTo>
                  <a:pt x="69" y="126"/>
                  <a:pt x="69" y="123"/>
                  <a:pt x="70" y="121"/>
                </a:cubicBezTo>
                <a:cubicBezTo>
                  <a:pt x="77" y="125"/>
                  <a:pt x="84" y="128"/>
                  <a:pt x="86" y="128"/>
                </a:cubicBezTo>
                <a:cubicBezTo>
                  <a:pt x="87" y="130"/>
                  <a:pt x="90" y="131"/>
                  <a:pt x="92" y="131"/>
                </a:cubicBezTo>
                <a:cubicBezTo>
                  <a:pt x="95" y="131"/>
                  <a:pt x="97" y="129"/>
                  <a:pt x="97" y="129"/>
                </a:cubicBezTo>
                <a:cubicBezTo>
                  <a:pt x="98" y="128"/>
                  <a:pt x="98" y="127"/>
                  <a:pt x="98" y="126"/>
                </a:cubicBezTo>
                <a:cubicBezTo>
                  <a:pt x="97" y="125"/>
                  <a:pt x="96" y="125"/>
                  <a:pt x="95" y="126"/>
                </a:cubicBezTo>
                <a:cubicBezTo>
                  <a:pt x="95" y="126"/>
                  <a:pt x="95" y="126"/>
                  <a:pt x="95" y="126"/>
                </a:cubicBezTo>
                <a:cubicBezTo>
                  <a:pt x="95" y="126"/>
                  <a:pt x="93" y="127"/>
                  <a:pt x="91" y="127"/>
                </a:cubicBezTo>
                <a:cubicBezTo>
                  <a:pt x="90" y="127"/>
                  <a:pt x="90" y="127"/>
                  <a:pt x="89" y="126"/>
                </a:cubicBezTo>
                <a:cubicBezTo>
                  <a:pt x="86" y="122"/>
                  <a:pt x="84" y="118"/>
                  <a:pt x="84" y="115"/>
                </a:cubicBezTo>
                <a:cubicBezTo>
                  <a:pt x="84" y="112"/>
                  <a:pt x="84" y="110"/>
                  <a:pt x="86" y="108"/>
                </a:cubicBezTo>
                <a:cubicBezTo>
                  <a:pt x="87" y="105"/>
                  <a:pt x="94" y="100"/>
                  <a:pt x="99" y="100"/>
                </a:cubicBezTo>
                <a:cubicBezTo>
                  <a:pt x="100" y="100"/>
                  <a:pt x="101" y="100"/>
                  <a:pt x="102" y="100"/>
                </a:cubicBezTo>
                <a:cubicBezTo>
                  <a:pt x="102" y="100"/>
                  <a:pt x="102" y="100"/>
                  <a:pt x="103" y="100"/>
                </a:cubicBezTo>
                <a:cubicBezTo>
                  <a:pt x="103" y="101"/>
                  <a:pt x="104" y="102"/>
                  <a:pt x="104" y="103"/>
                </a:cubicBezTo>
                <a:cubicBezTo>
                  <a:pt x="105" y="104"/>
                  <a:pt x="106" y="104"/>
                  <a:pt x="107" y="104"/>
                </a:cubicBezTo>
                <a:cubicBezTo>
                  <a:pt x="107" y="104"/>
                  <a:pt x="108" y="104"/>
                  <a:pt x="108" y="103"/>
                </a:cubicBezTo>
                <a:cubicBezTo>
                  <a:pt x="112" y="107"/>
                  <a:pt x="117" y="113"/>
                  <a:pt x="117" y="119"/>
                </a:cubicBezTo>
                <a:cubicBezTo>
                  <a:pt x="117" y="120"/>
                  <a:pt x="117" y="120"/>
                  <a:pt x="117" y="121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8" name="组合 27"/>
          <p:cNvGrpSpPr/>
          <p:nvPr/>
        </p:nvGrpSpPr>
        <p:grpSpPr>
          <a:xfrm>
            <a:off x="0" y="3406048"/>
            <a:ext cx="12192000" cy="912006"/>
            <a:chOff x="0" y="3347992"/>
            <a:chExt cx="12192000" cy="912006"/>
          </a:xfrm>
        </p:grpSpPr>
        <p:sp>
          <p:nvSpPr>
            <p:cNvPr id="27" name="矩形 26"/>
            <p:cNvSpPr/>
            <p:nvPr/>
          </p:nvSpPr>
          <p:spPr>
            <a:xfrm>
              <a:off x="0" y="3429000"/>
              <a:ext cx="12192000" cy="830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0" y="3347992"/>
              <a:ext cx="12192000" cy="83099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4667564" y="3429000"/>
            <a:ext cx="28568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4800" b="1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8171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/>
          </p:cNvSpPr>
          <p:nvPr/>
        </p:nvSpPr>
        <p:spPr bwMode="auto">
          <a:xfrm>
            <a:off x="1114426" y="2657475"/>
            <a:ext cx="3448050" cy="1543050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857829" y="2921168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过渡</a:t>
            </a:r>
            <a:endParaRPr lang="zh-CN" altLang="en-US" sz="6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Freeform 5"/>
          <p:cNvSpPr>
            <a:spLocks/>
          </p:cNvSpPr>
          <p:nvPr/>
        </p:nvSpPr>
        <p:spPr bwMode="auto">
          <a:xfrm>
            <a:off x="4999793" y="1828800"/>
            <a:ext cx="1002888" cy="676274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rgbClr val="C00000"/>
          </a:solidFill>
          <a:ln w="19050">
            <a:solidFill>
              <a:srgbClr val="C00000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093112" y="1828800"/>
            <a:ext cx="816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4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146800" y="1905000"/>
            <a:ext cx="4394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  <p:sp>
        <p:nvSpPr>
          <p:cNvPr id="10" name="Freeform 5"/>
          <p:cNvSpPr>
            <a:spLocks/>
          </p:cNvSpPr>
          <p:nvPr/>
        </p:nvSpPr>
        <p:spPr bwMode="auto">
          <a:xfrm>
            <a:off x="4999793" y="2749552"/>
            <a:ext cx="1002888" cy="676274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093112" y="2749552"/>
            <a:ext cx="816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146800" y="2825752"/>
            <a:ext cx="4394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  <p:sp>
        <p:nvSpPr>
          <p:cNvPr id="13" name="Freeform 5"/>
          <p:cNvSpPr>
            <a:spLocks/>
          </p:cNvSpPr>
          <p:nvPr/>
        </p:nvSpPr>
        <p:spPr bwMode="auto">
          <a:xfrm>
            <a:off x="4999793" y="3698742"/>
            <a:ext cx="1002888" cy="676274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093112" y="3698742"/>
            <a:ext cx="816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146800" y="3774942"/>
            <a:ext cx="4394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  <p:sp>
        <p:nvSpPr>
          <p:cNvPr id="16" name="Freeform 5"/>
          <p:cNvSpPr>
            <a:spLocks/>
          </p:cNvSpPr>
          <p:nvPr/>
        </p:nvSpPr>
        <p:spPr bwMode="auto">
          <a:xfrm>
            <a:off x="4999793" y="4647932"/>
            <a:ext cx="1002888" cy="676274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5093112" y="4647932"/>
            <a:ext cx="816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146800" y="4724132"/>
            <a:ext cx="4394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pPr/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2352343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entagon 6"/>
          <p:cNvSpPr/>
          <p:nvPr/>
        </p:nvSpPr>
        <p:spPr>
          <a:xfrm>
            <a:off x="2707179" y="2051244"/>
            <a:ext cx="3567876" cy="863822"/>
          </a:xfrm>
          <a:prstGeom prst="homePlate">
            <a:avLst>
              <a:gd name="adj" fmla="val 30543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cs typeface="+mn-ea"/>
              <a:sym typeface="+mn-lt"/>
            </a:endParaRPr>
          </a:p>
        </p:txBody>
      </p:sp>
      <p:sp>
        <p:nvSpPr>
          <p:cNvPr id="77" name="Pentagon 7"/>
          <p:cNvSpPr/>
          <p:nvPr/>
        </p:nvSpPr>
        <p:spPr>
          <a:xfrm>
            <a:off x="2707179" y="2915066"/>
            <a:ext cx="3567876" cy="863822"/>
          </a:xfrm>
          <a:prstGeom prst="homePlate">
            <a:avLst>
              <a:gd name="adj" fmla="val 3054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cs typeface="+mn-ea"/>
              <a:sym typeface="+mn-lt"/>
            </a:endParaRPr>
          </a:p>
        </p:txBody>
      </p:sp>
      <p:sp>
        <p:nvSpPr>
          <p:cNvPr id="78" name="Pentagon 8"/>
          <p:cNvSpPr/>
          <p:nvPr/>
        </p:nvSpPr>
        <p:spPr>
          <a:xfrm>
            <a:off x="2707179" y="3778888"/>
            <a:ext cx="3567876" cy="863822"/>
          </a:xfrm>
          <a:prstGeom prst="homePlate">
            <a:avLst>
              <a:gd name="adj" fmla="val 30543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cs typeface="+mn-ea"/>
              <a:sym typeface="+mn-lt"/>
            </a:endParaRPr>
          </a:p>
        </p:txBody>
      </p:sp>
      <p:sp>
        <p:nvSpPr>
          <p:cNvPr id="79" name="Pentagon 9"/>
          <p:cNvSpPr/>
          <p:nvPr/>
        </p:nvSpPr>
        <p:spPr>
          <a:xfrm>
            <a:off x="2707179" y="4642709"/>
            <a:ext cx="3567876" cy="863822"/>
          </a:xfrm>
          <a:prstGeom prst="homePlate">
            <a:avLst>
              <a:gd name="adj" fmla="val 3054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cs typeface="+mn-ea"/>
              <a:sym typeface="+mn-lt"/>
            </a:endParaRPr>
          </a:p>
        </p:txBody>
      </p:sp>
      <p:pic>
        <p:nvPicPr>
          <p:cNvPr id="80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16" r="16077"/>
          <a:stretch/>
        </p:blipFill>
        <p:spPr>
          <a:xfrm>
            <a:off x="1568382" y="1610847"/>
            <a:ext cx="2264399" cy="4336083"/>
          </a:xfrm>
          <a:prstGeom prst="rect">
            <a:avLst/>
          </a:prstGeom>
        </p:spPr>
      </p:pic>
      <p:sp>
        <p:nvSpPr>
          <p:cNvPr id="81" name="TextBox 11"/>
          <p:cNvSpPr txBox="1"/>
          <p:nvPr/>
        </p:nvSpPr>
        <p:spPr>
          <a:xfrm>
            <a:off x="3894777" y="2266370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400" b="1" dirty="0" smtClean="0">
                <a:solidFill>
                  <a:schemeClr val="bg2"/>
                </a:solidFill>
                <a:cs typeface="+mn-ea"/>
                <a:sym typeface="+mn-lt"/>
              </a:rPr>
              <a:t>添加目录标题</a:t>
            </a:r>
            <a:endParaRPr lang="en-GB" sz="24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82" name="TextBox 12"/>
          <p:cNvSpPr txBox="1"/>
          <p:nvPr/>
        </p:nvSpPr>
        <p:spPr>
          <a:xfrm>
            <a:off x="3894777" y="3125346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/>
            <a:r>
              <a:rPr lang="zh-CN" altLang="en-US" sz="2400" b="1" dirty="0">
                <a:solidFill>
                  <a:srgbClr val="FCFCFC"/>
                </a:solidFill>
                <a:cs typeface="+mn-ea"/>
                <a:sym typeface="+mn-lt"/>
              </a:rPr>
              <a:t>添加目录标题</a:t>
            </a:r>
            <a:endParaRPr lang="en-GB" altLang="zh-CN" sz="2400" b="1" dirty="0">
              <a:solidFill>
                <a:srgbClr val="FCFCFC"/>
              </a:solidFill>
              <a:cs typeface="+mn-ea"/>
              <a:sym typeface="+mn-lt"/>
            </a:endParaRPr>
          </a:p>
        </p:txBody>
      </p:sp>
      <p:sp>
        <p:nvSpPr>
          <p:cNvPr id="83" name="TextBox 13"/>
          <p:cNvSpPr txBox="1"/>
          <p:nvPr/>
        </p:nvSpPr>
        <p:spPr>
          <a:xfrm>
            <a:off x="3894777" y="3997871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/>
            <a:r>
              <a:rPr lang="zh-CN" altLang="en-US" sz="2400" b="1" dirty="0">
                <a:solidFill>
                  <a:srgbClr val="FCFCFC"/>
                </a:solidFill>
                <a:cs typeface="+mn-ea"/>
                <a:sym typeface="+mn-lt"/>
              </a:rPr>
              <a:t>添加目录标题</a:t>
            </a:r>
            <a:endParaRPr lang="en-GB" altLang="zh-CN" sz="2400" b="1" dirty="0">
              <a:solidFill>
                <a:srgbClr val="FCFCFC"/>
              </a:solidFill>
              <a:cs typeface="+mn-ea"/>
              <a:sym typeface="+mn-lt"/>
            </a:endParaRPr>
          </a:p>
        </p:txBody>
      </p:sp>
      <p:sp>
        <p:nvSpPr>
          <p:cNvPr id="84" name="TextBox 15"/>
          <p:cNvSpPr txBox="1"/>
          <p:nvPr/>
        </p:nvSpPr>
        <p:spPr>
          <a:xfrm>
            <a:off x="3894777" y="4857835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/>
            <a:r>
              <a:rPr lang="zh-CN" altLang="en-US" sz="2400" b="1" dirty="0">
                <a:solidFill>
                  <a:srgbClr val="FCFCFC"/>
                </a:solidFill>
                <a:cs typeface="+mn-ea"/>
                <a:sym typeface="+mn-lt"/>
              </a:rPr>
              <a:t>添加目录标题</a:t>
            </a:r>
            <a:endParaRPr lang="en-GB" altLang="zh-CN" sz="2400" b="1" dirty="0">
              <a:solidFill>
                <a:srgbClr val="FCFCFC"/>
              </a:solidFill>
              <a:cs typeface="+mn-ea"/>
              <a:sym typeface="+mn-lt"/>
            </a:endParaRPr>
          </a:p>
        </p:txBody>
      </p:sp>
      <p:sp>
        <p:nvSpPr>
          <p:cNvPr id="85" name="TextBox 16"/>
          <p:cNvSpPr txBox="1"/>
          <p:nvPr/>
        </p:nvSpPr>
        <p:spPr>
          <a:xfrm>
            <a:off x="6459327" y="2221545"/>
            <a:ext cx="7425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cs typeface="+mn-ea"/>
                <a:sym typeface="+mn-lt"/>
              </a:rPr>
              <a:t>72%</a:t>
            </a:r>
            <a:endParaRPr lang="en-GB" sz="2800" dirty="0">
              <a:solidFill>
                <a:srgbClr val="C00000"/>
              </a:solidFill>
              <a:cs typeface="+mn-ea"/>
              <a:sym typeface="+mn-lt"/>
            </a:endParaRPr>
          </a:p>
        </p:txBody>
      </p:sp>
      <p:sp>
        <p:nvSpPr>
          <p:cNvPr id="86" name="TextBox 17"/>
          <p:cNvSpPr txBox="1"/>
          <p:nvPr/>
        </p:nvSpPr>
        <p:spPr>
          <a:xfrm>
            <a:off x="6459327" y="3080521"/>
            <a:ext cx="7425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86%</a:t>
            </a:r>
            <a:endParaRPr lang="en-GB" sz="28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7" name="TextBox 18"/>
          <p:cNvSpPr txBox="1"/>
          <p:nvPr/>
        </p:nvSpPr>
        <p:spPr>
          <a:xfrm>
            <a:off x="6459327" y="3949189"/>
            <a:ext cx="7425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cs typeface="+mn-ea"/>
                <a:sym typeface="+mn-lt"/>
              </a:rPr>
              <a:t>93%</a:t>
            </a:r>
            <a:endParaRPr lang="en-GB" sz="2800" dirty="0">
              <a:solidFill>
                <a:srgbClr val="C00000"/>
              </a:solidFill>
              <a:cs typeface="+mn-ea"/>
              <a:sym typeface="+mn-lt"/>
            </a:endParaRPr>
          </a:p>
        </p:txBody>
      </p:sp>
      <p:sp>
        <p:nvSpPr>
          <p:cNvPr id="88" name="TextBox 19"/>
          <p:cNvSpPr txBox="1"/>
          <p:nvPr/>
        </p:nvSpPr>
        <p:spPr>
          <a:xfrm>
            <a:off x="6459327" y="4807854"/>
            <a:ext cx="7425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68%</a:t>
            </a:r>
            <a:endParaRPr lang="en-GB" sz="28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3" name="Rectangle 37"/>
          <p:cNvSpPr>
            <a:spLocks/>
          </p:cNvSpPr>
          <p:nvPr/>
        </p:nvSpPr>
        <p:spPr bwMode="auto">
          <a:xfrm>
            <a:off x="7367550" y="2152997"/>
            <a:ext cx="3742616" cy="688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l">
              <a:lnSpc>
                <a:spcPct val="125000"/>
              </a:lnSpc>
            </a:pP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分钟之内。</a:t>
            </a:r>
            <a:endParaRPr lang="en-US" sz="1067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4" name="Rectangle 37"/>
          <p:cNvSpPr>
            <a:spLocks/>
          </p:cNvSpPr>
          <p:nvPr/>
        </p:nvSpPr>
        <p:spPr bwMode="auto">
          <a:xfrm>
            <a:off x="7367550" y="3001617"/>
            <a:ext cx="3742616" cy="688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>
              <a:lnSpc>
                <a:spcPct val="125000"/>
              </a:lnSpc>
            </a:pP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分钟之内。</a:t>
            </a:r>
            <a:endParaRPr lang="en-US" sz="1067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5" name="Rectangle 37"/>
          <p:cNvSpPr>
            <a:spLocks/>
          </p:cNvSpPr>
          <p:nvPr/>
        </p:nvSpPr>
        <p:spPr bwMode="auto">
          <a:xfrm>
            <a:off x="7367550" y="3850237"/>
            <a:ext cx="3742616" cy="688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>
              <a:lnSpc>
                <a:spcPct val="125000"/>
              </a:lnSpc>
            </a:pP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分钟之内。</a:t>
            </a:r>
            <a:endParaRPr lang="en-US" sz="1067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6" name="Rectangle 37"/>
          <p:cNvSpPr>
            <a:spLocks/>
          </p:cNvSpPr>
          <p:nvPr/>
        </p:nvSpPr>
        <p:spPr bwMode="auto">
          <a:xfrm>
            <a:off x="7367550" y="4698857"/>
            <a:ext cx="3742616" cy="688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>
              <a:lnSpc>
                <a:spcPct val="125000"/>
              </a:lnSpc>
            </a:pP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分钟之内。</a:t>
            </a:r>
            <a:endParaRPr lang="en-US" sz="1067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pPr/>
              <a:t>4</a:t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42350" y="158720"/>
            <a:ext cx="2852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</p:spTree>
    <p:extLst>
      <p:ext uri="{BB962C8B-B14F-4D97-AF65-F5344CB8AC3E}">
        <p14:creationId xmlns:p14="http://schemas.microsoft.com/office/powerpoint/2010/main" val="1018042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609"/>
          <p:cNvSpPr>
            <a:spLocks noEditPoints="1"/>
          </p:cNvSpPr>
          <p:nvPr/>
        </p:nvSpPr>
        <p:spPr bwMode="auto">
          <a:xfrm>
            <a:off x="3179643" y="1810470"/>
            <a:ext cx="7174469" cy="3609431"/>
          </a:xfrm>
          <a:custGeom>
            <a:avLst/>
            <a:gdLst>
              <a:gd name="T0" fmla="*/ 42 w 1779"/>
              <a:gd name="T1" fmla="*/ 140 h 895"/>
              <a:gd name="T2" fmla="*/ 155 w 1779"/>
              <a:gd name="T3" fmla="*/ 148 h 895"/>
              <a:gd name="T4" fmla="*/ 327 w 1779"/>
              <a:gd name="T5" fmla="*/ 46 h 895"/>
              <a:gd name="T6" fmla="*/ 337 w 1779"/>
              <a:gd name="T7" fmla="*/ 74 h 895"/>
              <a:gd name="T8" fmla="*/ 382 w 1779"/>
              <a:gd name="T9" fmla="*/ 79 h 895"/>
              <a:gd name="T10" fmla="*/ 161 w 1779"/>
              <a:gd name="T11" fmla="*/ 328 h 895"/>
              <a:gd name="T12" fmla="*/ 431 w 1779"/>
              <a:gd name="T13" fmla="*/ 71 h 895"/>
              <a:gd name="T14" fmla="*/ 414 w 1779"/>
              <a:gd name="T15" fmla="*/ 103 h 895"/>
              <a:gd name="T16" fmla="*/ 488 w 1779"/>
              <a:gd name="T17" fmla="*/ 57 h 895"/>
              <a:gd name="T18" fmla="*/ 433 w 1779"/>
              <a:gd name="T19" fmla="*/ 121 h 895"/>
              <a:gd name="T20" fmla="*/ 466 w 1779"/>
              <a:gd name="T21" fmla="*/ 106 h 895"/>
              <a:gd name="T22" fmla="*/ 287 w 1779"/>
              <a:gd name="T23" fmla="*/ 329 h 895"/>
              <a:gd name="T24" fmla="*/ 507 w 1779"/>
              <a:gd name="T25" fmla="*/ 132 h 895"/>
              <a:gd name="T26" fmla="*/ 476 w 1779"/>
              <a:gd name="T27" fmla="*/ 193 h 895"/>
              <a:gd name="T28" fmla="*/ 468 w 1779"/>
              <a:gd name="T29" fmla="*/ 231 h 895"/>
              <a:gd name="T30" fmla="*/ 583 w 1779"/>
              <a:gd name="T31" fmla="*/ 125 h 895"/>
              <a:gd name="T32" fmla="*/ 643 w 1779"/>
              <a:gd name="T33" fmla="*/ 97 h 895"/>
              <a:gd name="T34" fmla="*/ 305 w 1779"/>
              <a:gd name="T35" fmla="*/ 463 h 895"/>
              <a:gd name="T36" fmla="*/ 333 w 1779"/>
              <a:gd name="T37" fmla="*/ 478 h 895"/>
              <a:gd name="T38" fmla="*/ 324 w 1779"/>
              <a:gd name="T39" fmla="*/ 552 h 895"/>
              <a:gd name="T40" fmla="*/ 751 w 1779"/>
              <a:gd name="T41" fmla="*/ 184 h 895"/>
              <a:gd name="T42" fmla="*/ 797 w 1779"/>
              <a:gd name="T43" fmla="*/ 160 h 895"/>
              <a:gd name="T44" fmla="*/ 851 w 1779"/>
              <a:gd name="T45" fmla="*/ 147 h 895"/>
              <a:gd name="T46" fmla="*/ 380 w 1779"/>
              <a:gd name="T47" fmla="*/ 639 h 895"/>
              <a:gd name="T48" fmla="*/ 911 w 1779"/>
              <a:gd name="T49" fmla="*/ 138 h 895"/>
              <a:gd name="T50" fmla="*/ 941 w 1779"/>
              <a:gd name="T51" fmla="*/ 127 h 895"/>
              <a:gd name="T52" fmla="*/ 1002 w 1779"/>
              <a:gd name="T53" fmla="*/ 80 h 895"/>
              <a:gd name="T54" fmla="*/ 708 w 1779"/>
              <a:gd name="T55" fmla="*/ 410 h 895"/>
              <a:gd name="T56" fmla="*/ 399 w 1779"/>
              <a:gd name="T57" fmla="*/ 743 h 895"/>
              <a:gd name="T58" fmla="*/ 1157 w 1779"/>
              <a:gd name="T59" fmla="*/ 18 h 895"/>
              <a:gd name="T60" fmla="*/ 591 w 1779"/>
              <a:gd name="T61" fmla="*/ 592 h 895"/>
              <a:gd name="T62" fmla="*/ 1152 w 1779"/>
              <a:gd name="T63" fmla="*/ 50 h 895"/>
              <a:gd name="T64" fmla="*/ 980 w 1779"/>
              <a:gd name="T65" fmla="*/ 242 h 895"/>
              <a:gd name="T66" fmla="*/ 928 w 1779"/>
              <a:gd name="T67" fmla="*/ 308 h 895"/>
              <a:gd name="T68" fmla="*/ 1246 w 1779"/>
              <a:gd name="T69" fmla="*/ 41 h 895"/>
              <a:gd name="T70" fmla="*/ 1065 w 1779"/>
              <a:gd name="T71" fmla="*/ 245 h 895"/>
              <a:gd name="T72" fmla="*/ 1087 w 1779"/>
              <a:gd name="T73" fmla="*/ 265 h 895"/>
              <a:gd name="T74" fmla="*/ 1337 w 1779"/>
              <a:gd name="T75" fmla="*/ 38 h 895"/>
              <a:gd name="T76" fmla="*/ 865 w 1779"/>
              <a:gd name="T77" fmla="*/ 557 h 895"/>
              <a:gd name="T78" fmla="*/ 1027 w 1779"/>
              <a:gd name="T79" fmla="*/ 418 h 895"/>
              <a:gd name="T80" fmla="*/ 1057 w 1779"/>
              <a:gd name="T81" fmla="*/ 449 h 895"/>
              <a:gd name="T82" fmla="*/ 1191 w 1779"/>
              <a:gd name="T83" fmla="*/ 371 h 895"/>
              <a:gd name="T84" fmla="*/ 890 w 1779"/>
              <a:gd name="T85" fmla="*/ 717 h 895"/>
              <a:gd name="T86" fmla="*/ 1001 w 1779"/>
              <a:gd name="T87" fmla="*/ 659 h 895"/>
              <a:gd name="T88" fmla="*/ 1597 w 1779"/>
              <a:gd name="T89" fmla="*/ 91 h 895"/>
              <a:gd name="T90" fmla="*/ 1457 w 1779"/>
              <a:gd name="T91" fmla="*/ 277 h 895"/>
              <a:gd name="T92" fmla="*/ 1342 w 1779"/>
              <a:gd name="T93" fmla="*/ 397 h 895"/>
              <a:gd name="T94" fmla="*/ 1546 w 1779"/>
              <a:gd name="T95" fmla="*/ 221 h 895"/>
              <a:gd name="T96" fmla="*/ 1576 w 1779"/>
              <a:gd name="T97" fmla="*/ 242 h 895"/>
              <a:gd name="T98" fmla="*/ 1348 w 1779"/>
              <a:gd name="T99" fmla="*/ 482 h 895"/>
              <a:gd name="T100" fmla="*/ 1535 w 1779"/>
              <a:gd name="T101" fmla="*/ 317 h 895"/>
              <a:gd name="T102" fmla="*/ 1380 w 1779"/>
              <a:gd name="T103" fmla="*/ 520 h 895"/>
              <a:gd name="T104" fmla="*/ 1393 w 1779"/>
              <a:gd name="T105" fmla="*/ 547 h 895"/>
              <a:gd name="T106" fmla="*/ 1532 w 1779"/>
              <a:gd name="T107" fmla="*/ 459 h 895"/>
              <a:gd name="T108" fmla="*/ 1482 w 1779"/>
              <a:gd name="T109" fmla="*/ 537 h 895"/>
              <a:gd name="T110" fmla="*/ 1500 w 1779"/>
              <a:gd name="T111" fmla="*/ 561 h 895"/>
              <a:gd name="T112" fmla="*/ 1590 w 1779"/>
              <a:gd name="T113" fmla="*/ 535 h 895"/>
              <a:gd name="T114" fmla="*/ 1578 w 1779"/>
              <a:gd name="T115" fmla="*/ 599 h 895"/>
              <a:gd name="T116" fmla="*/ 1597 w 1779"/>
              <a:gd name="T117" fmla="*/ 632 h 895"/>
              <a:gd name="T118" fmla="*/ 1680 w 1779"/>
              <a:gd name="T119" fmla="*/ 599 h 895"/>
              <a:gd name="T120" fmla="*/ 1739 w 1779"/>
              <a:gd name="T121" fmla="*/ 588 h 895"/>
              <a:gd name="T122" fmla="*/ 1692 w 1779"/>
              <a:gd name="T123" fmla="*/ 817 h 895"/>
              <a:gd name="T124" fmla="*/ 997 w 1779"/>
              <a:gd name="T125" fmla="*/ 690 h 8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779" h="895">
                <a:moveTo>
                  <a:pt x="33" y="74"/>
                </a:moveTo>
                <a:cubicBezTo>
                  <a:pt x="32" y="73"/>
                  <a:pt x="30" y="73"/>
                  <a:pt x="29" y="74"/>
                </a:cubicBezTo>
                <a:cubicBezTo>
                  <a:pt x="8" y="95"/>
                  <a:pt x="8" y="95"/>
                  <a:pt x="8" y="95"/>
                </a:cubicBezTo>
                <a:cubicBezTo>
                  <a:pt x="7" y="96"/>
                  <a:pt x="7" y="98"/>
                  <a:pt x="8" y="99"/>
                </a:cubicBezTo>
                <a:cubicBezTo>
                  <a:pt x="9" y="100"/>
                  <a:pt x="10" y="100"/>
                  <a:pt x="11" y="100"/>
                </a:cubicBezTo>
                <a:cubicBezTo>
                  <a:pt x="11" y="100"/>
                  <a:pt x="12" y="100"/>
                  <a:pt x="13" y="99"/>
                </a:cubicBezTo>
                <a:cubicBezTo>
                  <a:pt x="33" y="78"/>
                  <a:pt x="33" y="78"/>
                  <a:pt x="33" y="78"/>
                </a:cubicBezTo>
                <a:cubicBezTo>
                  <a:pt x="35" y="77"/>
                  <a:pt x="35" y="75"/>
                  <a:pt x="33" y="74"/>
                </a:cubicBezTo>
                <a:close/>
                <a:moveTo>
                  <a:pt x="55" y="70"/>
                </a:moveTo>
                <a:cubicBezTo>
                  <a:pt x="55" y="70"/>
                  <a:pt x="56" y="70"/>
                  <a:pt x="57" y="69"/>
                </a:cubicBezTo>
                <a:cubicBezTo>
                  <a:pt x="62" y="64"/>
                  <a:pt x="62" y="64"/>
                  <a:pt x="62" y="64"/>
                </a:cubicBezTo>
                <a:cubicBezTo>
                  <a:pt x="63" y="63"/>
                  <a:pt x="63" y="61"/>
                  <a:pt x="62" y="59"/>
                </a:cubicBezTo>
                <a:cubicBezTo>
                  <a:pt x="61" y="58"/>
                  <a:pt x="59" y="58"/>
                  <a:pt x="58" y="59"/>
                </a:cubicBezTo>
                <a:cubicBezTo>
                  <a:pt x="52" y="65"/>
                  <a:pt x="52" y="65"/>
                  <a:pt x="52" y="65"/>
                </a:cubicBezTo>
                <a:cubicBezTo>
                  <a:pt x="51" y="66"/>
                  <a:pt x="51" y="68"/>
                  <a:pt x="52" y="69"/>
                </a:cubicBezTo>
                <a:cubicBezTo>
                  <a:pt x="53" y="70"/>
                  <a:pt x="54" y="70"/>
                  <a:pt x="55" y="70"/>
                </a:cubicBezTo>
                <a:close/>
                <a:moveTo>
                  <a:pt x="20" y="105"/>
                </a:moveTo>
                <a:cubicBezTo>
                  <a:pt x="21" y="105"/>
                  <a:pt x="21" y="104"/>
                  <a:pt x="22" y="104"/>
                </a:cubicBezTo>
                <a:cubicBezTo>
                  <a:pt x="42" y="84"/>
                  <a:pt x="42" y="84"/>
                  <a:pt x="42" y="84"/>
                </a:cubicBezTo>
                <a:cubicBezTo>
                  <a:pt x="43" y="83"/>
                  <a:pt x="43" y="81"/>
                  <a:pt x="42" y="80"/>
                </a:cubicBezTo>
                <a:cubicBezTo>
                  <a:pt x="41" y="78"/>
                  <a:pt x="39" y="78"/>
                  <a:pt x="38" y="80"/>
                </a:cubicBezTo>
                <a:cubicBezTo>
                  <a:pt x="18" y="100"/>
                  <a:pt x="18" y="100"/>
                  <a:pt x="18" y="100"/>
                </a:cubicBezTo>
                <a:cubicBezTo>
                  <a:pt x="16" y="101"/>
                  <a:pt x="16" y="103"/>
                  <a:pt x="18" y="104"/>
                </a:cubicBezTo>
                <a:cubicBezTo>
                  <a:pt x="18" y="104"/>
                  <a:pt x="19" y="105"/>
                  <a:pt x="20" y="105"/>
                </a:cubicBezTo>
                <a:close/>
                <a:moveTo>
                  <a:pt x="30" y="106"/>
                </a:moveTo>
                <a:cubicBezTo>
                  <a:pt x="29" y="105"/>
                  <a:pt x="27" y="105"/>
                  <a:pt x="25" y="106"/>
                </a:cubicBezTo>
                <a:cubicBezTo>
                  <a:pt x="24" y="107"/>
                  <a:pt x="24" y="107"/>
                  <a:pt x="24" y="107"/>
                </a:cubicBezTo>
                <a:cubicBezTo>
                  <a:pt x="23" y="108"/>
                  <a:pt x="23" y="110"/>
                  <a:pt x="24" y="112"/>
                </a:cubicBezTo>
                <a:cubicBezTo>
                  <a:pt x="24" y="112"/>
                  <a:pt x="25" y="112"/>
                  <a:pt x="26" y="112"/>
                </a:cubicBezTo>
                <a:cubicBezTo>
                  <a:pt x="27" y="112"/>
                  <a:pt x="28" y="112"/>
                  <a:pt x="28" y="112"/>
                </a:cubicBezTo>
                <a:cubicBezTo>
                  <a:pt x="30" y="110"/>
                  <a:pt x="30" y="110"/>
                  <a:pt x="30" y="110"/>
                </a:cubicBezTo>
                <a:cubicBezTo>
                  <a:pt x="31" y="109"/>
                  <a:pt x="31" y="107"/>
                  <a:pt x="30" y="106"/>
                </a:cubicBezTo>
                <a:close/>
                <a:moveTo>
                  <a:pt x="37" y="99"/>
                </a:moveTo>
                <a:cubicBezTo>
                  <a:pt x="37" y="99"/>
                  <a:pt x="38" y="100"/>
                  <a:pt x="39" y="100"/>
                </a:cubicBezTo>
                <a:cubicBezTo>
                  <a:pt x="40" y="100"/>
                  <a:pt x="41" y="99"/>
                  <a:pt x="41" y="99"/>
                </a:cubicBezTo>
                <a:cubicBezTo>
                  <a:pt x="50" y="90"/>
                  <a:pt x="50" y="90"/>
                  <a:pt x="50" y="90"/>
                </a:cubicBezTo>
                <a:cubicBezTo>
                  <a:pt x="51" y="89"/>
                  <a:pt x="51" y="87"/>
                  <a:pt x="50" y="86"/>
                </a:cubicBezTo>
                <a:cubicBezTo>
                  <a:pt x="48" y="85"/>
                  <a:pt x="46" y="85"/>
                  <a:pt x="45" y="86"/>
                </a:cubicBezTo>
                <a:cubicBezTo>
                  <a:pt x="37" y="94"/>
                  <a:pt x="37" y="94"/>
                  <a:pt x="37" y="94"/>
                </a:cubicBezTo>
                <a:cubicBezTo>
                  <a:pt x="36" y="95"/>
                  <a:pt x="36" y="97"/>
                  <a:pt x="37" y="99"/>
                </a:cubicBezTo>
                <a:close/>
                <a:moveTo>
                  <a:pt x="20" y="133"/>
                </a:moveTo>
                <a:cubicBezTo>
                  <a:pt x="21" y="133"/>
                  <a:pt x="21" y="132"/>
                  <a:pt x="22" y="132"/>
                </a:cubicBezTo>
                <a:cubicBezTo>
                  <a:pt x="25" y="129"/>
                  <a:pt x="25" y="129"/>
                  <a:pt x="25" y="129"/>
                </a:cubicBezTo>
                <a:cubicBezTo>
                  <a:pt x="26" y="128"/>
                  <a:pt x="26" y="126"/>
                  <a:pt x="25" y="125"/>
                </a:cubicBezTo>
                <a:cubicBezTo>
                  <a:pt x="24" y="123"/>
                  <a:pt x="22" y="123"/>
                  <a:pt x="20" y="125"/>
                </a:cubicBezTo>
                <a:cubicBezTo>
                  <a:pt x="18" y="127"/>
                  <a:pt x="18" y="127"/>
                  <a:pt x="18" y="127"/>
                </a:cubicBezTo>
                <a:cubicBezTo>
                  <a:pt x="16" y="129"/>
                  <a:pt x="16" y="131"/>
                  <a:pt x="18" y="132"/>
                </a:cubicBezTo>
                <a:cubicBezTo>
                  <a:pt x="18" y="132"/>
                  <a:pt x="19" y="133"/>
                  <a:pt x="20" y="133"/>
                </a:cubicBezTo>
                <a:close/>
                <a:moveTo>
                  <a:pt x="54" y="110"/>
                </a:moveTo>
                <a:cubicBezTo>
                  <a:pt x="52" y="109"/>
                  <a:pt x="50" y="109"/>
                  <a:pt x="49" y="110"/>
                </a:cubicBezTo>
                <a:cubicBezTo>
                  <a:pt x="31" y="128"/>
                  <a:pt x="31" y="128"/>
                  <a:pt x="31" y="128"/>
                </a:cubicBezTo>
                <a:cubicBezTo>
                  <a:pt x="30" y="130"/>
                  <a:pt x="30" y="131"/>
                  <a:pt x="31" y="133"/>
                </a:cubicBezTo>
                <a:cubicBezTo>
                  <a:pt x="31" y="133"/>
                  <a:pt x="32" y="134"/>
                  <a:pt x="33" y="134"/>
                </a:cubicBezTo>
                <a:cubicBezTo>
                  <a:pt x="34" y="134"/>
                  <a:pt x="35" y="133"/>
                  <a:pt x="35" y="133"/>
                </a:cubicBezTo>
                <a:cubicBezTo>
                  <a:pt x="54" y="114"/>
                  <a:pt x="54" y="114"/>
                  <a:pt x="54" y="114"/>
                </a:cubicBezTo>
                <a:cubicBezTo>
                  <a:pt x="55" y="113"/>
                  <a:pt x="55" y="111"/>
                  <a:pt x="54" y="110"/>
                </a:cubicBezTo>
                <a:close/>
                <a:moveTo>
                  <a:pt x="59" y="105"/>
                </a:moveTo>
                <a:cubicBezTo>
                  <a:pt x="59" y="105"/>
                  <a:pt x="60" y="106"/>
                  <a:pt x="61" y="106"/>
                </a:cubicBezTo>
                <a:cubicBezTo>
                  <a:pt x="62" y="106"/>
                  <a:pt x="62" y="105"/>
                  <a:pt x="63" y="105"/>
                </a:cubicBezTo>
                <a:cubicBezTo>
                  <a:pt x="72" y="96"/>
                  <a:pt x="72" y="96"/>
                  <a:pt x="72" y="96"/>
                </a:cubicBezTo>
                <a:cubicBezTo>
                  <a:pt x="73" y="94"/>
                  <a:pt x="73" y="92"/>
                  <a:pt x="72" y="91"/>
                </a:cubicBezTo>
                <a:cubicBezTo>
                  <a:pt x="71" y="90"/>
                  <a:pt x="69" y="90"/>
                  <a:pt x="68" y="91"/>
                </a:cubicBezTo>
                <a:cubicBezTo>
                  <a:pt x="59" y="100"/>
                  <a:pt x="59" y="100"/>
                  <a:pt x="59" y="100"/>
                </a:cubicBezTo>
                <a:cubicBezTo>
                  <a:pt x="57" y="102"/>
                  <a:pt x="57" y="104"/>
                  <a:pt x="59" y="105"/>
                </a:cubicBezTo>
                <a:close/>
                <a:moveTo>
                  <a:pt x="3" y="156"/>
                </a:moveTo>
                <a:cubicBezTo>
                  <a:pt x="1" y="158"/>
                  <a:pt x="1" y="158"/>
                  <a:pt x="1" y="158"/>
                </a:cubicBezTo>
                <a:cubicBezTo>
                  <a:pt x="0" y="159"/>
                  <a:pt x="0" y="161"/>
                  <a:pt x="1" y="162"/>
                </a:cubicBezTo>
                <a:cubicBezTo>
                  <a:pt x="2" y="163"/>
                  <a:pt x="2" y="163"/>
                  <a:pt x="3" y="163"/>
                </a:cubicBezTo>
                <a:cubicBezTo>
                  <a:pt x="4" y="163"/>
                  <a:pt x="5" y="163"/>
                  <a:pt x="5" y="162"/>
                </a:cubicBezTo>
                <a:cubicBezTo>
                  <a:pt x="8" y="160"/>
                  <a:pt x="8" y="160"/>
                  <a:pt x="8" y="160"/>
                </a:cubicBezTo>
                <a:cubicBezTo>
                  <a:pt x="9" y="159"/>
                  <a:pt x="9" y="157"/>
                  <a:pt x="8" y="156"/>
                </a:cubicBezTo>
                <a:cubicBezTo>
                  <a:pt x="6" y="155"/>
                  <a:pt x="4" y="155"/>
                  <a:pt x="3" y="156"/>
                </a:cubicBezTo>
                <a:close/>
                <a:moveTo>
                  <a:pt x="23" y="150"/>
                </a:moveTo>
                <a:cubicBezTo>
                  <a:pt x="18" y="155"/>
                  <a:pt x="18" y="155"/>
                  <a:pt x="18" y="155"/>
                </a:cubicBezTo>
                <a:cubicBezTo>
                  <a:pt x="16" y="157"/>
                  <a:pt x="16" y="159"/>
                  <a:pt x="18" y="160"/>
                </a:cubicBezTo>
                <a:cubicBezTo>
                  <a:pt x="18" y="160"/>
                  <a:pt x="19" y="161"/>
                  <a:pt x="20" y="161"/>
                </a:cubicBezTo>
                <a:cubicBezTo>
                  <a:pt x="21" y="161"/>
                  <a:pt x="21" y="160"/>
                  <a:pt x="22" y="160"/>
                </a:cubicBezTo>
                <a:cubicBezTo>
                  <a:pt x="28" y="154"/>
                  <a:pt x="28" y="154"/>
                  <a:pt x="28" y="154"/>
                </a:cubicBezTo>
                <a:cubicBezTo>
                  <a:pt x="29" y="153"/>
                  <a:pt x="29" y="151"/>
                  <a:pt x="28" y="150"/>
                </a:cubicBezTo>
                <a:cubicBezTo>
                  <a:pt x="27" y="148"/>
                  <a:pt x="25" y="148"/>
                  <a:pt x="23" y="150"/>
                </a:cubicBezTo>
                <a:close/>
                <a:moveTo>
                  <a:pt x="42" y="140"/>
                </a:moveTo>
                <a:cubicBezTo>
                  <a:pt x="79" y="103"/>
                  <a:pt x="79" y="103"/>
                  <a:pt x="79" y="103"/>
                </a:cubicBezTo>
                <a:cubicBezTo>
                  <a:pt x="85" y="96"/>
                  <a:pt x="85" y="96"/>
                  <a:pt x="85" y="96"/>
                </a:cubicBezTo>
                <a:cubicBezTo>
                  <a:pt x="87" y="95"/>
                  <a:pt x="87" y="93"/>
                  <a:pt x="85" y="92"/>
                </a:cubicBezTo>
                <a:cubicBezTo>
                  <a:pt x="84" y="91"/>
                  <a:pt x="82" y="91"/>
                  <a:pt x="81" y="92"/>
                </a:cubicBezTo>
                <a:cubicBezTo>
                  <a:pt x="77" y="96"/>
                  <a:pt x="77" y="96"/>
                  <a:pt x="77" y="96"/>
                </a:cubicBezTo>
                <a:cubicBezTo>
                  <a:pt x="38" y="135"/>
                  <a:pt x="38" y="135"/>
                  <a:pt x="38" y="135"/>
                </a:cubicBezTo>
                <a:cubicBezTo>
                  <a:pt x="37" y="137"/>
                  <a:pt x="37" y="139"/>
                  <a:pt x="38" y="140"/>
                </a:cubicBezTo>
                <a:cubicBezTo>
                  <a:pt x="38" y="140"/>
                  <a:pt x="39" y="141"/>
                  <a:pt x="40" y="141"/>
                </a:cubicBezTo>
                <a:cubicBezTo>
                  <a:pt x="41" y="141"/>
                  <a:pt x="41" y="140"/>
                  <a:pt x="42" y="140"/>
                </a:cubicBezTo>
                <a:close/>
                <a:moveTo>
                  <a:pt x="89" y="91"/>
                </a:moveTo>
                <a:cubicBezTo>
                  <a:pt x="90" y="91"/>
                  <a:pt x="91" y="91"/>
                  <a:pt x="92" y="90"/>
                </a:cubicBezTo>
                <a:cubicBezTo>
                  <a:pt x="102" y="79"/>
                  <a:pt x="102" y="79"/>
                  <a:pt x="102" y="79"/>
                </a:cubicBezTo>
                <a:cubicBezTo>
                  <a:pt x="104" y="78"/>
                  <a:pt x="104" y="76"/>
                  <a:pt x="102" y="75"/>
                </a:cubicBezTo>
                <a:cubicBezTo>
                  <a:pt x="101" y="74"/>
                  <a:pt x="99" y="74"/>
                  <a:pt x="98" y="75"/>
                </a:cubicBezTo>
                <a:cubicBezTo>
                  <a:pt x="87" y="86"/>
                  <a:pt x="87" y="86"/>
                  <a:pt x="87" y="86"/>
                </a:cubicBezTo>
                <a:cubicBezTo>
                  <a:pt x="86" y="87"/>
                  <a:pt x="86" y="89"/>
                  <a:pt x="87" y="90"/>
                </a:cubicBezTo>
                <a:cubicBezTo>
                  <a:pt x="88" y="91"/>
                  <a:pt x="89" y="91"/>
                  <a:pt x="89" y="91"/>
                </a:cubicBezTo>
                <a:close/>
                <a:moveTo>
                  <a:pt x="125" y="66"/>
                </a:moveTo>
                <a:cubicBezTo>
                  <a:pt x="124" y="65"/>
                  <a:pt x="122" y="65"/>
                  <a:pt x="121" y="66"/>
                </a:cubicBezTo>
                <a:cubicBezTo>
                  <a:pt x="52" y="135"/>
                  <a:pt x="52" y="135"/>
                  <a:pt x="52" y="135"/>
                </a:cubicBezTo>
                <a:cubicBezTo>
                  <a:pt x="46" y="141"/>
                  <a:pt x="46" y="141"/>
                  <a:pt x="46" y="141"/>
                </a:cubicBezTo>
                <a:cubicBezTo>
                  <a:pt x="46" y="141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39" y="148"/>
                  <a:pt x="39" y="148"/>
                  <a:pt x="39" y="148"/>
                </a:cubicBezTo>
                <a:cubicBezTo>
                  <a:pt x="38" y="149"/>
                  <a:pt x="38" y="151"/>
                  <a:pt x="39" y="152"/>
                </a:cubicBezTo>
                <a:cubicBezTo>
                  <a:pt x="40" y="153"/>
                  <a:pt x="40" y="153"/>
                  <a:pt x="41" y="153"/>
                </a:cubicBezTo>
                <a:cubicBezTo>
                  <a:pt x="42" y="153"/>
                  <a:pt x="43" y="153"/>
                  <a:pt x="43" y="152"/>
                </a:cubicBezTo>
                <a:cubicBezTo>
                  <a:pt x="49" y="147"/>
                  <a:pt x="49" y="147"/>
                  <a:pt x="49" y="147"/>
                </a:cubicBezTo>
                <a:cubicBezTo>
                  <a:pt x="49" y="147"/>
                  <a:pt x="49" y="146"/>
                  <a:pt x="49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6" y="140"/>
                  <a:pt x="56" y="140"/>
                  <a:pt x="56" y="140"/>
                </a:cubicBezTo>
                <a:cubicBezTo>
                  <a:pt x="125" y="71"/>
                  <a:pt x="125" y="71"/>
                  <a:pt x="125" y="71"/>
                </a:cubicBezTo>
                <a:cubicBezTo>
                  <a:pt x="126" y="69"/>
                  <a:pt x="126" y="67"/>
                  <a:pt x="125" y="66"/>
                </a:cubicBezTo>
                <a:close/>
                <a:moveTo>
                  <a:pt x="141" y="64"/>
                </a:moveTo>
                <a:cubicBezTo>
                  <a:pt x="140" y="63"/>
                  <a:pt x="138" y="63"/>
                  <a:pt x="137" y="64"/>
                </a:cubicBezTo>
                <a:cubicBezTo>
                  <a:pt x="62" y="139"/>
                  <a:pt x="62" y="139"/>
                  <a:pt x="62" y="139"/>
                </a:cubicBezTo>
                <a:cubicBezTo>
                  <a:pt x="61" y="140"/>
                  <a:pt x="61" y="142"/>
                  <a:pt x="62" y="143"/>
                </a:cubicBezTo>
                <a:cubicBezTo>
                  <a:pt x="63" y="144"/>
                  <a:pt x="63" y="144"/>
                  <a:pt x="64" y="144"/>
                </a:cubicBezTo>
                <a:cubicBezTo>
                  <a:pt x="65" y="144"/>
                  <a:pt x="66" y="144"/>
                  <a:pt x="66" y="143"/>
                </a:cubicBezTo>
                <a:cubicBezTo>
                  <a:pt x="141" y="68"/>
                  <a:pt x="141" y="68"/>
                  <a:pt x="141" y="68"/>
                </a:cubicBezTo>
                <a:cubicBezTo>
                  <a:pt x="142" y="67"/>
                  <a:pt x="142" y="65"/>
                  <a:pt x="141" y="64"/>
                </a:cubicBezTo>
                <a:close/>
                <a:moveTo>
                  <a:pt x="157" y="66"/>
                </a:moveTo>
                <a:cubicBezTo>
                  <a:pt x="159" y="65"/>
                  <a:pt x="159" y="63"/>
                  <a:pt x="157" y="62"/>
                </a:cubicBezTo>
                <a:cubicBezTo>
                  <a:pt x="156" y="61"/>
                  <a:pt x="154" y="61"/>
                  <a:pt x="153" y="62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2" y="123"/>
                  <a:pt x="92" y="123"/>
                  <a:pt x="92" y="123"/>
                </a:cubicBezTo>
                <a:cubicBezTo>
                  <a:pt x="83" y="132"/>
                  <a:pt x="83" y="132"/>
                  <a:pt x="83" y="132"/>
                </a:cubicBezTo>
                <a:cubicBezTo>
                  <a:pt x="82" y="133"/>
                  <a:pt x="82" y="135"/>
                  <a:pt x="83" y="137"/>
                </a:cubicBezTo>
                <a:cubicBezTo>
                  <a:pt x="83" y="137"/>
                  <a:pt x="84" y="137"/>
                  <a:pt x="85" y="137"/>
                </a:cubicBezTo>
                <a:cubicBezTo>
                  <a:pt x="86" y="137"/>
                  <a:pt x="87" y="137"/>
                  <a:pt x="87" y="137"/>
                </a:cubicBezTo>
                <a:cubicBezTo>
                  <a:pt x="102" y="122"/>
                  <a:pt x="102" y="122"/>
                  <a:pt x="102" y="122"/>
                </a:cubicBezTo>
                <a:lnTo>
                  <a:pt x="157" y="66"/>
                </a:lnTo>
                <a:close/>
                <a:moveTo>
                  <a:pt x="168" y="65"/>
                </a:moveTo>
                <a:cubicBezTo>
                  <a:pt x="167" y="64"/>
                  <a:pt x="165" y="64"/>
                  <a:pt x="164" y="65"/>
                </a:cubicBezTo>
                <a:cubicBezTo>
                  <a:pt x="101" y="127"/>
                  <a:pt x="101" y="127"/>
                  <a:pt x="101" y="127"/>
                </a:cubicBezTo>
                <a:cubicBezTo>
                  <a:pt x="100" y="129"/>
                  <a:pt x="100" y="131"/>
                  <a:pt x="101" y="132"/>
                </a:cubicBezTo>
                <a:cubicBezTo>
                  <a:pt x="102" y="132"/>
                  <a:pt x="103" y="133"/>
                  <a:pt x="104" y="133"/>
                </a:cubicBezTo>
                <a:cubicBezTo>
                  <a:pt x="104" y="133"/>
                  <a:pt x="105" y="132"/>
                  <a:pt x="106" y="132"/>
                </a:cubicBezTo>
                <a:cubicBezTo>
                  <a:pt x="168" y="70"/>
                  <a:pt x="168" y="70"/>
                  <a:pt x="168" y="70"/>
                </a:cubicBezTo>
                <a:cubicBezTo>
                  <a:pt x="169" y="68"/>
                  <a:pt x="169" y="67"/>
                  <a:pt x="168" y="65"/>
                </a:cubicBezTo>
                <a:close/>
                <a:moveTo>
                  <a:pt x="181" y="66"/>
                </a:moveTo>
                <a:cubicBezTo>
                  <a:pt x="180" y="65"/>
                  <a:pt x="178" y="65"/>
                  <a:pt x="177" y="66"/>
                </a:cubicBezTo>
                <a:cubicBezTo>
                  <a:pt x="119" y="124"/>
                  <a:pt x="119" y="124"/>
                  <a:pt x="119" y="124"/>
                </a:cubicBezTo>
                <a:cubicBezTo>
                  <a:pt x="117" y="125"/>
                  <a:pt x="117" y="127"/>
                  <a:pt x="119" y="129"/>
                </a:cubicBezTo>
                <a:cubicBezTo>
                  <a:pt x="119" y="129"/>
                  <a:pt x="120" y="130"/>
                  <a:pt x="121" y="130"/>
                </a:cubicBezTo>
                <a:cubicBezTo>
                  <a:pt x="122" y="130"/>
                  <a:pt x="122" y="129"/>
                  <a:pt x="123" y="129"/>
                </a:cubicBezTo>
                <a:cubicBezTo>
                  <a:pt x="181" y="71"/>
                  <a:pt x="181" y="71"/>
                  <a:pt x="181" y="71"/>
                </a:cubicBezTo>
                <a:cubicBezTo>
                  <a:pt x="182" y="70"/>
                  <a:pt x="182" y="68"/>
                  <a:pt x="181" y="66"/>
                </a:cubicBezTo>
                <a:close/>
                <a:moveTo>
                  <a:pt x="130" y="131"/>
                </a:moveTo>
                <a:cubicBezTo>
                  <a:pt x="131" y="132"/>
                  <a:pt x="132" y="132"/>
                  <a:pt x="132" y="132"/>
                </a:cubicBezTo>
                <a:cubicBezTo>
                  <a:pt x="133" y="132"/>
                  <a:pt x="134" y="132"/>
                  <a:pt x="135" y="131"/>
                </a:cubicBezTo>
                <a:cubicBezTo>
                  <a:pt x="193" y="73"/>
                  <a:pt x="193" y="73"/>
                  <a:pt x="193" y="73"/>
                </a:cubicBezTo>
                <a:cubicBezTo>
                  <a:pt x="194" y="72"/>
                  <a:pt x="194" y="70"/>
                  <a:pt x="193" y="69"/>
                </a:cubicBezTo>
                <a:cubicBezTo>
                  <a:pt x="192" y="67"/>
                  <a:pt x="190" y="67"/>
                  <a:pt x="188" y="69"/>
                </a:cubicBezTo>
                <a:cubicBezTo>
                  <a:pt x="130" y="127"/>
                  <a:pt x="130" y="127"/>
                  <a:pt x="130" y="127"/>
                </a:cubicBezTo>
                <a:cubicBezTo>
                  <a:pt x="129" y="128"/>
                  <a:pt x="129" y="130"/>
                  <a:pt x="130" y="131"/>
                </a:cubicBezTo>
                <a:close/>
                <a:moveTo>
                  <a:pt x="141" y="134"/>
                </a:moveTo>
                <a:cubicBezTo>
                  <a:pt x="142" y="135"/>
                  <a:pt x="142" y="135"/>
                  <a:pt x="143" y="135"/>
                </a:cubicBezTo>
                <a:cubicBezTo>
                  <a:pt x="144" y="135"/>
                  <a:pt x="145" y="135"/>
                  <a:pt x="145" y="134"/>
                </a:cubicBezTo>
                <a:cubicBezTo>
                  <a:pt x="205" y="75"/>
                  <a:pt x="205" y="75"/>
                  <a:pt x="205" y="75"/>
                </a:cubicBezTo>
                <a:cubicBezTo>
                  <a:pt x="206" y="73"/>
                  <a:pt x="206" y="71"/>
                  <a:pt x="205" y="70"/>
                </a:cubicBezTo>
                <a:cubicBezTo>
                  <a:pt x="204" y="69"/>
                  <a:pt x="202" y="69"/>
                  <a:pt x="201" y="70"/>
                </a:cubicBezTo>
                <a:cubicBezTo>
                  <a:pt x="141" y="130"/>
                  <a:pt x="141" y="130"/>
                  <a:pt x="141" y="130"/>
                </a:cubicBezTo>
                <a:cubicBezTo>
                  <a:pt x="140" y="131"/>
                  <a:pt x="140" y="133"/>
                  <a:pt x="141" y="134"/>
                </a:cubicBezTo>
                <a:close/>
                <a:moveTo>
                  <a:pt x="148" y="141"/>
                </a:moveTo>
                <a:cubicBezTo>
                  <a:pt x="149" y="142"/>
                  <a:pt x="149" y="142"/>
                  <a:pt x="150" y="142"/>
                </a:cubicBezTo>
                <a:cubicBezTo>
                  <a:pt x="151" y="142"/>
                  <a:pt x="152" y="142"/>
                  <a:pt x="152" y="141"/>
                </a:cubicBezTo>
                <a:cubicBezTo>
                  <a:pt x="216" y="78"/>
                  <a:pt x="216" y="78"/>
                  <a:pt x="216" y="78"/>
                </a:cubicBezTo>
                <a:cubicBezTo>
                  <a:pt x="217" y="76"/>
                  <a:pt x="217" y="74"/>
                  <a:pt x="216" y="73"/>
                </a:cubicBezTo>
                <a:cubicBezTo>
                  <a:pt x="215" y="72"/>
                  <a:pt x="213" y="72"/>
                  <a:pt x="212" y="73"/>
                </a:cubicBezTo>
                <a:cubicBezTo>
                  <a:pt x="148" y="137"/>
                  <a:pt x="148" y="137"/>
                  <a:pt x="148" y="137"/>
                </a:cubicBezTo>
                <a:cubicBezTo>
                  <a:pt x="147" y="138"/>
                  <a:pt x="147" y="140"/>
                  <a:pt x="148" y="141"/>
                </a:cubicBezTo>
                <a:close/>
                <a:moveTo>
                  <a:pt x="164" y="135"/>
                </a:moveTo>
                <a:cubicBezTo>
                  <a:pt x="164" y="135"/>
                  <a:pt x="164" y="135"/>
                  <a:pt x="164" y="135"/>
                </a:cubicBezTo>
                <a:cubicBezTo>
                  <a:pt x="158" y="141"/>
                  <a:pt x="158" y="141"/>
                  <a:pt x="158" y="141"/>
                </a:cubicBezTo>
                <a:cubicBezTo>
                  <a:pt x="158" y="141"/>
                  <a:pt x="158" y="141"/>
                  <a:pt x="158" y="141"/>
                </a:cubicBezTo>
                <a:cubicBezTo>
                  <a:pt x="158" y="141"/>
                  <a:pt x="157" y="141"/>
                  <a:pt x="157" y="142"/>
                </a:cubicBezTo>
                <a:cubicBezTo>
                  <a:pt x="155" y="144"/>
                  <a:pt x="155" y="144"/>
                  <a:pt x="155" y="144"/>
                </a:cubicBezTo>
                <a:cubicBezTo>
                  <a:pt x="154" y="145"/>
                  <a:pt x="154" y="147"/>
                  <a:pt x="155" y="148"/>
                </a:cubicBezTo>
                <a:cubicBezTo>
                  <a:pt x="156" y="149"/>
                  <a:pt x="156" y="149"/>
                  <a:pt x="157" y="149"/>
                </a:cubicBezTo>
                <a:cubicBezTo>
                  <a:pt x="158" y="149"/>
                  <a:pt x="159" y="149"/>
                  <a:pt x="159" y="148"/>
                </a:cubicBezTo>
                <a:cubicBezTo>
                  <a:pt x="162" y="146"/>
                  <a:pt x="162" y="146"/>
                  <a:pt x="162" y="146"/>
                </a:cubicBezTo>
                <a:cubicBezTo>
                  <a:pt x="162" y="146"/>
                  <a:pt x="162" y="146"/>
                  <a:pt x="162" y="146"/>
                </a:cubicBezTo>
                <a:cubicBezTo>
                  <a:pt x="162" y="145"/>
                  <a:pt x="162" y="145"/>
                  <a:pt x="162" y="145"/>
                </a:cubicBezTo>
                <a:cubicBezTo>
                  <a:pt x="168" y="139"/>
                  <a:pt x="168" y="139"/>
                  <a:pt x="168" y="139"/>
                </a:cubicBezTo>
                <a:cubicBezTo>
                  <a:pt x="168" y="139"/>
                  <a:pt x="168" y="139"/>
                  <a:pt x="168" y="139"/>
                </a:cubicBezTo>
                <a:cubicBezTo>
                  <a:pt x="232" y="75"/>
                  <a:pt x="232" y="75"/>
                  <a:pt x="232" y="75"/>
                </a:cubicBezTo>
                <a:cubicBezTo>
                  <a:pt x="233" y="74"/>
                  <a:pt x="233" y="72"/>
                  <a:pt x="232" y="71"/>
                </a:cubicBezTo>
                <a:cubicBezTo>
                  <a:pt x="231" y="70"/>
                  <a:pt x="229" y="70"/>
                  <a:pt x="228" y="71"/>
                </a:cubicBezTo>
                <a:cubicBezTo>
                  <a:pt x="164" y="135"/>
                  <a:pt x="164" y="135"/>
                  <a:pt x="164" y="135"/>
                </a:cubicBezTo>
                <a:close/>
                <a:moveTo>
                  <a:pt x="153" y="160"/>
                </a:moveTo>
                <a:cubicBezTo>
                  <a:pt x="152" y="161"/>
                  <a:pt x="152" y="161"/>
                  <a:pt x="152" y="161"/>
                </a:cubicBezTo>
                <a:cubicBezTo>
                  <a:pt x="144" y="169"/>
                  <a:pt x="144" y="169"/>
                  <a:pt x="144" y="169"/>
                </a:cubicBezTo>
                <a:cubicBezTo>
                  <a:pt x="144" y="169"/>
                  <a:pt x="144" y="169"/>
                  <a:pt x="144" y="169"/>
                </a:cubicBezTo>
                <a:cubicBezTo>
                  <a:pt x="143" y="170"/>
                  <a:pt x="143" y="170"/>
                  <a:pt x="143" y="170"/>
                </a:cubicBezTo>
                <a:cubicBezTo>
                  <a:pt x="141" y="172"/>
                  <a:pt x="141" y="172"/>
                  <a:pt x="141" y="172"/>
                </a:cubicBezTo>
                <a:cubicBezTo>
                  <a:pt x="140" y="173"/>
                  <a:pt x="140" y="175"/>
                  <a:pt x="141" y="176"/>
                </a:cubicBezTo>
                <a:cubicBezTo>
                  <a:pt x="141" y="177"/>
                  <a:pt x="142" y="177"/>
                  <a:pt x="143" y="177"/>
                </a:cubicBezTo>
                <a:cubicBezTo>
                  <a:pt x="144" y="177"/>
                  <a:pt x="145" y="177"/>
                  <a:pt x="145" y="176"/>
                </a:cubicBezTo>
                <a:cubicBezTo>
                  <a:pt x="147" y="174"/>
                  <a:pt x="147" y="174"/>
                  <a:pt x="147" y="174"/>
                </a:cubicBezTo>
                <a:cubicBezTo>
                  <a:pt x="148" y="174"/>
                  <a:pt x="148" y="174"/>
                  <a:pt x="148" y="174"/>
                </a:cubicBezTo>
                <a:cubicBezTo>
                  <a:pt x="148" y="174"/>
                  <a:pt x="148" y="173"/>
                  <a:pt x="148" y="173"/>
                </a:cubicBezTo>
                <a:cubicBezTo>
                  <a:pt x="156" y="165"/>
                  <a:pt x="156" y="165"/>
                  <a:pt x="156" y="165"/>
                </a:cubicBezTo>
                <a:cubicBezTo>
                  <a:pt x="157" y="165"/>
                  <a:pt x="157" y="165"/>
                  <a:pt x="157" y="164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8" y="154"/>
                  <a:pt x="168" y="154"/>
                  <a:pt x="168" y="154"/>
                </a:cubicBezTo>
                <a:cubicBezTo>
                  <a:pt x="169" y="153"/>
                  <a:pt x="169" y="153"/>
                  <a:pt x="169" y="153"/>
                </a:cubicBezTo>
                <a:cubicBezTo>
                  <a:pt x="250" y="72"/>
                  <a:pt x="250" y="72"/>
                  <a:pt x="250" y="72"/>
                </a:cubicBezTo>
                <a:cubicBezTo>
                  <a:pt x="251" y="71"/>
                  <a:pt x="251" y="69"/>
                  <a:pt x="250" y="68"/>
                </a:cubicBezTo>
                <a:cubicBezTo>
                  <a:pt x="248" y="67"/>
                  <a:pt x="246" y="67"/>
                  <a:pt x="245" y="68"/>
                </a:cubicBezTo>
                <a:cubicBezTo>
                  <a:pt x="242" y="71"/>
                  <a:pt x="242" y="71"/>
                  <a:pt x="242" y="71"/>
                </a:cubicBezTo>
                <a:cubicBezTo>
                  <a:pt x="163" y="150"/>
                  <a:pt x="163" y="150"/>
                  <a:pt x="163" y="150"/>
                </a:cubicBezTo>
                <a:lnTo>
                  <a:pt x="153" y="160"/>
                </a:lnTo>
                <a:close/>
                <a:moveTo>
                  <a:pt x="158" y="173"/>
                </a:moveTo>
                <a:cubicBezTo>
                  <a:pt x="159" y="173"/>
                  <a:pt x="160" y="174"/>
                  <a:pt x="161" y="174"/>
                </a:cubicBezTo>
                <a:cubicBezTo>
                  <a:pt x="161" y="174"/>
                  <a:pt x="162" y="173"/>
                  <a:pt x="163" y="173"/>
                </a:cubicBezTo>
                <a:cubicBezTo>
                  <a:pt x="262" y="74"/>
                  <a:pt x="262" y="74"/>
                  <a:pt x="262" y="74"/>
                </a:cubicBezTo>
                <a:cubicBezTo>
                  <a:pt x="263" y="72"/>
                  <a:pt x="263" y="70"/>
                  <a:pt x="262" y="69"/>
                </a:cubicBezTo>
                <a:cubicBezTo>
                  <a:pt x="261" y="68"/>
                  <a:pt x="259" y="68"/>
                  <a:pt x="258" y="69"/>
                </a:cubicBezTo>
                <a:cubicBezTo>
                  <a:pt x="158" y="168"/>
                  <a:pt x="158" y="168"/>
                  <a:pt x="158" y="168"/>
                </a:cubicBezTo>
                <a:cubicBezTo>
                  <a:pt x="157" y="170"/>
                  <a:pt x="157" y="172"/>
                  <a:pt x="158" y="173"/>
                </a:cubicBezTo>
                <a:close/>
                <a:moveTo>
                  <a:pt x="156" y="184"/>
                </a:moveTo>
                <a:cubicBezTo>
                  <a:pt x="151" y="190"/>
                  <a:pt x="151" y="190"/>
                  <a:pt x="151" y="190"/>
                </a:cubicBezTo>
                <a:cubicBezTo>
                  <a:pt x="150" y="191"/>
                  <a:pt x="150" y="193"/>
                  <a:pt x="151" y="194"/>
                </a:cubicBezTo>
                <a:cubicBezTo>
                  <a:pt x="152" y="195"/>
                  <a:pt x="152" y="195"/>
                  <a:pt x="153" y="195"/>
                </a:cubicBezTo>
                <a:cubicBezTo>
                  <a:pt x="154" y="195"/>
                  <a:pt x="155" y="195"/>
                  <a:pt x="155" y="194"/>
                </a:cubicBezTo>
                <a:cubicBezTo>
                  <a:pt x="161" y="189"/>
                  <a:pt x="161" y="189"/>
                  <a:pt x="161" y="189"/>
                </a:cubicBezTo>
                <a:cubicBezTo>
                  <a:pt x="166" y="184"/>
                  <a:pt x="166" y="184"/>
                  <a:pt x="166" y="184"/>
                </a:cubicBezTo>
                <a:cubicBezTo>
                  <a:pt x="277" y="72"/>
                  <a:pt x="277" y="72"/>
                  <a:pt x="277" y="72"/>
                </a:cubicBezTo>
                <a:cubicBezTo>
                  <a:pt x="278" y="71"/>
                  <a:pt x="278" y="69"/>
                  <a:pt x="277" y="68"/>
                </a:cubicBezTo>
                <a:cubicBezTo>
                  <a:pt x="276" y="67"/>
                  <a:pt x="274" y="67"/>
                  <a:pt x="273" y="68"/>
                </a:cubicBezTo>
                <a:cubicBezTo>
                  <a:pt x="161" y="179"/>
                  <a:pt x="161" y="179"/>
                  <a:pt x="161" y="179"/>
                </a:cubicBezTo>
                <a:lnTo>
                  <a:pt x="156" y="184"/>
                </a:lnTo>
                <a:close/>
                <a:moveTo>
                  <a:pt x="295" y="67"/>
                </a:moveTo>
                <a:cubicBezTo>
                  <a:pt x="296" y="67"/>
                  <a:pt x="297" y="67"/>
                  <a:pt x="298" y="66"/>
                </a:cubicBezTo>
                <a:cubicBezTo>
                  <a:pt x="316" y="48"/>
                  <a:pt x="316" y="48"/>
                  <a:pt x="316" y="48"/>
                </a:cubicBezTo>
                <a:cubicBezTo>
                  <a:pt x="317" y="47"/>
                  <a:pt x="317" y="45"/>
                  <a:pt x="316" y="44"/>
                </a:cubicBezTo>
                <a:cubicBezTo>
                  <a:pt x="314" y="42"/>
                  <a:pt x="312" y="42"/>
                  <a:pt x="311" y="44"/>
                </a:cubicBezTo>
                <a:cubicBezTo>
                  <a:pt x="293" y="62"/>
                  <a:pt x="293" y="62"/>
                  <a:pt x="293" y="62"/>
                </a:cubicBezTo>
                <a:cubicBezTo>
                  <a:pt x="292" y="63"/>
                  <a:pt x="292" y="65"/>
                  <a:pt x="293" y="66"/>
                </a:cubicBezTo>
                <a:cubicBezTo>
                  <a:pt x="294" y="67"/>
                  <a:pt x="295" y="67"/>
                  <a:pt x="295" y="67"/>
                </a:cubicBezTo>
                <a:close/>
                <a:moveTo>
                  <a:pt x="166" y="189"/>
                </a:moveTo>
                <a:cubicBezTo>
                  <a:pt x="157" y="198"/>
                  <a:pt x="157" y="198"/>
                  <a:pt x="157" y="198"/>
                </a:cubicBezTo>
                <a:cubicBezTo>
                  <a:pt x="156" y="199"/>
                  <a:pt x="156" y="201"/>
                  <a:pt x="157" y="202"/>
                </a:cubicBezTo>
                <a:cubicBezTo>
                  <a:pt x="158" y="203"/>
                  <a:pt x="158" y="203"/>
                  <a:pt x="159" y="203"/>
                </a:cubicBezTo>
                <a:cubicBezTo>
                  <a:pt x="160" y="203"/>
                  <a:pt x="161" y="203"/>
                  <a:pt x="162" y="202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290" y="74"/>
                  <a:pt x="290" y="74"/>
                  <a:pt x="290" y="74"/>
                </a:cubicBezTo>
                <a:cubicBezTo>
                  <a:pt x="292" y="72"/>
                  <a:pt x="291" y="71"/>
                  <a:pt x="290" y="69"/>
                </a:cubicBezTo>
                <a:cubicBezTo>
                  <a:pt x="289" y="68"/>
                  <a:pt x="287" y="68"/>
                  <a:pt x="286" y="69"/>
                </a:cubicBezTo>
                <a:cubicBezTo>
                  <a:pt x="166" y="189"/>
                  <a:pt x="166" y="189"/>
                  <a:pt x="166" y="189"/>
                </a:cubicBezTo>
                <a:close/>
                <a:moveTo>
                  <a:pt x="296" y="73"/>
                </a:moveTo>
                <a:cubicBezTo>
                  <a:pt x="169" y="199"/>
                  <a:pt x="169" y="199"/>
                  <a:pt x="169" y="199"/>
                </a:cubicBezTo>
                <a:cubicBezTo>
                  <a:pt x="169" y="199"/>
                  <a:pt x="169" y="199"/>
                  <a:pt x="169" y="199"/>
                </a:cubicBezTo>
                <a:cubicBezTo>
                  <a:pt x="151" y="217"/>
                  <a:pt x="151" y="217"/>
                  <a:pt x="151" y="217"/>
                </a:cubicBezTo>
                <a:cubicBezTo>
                  <a:pt x="150" y="219"/>
                  <a:pt x="150" y="221"/>
                  <a:pt x="151" y="222"/>
                </a:cubicBezTo>
                <a:cubicBezTo>
                  <a:pt x="152" y="222"/>
                  <a:pt x="153" y="223"/>
                  <a:pt x="154" y="223"/>
                </a:cubicBezTo>
                <a:cubicBezTo>
                  <a:pt x="154" y="223"/>
                  <a:pt x="155" y="222"/>
                  <a:pt x="155" y="222"/>
                </a:cubicBezTo>
                <a:cubicBezTo>
                  <a:pt x="178" y="198"/>
                  <a:pt x="178" y="198"/>
                  <a:pt x="178" y="198"/>
                </a:cubicBezTo>
                <a:cubicBezTo>
                  <a:pt x="300" y="77"/>
                  <a:pt x="300" y="77"/>
                  <a:pt x="300" y="77"/>
                </a:cubicBezTo>
                <a:cubicBezTo>
                  <a:pt x="301" y="76"/>
                  <a:pt x="301" y="74"/>
                  <a:pt x="300" y="73"/>
                </a:cubicBezTo>
                <a:cubicBezTo>
                  <a:pt x="299" y="72"/>
                  <a:pt x="297" y="72"/>
                  <a:pt x="296" y="73"/>
                </a:cubicBezTo>
                <a:close/>
                <a:moveTo>
                  <a:pt x="316" y="57"/>
                </a:moveTo>
                <a:cubicBezTo>
                  <a:pt x="317" y="58"/>
                  <a:pt x="317" y="58"/>
                  <a:pt x="318" y="58"/>
                </a:cubicBezTo>
                <a:cubicBezTo>
                  <a:pt x="319" y="58"/>
                  <a:pt x="320" y="58"/>
                  <a:pt x="320" y="57"/>
                </a:cubicBezTo>
                <a:cubicBezTo>
                  <a:pt x="327" y="50"/>
                  <a:pt x="327" y="50"/>
                  <a:pt x="327" y="50"/>
                </a:cubicBezTo>
                <a:cubicBezTo>
                  <a:pt x="328" y="49"/>
                  <a:pt x="328" y="47"/>
                  <a:pt x="327" y="46"/>
                </a:cubicBezTo>
                <a:cubicBezTo>
                  <a:pt x="326" y="45"/>
                  <a:pt x="324" y="45"/>
                  <a:pt x="323" y="46"/>
                </a:cubicBezTo>
                <a:cubicBezTo>
                  <a:pt x="316" y="53"/>
                  <a:pt x="316" y="53"/>
                  <a:pt x="316" y="53"/>
                </a:cubicBezTo>
                <a:cubicBezTo>
                  <a:pt x="315" y="54"/>
                  <a:pt x="315" y="56"/>
                  <a:pt x="316" y="57"/>
                </a:cubicBezTo>
                <a:close/>
                <a:moveTo>
                  <a:pt x="334" y="43"/>
                </a:moveTo>
                <a:cubicBezTo>
                  <a:pt x="334" y="43"/>
                  <a:pt x="335" y="42"/>
                  <a:pt x="336" y="42"/>
                </a:cubicBezTo>
                <a:cubicBezTo>
                  <a:pt x="342" y="36"/>
                  <a:pt x="342" y="36"/>
                  <a:pt x="342" y="36"/>
                </a:cubicBezTo>
                <a:cubicBezTo>
                  <a:pt x="343" y="34"/>
                  <a:pt x="343" y="32"/>
                  <a:pt x="342" y="31"/>
                </a:cubicBezTo>
                <a:cubicBezTo>
                  <a:pt x="341" y="30"/>
                  <a:pt x="339" y="30"/>
                  <a:pt x="338" y="31"/>
                </a:cubicBezTo>
                <a:cubicBezTo>
                  <a:pt x="331" y="37"/>
                  <a:pt x="331" y="37"/>
                  <a:pt x="331" y="37"/>
                </a:cubicBezTo>
                <a:cubicBezTo>
                  <a:pt x="330" y="39"/>
                  <a:pt x="330" y="41"/>
                  <a:pt x="331" y="42"/>
                </a:cubicBezTo>
                <a:cubicBezTo>
                  <a:pt x="332" y="42"/>
                  <a:pt x="333" y="43"/>
                  <a:pt x="334" y="43"/>
                </a:cubicBezTo>
                <a:close/>
                <a:moveTo>
                  <a:pt x="130" y="260"/>
                </a:moveTo>
                <a:cubicBezTo>
                  <a:pt x="131" y="260"/>
                  <a:pt x="132" y="260"/>
                  <a:pt x="132" y="259"/>
                </a:cubicBezTo>
                <a:cubicBezTo>
                  <a:pt x="308" y="84"/>
                  <a:pt x="308" y="84"/>
                  <a:pt x="308" y="84"/>
                </a:cubicBezTo>
                <a:cubicBezTo>
                  <a:pt x="308" y="83"/>
                  <a:pt x="308" y="83"/>
                  <a:pt x="308" y="83"/>
                </a:cubicBezTo>
                <a:cubicBezTo>
                  <a:pt x="309" y="83"/>
                  <a:pt x="309" y="83"/>
                  <a:pt x="309" y="83"/>
                </a:cubicBezTo>
                <a:cubicBezTo>
                  <a:pt x="315" y="76"/>
                  <a:pt x="315" y="76"/>
                  <a:pt x="315" y="76"/>
                </a:cubicBezTo>
                <a:cubicBezTo>
                  <a:pt x="319" y="72"/>
                  <a:pt x="319" y="72"/>
                  <a:pt x="319" y="72"/>
                </a:cubicBezTo>
                <a:cubicBezTo>
                  <a:pt x="322" y="70"/>
                  <a:pt x="322" y="70"/>
                  <a:pt x="322" y="70"/>
                </a:cubicBezTo>
                <a:cubicBezTo>
                  <a:pt x="335" y="57"/>
                  <a:pt x="335" y="57"/>
                  <a:pt x="335" y="57"/>
                </a:cubicBezTo>
                <a:cubicBezTo>
                  <a:pt x="338" y="54"/>
                  <a:pt x="338" y="54"/>
                  <a:pt x="338" y="54"/>
                </a:cubicBezTo>
                <a:cubicBezTo>
                  <a:pt x="339" y="52"/>
                  <a:pt x="339" y="52"/>
                  <a:pt x="339" y="52"/>
                </a:cubicBezTo>
                <a:cubicBezTo>
                  <a:pt x="341" y="51"/>
                  <a:pt x="341" y="49"/>
                  <a:pt x="339" y="48"/>
                </a:cubicBezTo>
                <a:cubicBezTo>
                  <a:pt x="338" y="47"/>
                  <a:pt x="336" y="47"/>
                  <a:pt x="335" y="48"/>
                </a:cubicBezTo>
                <a:cubicBezTo>
                  <a:pt x="333" y="50"/>
                  <a:pt x="333" y="50"/>
                  <a:pt x="333" y="50"/>
                </a:cubicBezTo>
                <a:cubicBezTo>
                  <a:pt x="330" y="53"/>
                  <a:pt x="330" y="53"/>
                  <a:pt x="330" y="53"/>
                </a:cubicBezTo>
                <a:cubicBezTo>
                  <a:pt x="305" y="78"/>
                  <a:pt x="305" y="78"/>
                  <a:pt x="305" y="78"/>
                </a:cubicBezTo>
                <a:cubicBezTo>
                  <a:pt x="304" y="78"/>
                  <a:pt x="304" y="79"/>
                  <a:pt x="304" y="79"/>
                </a:cubicBezTo>
                <a:cubicBezTo>
                  <a:pt x="304" y="79"/>
                  <a:pt x="304" y="79"/>
                  <a:pt x="303" y="79"/>
                </a:cubicBezTo>
                <a:cubicBezTo>
                  <a:pt x="128" y="255"/>
                  <a:pt x="128" y="255"/>
                  <a:pt x="128" y="255"/>
                </a:cubicBezTo>
                <a:cubicBezTo>
                  <a:pt x="127" y="256"/>
                  <a:pt x="127" y="258"/>
                  <a:pt x="128" y="259"/>
                </a:cubicBezTo>
                <a:cubicBezTo>
                  <a:pt x="129" y="260"/>
                  <a:pt x="129" y="260"/>
                  <a:pt x="130" y="260"/>
                </a:cubicBezTo>
                <a:close/>
                <a:moveTo>
                  <a:pt x="342" y="45"/>
                </a:moveTo>
                <a:cubicBezTo>
                  <a:pt x="342" y="46"/>
                  <a:pt x="343" y="46"/>
                  <a:pt x="344" y="46"/>
                </a:cubicBezTo>
                <a:cubicBezTo>
                  <a:pt x="345" y="46"/>
                  <a:pt x="346" y="46"/>
                  <a:pt x="346" y="45"/>
                </a:cubicBezTo>
                <a:cubicBezTo>
                  <a:pt x="352" y="40"/>
                  <a:pt x="352" y="40"/>
                  <a:pt x="352" y="40"/>
                </a:cubicBezTo>
                <a:cubicBezTo>
                  <a:pt x="352" y="40"/>
                  <a:pt x="352" y="40"/>
                  <a:pt x="352" y="40"/>
                </a:cubicBezTo>
                <a:cubicBezTo>
                  <a:pt x="358" y="33"/>
                  <a:pt x="358" y="33"/>
                  <a:pt x="358" y="33"/>
                </a:cubicBezTo>
                <a:cubicBezTo>
                  <a:pt x="360" y="32"/>
                  <a:pt x="360" y="30"/>
                  <a:pt x="358" y="29"/>
                </a:cubicBezTo>
                <a:cubicBezTo>
                  <a:pt x="357" y="28"/>
                  <a:pt x="355" y="28"/>
                  <a:pt x="354" y="29"/>
                </a:cubicBezTo>
                <a:cubicBezTo>
                  <a:pt x="352" y="30"/>
                  <a:pt x="352" y="30"/>
                  <a:pt x="352" y="30"/>
                </a:cubicBezTo>
                <a:cubicBezTo>
                  <a:pt x="352" y="30"/>
                  <a:pt x="352" y="30"/>
                  <a:pt x="352" y="31"/>
                </a:cubicBezTo>
                <a:cubicBezTo>
                  <a:pt x="342" y="41"/>
                  <a:pt x="342" y="41"/>
                  <a:pt x="342" y="41"/>
                </a:cubicBezTo>
                <a:cubicBezTo>
                  <a:pt x="341" y="42"/>
                  <a:pt x="341" y="44"/>
                  <a:pt x="342" y="45"/>
                </a:cubicBezTo>
                <a:close/>
                <a:moveTo>
                  <a:pt x="324" y="82"/>
                </a:moveTo>
                <a:cubicBezTo>
                  <a:pt x="333" y="73"/>
                  <a:pt x="333" y="73"/>
                  <a:pt x="333" y="73"/>
                </a:cubicBezTo>
                <a:cubicBezTo>
                  <a:pt x="333" y="73"/>
                  <a:pt x="333" y="72"/>
                  <a:pt x="333" y="72"/>
                </a:cubicBezTo>
                <a:cubicBezTo>
                  <a:pt x="334" y="72"/>
                  <a:pt x="334" y="72"/>
                  <a:pt x="334" y="71"/>
                </a:cubicBezTo>
                <a:cubicBezTo>
                  <a:pt x="349" y="57"/>
                  <a:pt x="349" y="57"/>
                  <a:pt x="349" y="57"/>
                </a:cubicBezTo>
                <a:cubicBezTo>
                  <a:pt x="350" y="56"/>
                  <a:pt x="350" y="54"/>
                  <a:pt x="349" y="53"/>
                </a:cubicBezTo>
                <a:cubicBezTo>
                  <a:pt x="347" y="51"/>
                  <a:pt x="345" y="51"/>
                  <a:pt x="344" y="53"/>
                </a:cubicBezTo>
                <a:cubicBezTo>
                  <a:pt x="330" y="67"/>
                  <a:pt x="330" y="67"/>
                  <a:pt x="330" y="67"/>
                </a:cubicBezTo>
                <a:cubicBezTo>
                  <a:pt x="329" y="67"/>
                  <a:pt x="329" y="68"/>
                  <a:pt x="329" y="68"/>
                </a:cubicBezTo>
                <a:cubicBezTo>
                  <a:pt x="329" y="68"/>
                  <a:pt x="329" y="68"/>
                  <a:pt x="328" y="68"/>
                </a:cubicBezTo>
                <a:cubicBezTo>
                  <a:pt x="320" y="77"/>
                  <a:pt x="320" y="77"/>
                  <a:pt x="320" y="77"/>
                </a:cubicBezTo>
                <a:cubicBezTo>
                  <a:pt x="319" y="78"/>
                  <a:pt x="318" y="79"/>
                  <a:pt x="319" y="81"/>
                </a:cubicBezTo>
                <a:cubicBezTo>
                  <a:pt x="318" y="80"/>
                  <a:pt x="316" y="80"/>
                  <a:pt x="316" y="81"/>
                </a:cubicBezTo>
                <a:cubicBezTo>
                  <a:pt x="130" y="267"/>
                  <a:pt x="130" y="267"/>
                  <a:pt x="130" y="267"/>
                </a:cubicBezTo>
                <a:cubicBezTo>
                  <a:pt x="128" y="268"/>
                  <a:pt x="128" y="270"/>
                  <a:pt x="130" y="272"/>
                </a:cubicBezTo>
                <a:cubicBezTo>
                  <a:pt x="130" y="272"/>
                  <a:pt x="131" y="273"/>
                  <a:pt x="132" y="273"/>
                </a:cubicBezTo>
                <a:cubicBezTo>
                  <a:pt x="133" y="273"/>
                  <a:pt x="133" y="272"/>
                  <a:pt x="134" y="272"/>
                </a:cubicBezTo>
                <a:cubicBezTo>
                  <a:pt x="320" y="86"/>
                  <a:pt x="320" y="86"/>
                  <a:pt x="320" y="86"/>
                </a:cubicBezTo>
                <a:cubicBezTo>
                  <a:pt x="321" y="85"/>
                  <a:pt x="321" y="83"/>
                  <a:pt x="321" y="82"/>
                </a:cubicBezTo>
                <a:cubicBezTo>
                  <a:pt x="321" y="82"/>
                  <a:pt x="321" y="83"/>
                  <a:pt x="322" y="83"/>
                </a:cubicBezTo>
                <a:cubicBezTo>
                  <a:pt x="323" y="83"/>
                  <a:pt x="323" y="82"/>
                  <a:pt x="324" y="82"/>
                </a:cubicBezTo>
                <a:close/>
                <a:moveTo>
                  <a:pt x="352" y="49"/>
                </a:moveTo>
                <a:cubicBezTo>
                  <a:pt x="353" y="50"/>
                  <a:pt x="354" y="50"/>
                  <a:pt x="354" y="50"/>
                </a:cubicBezTo>
                <a:cubicBezTo>
                  <a:pt x="355" y="50"/>
                  <a:pt x="356" y="50"/>
                  <a:pt x="357" y="49"/>
                </a:cubicBezTo>
                <a:cubicBezTo>
                  <a:pt x="367" y="39"/>
                  <a:pt x="367" y="39"/>
                  <a:pt x="367" y="39"/>
                </a:cubicBezTo>
                <a:cubicBezTo>
                  <a:pt x="368" y="38"/>
                  <a:pt x="368" y="36"/>
                  <a:pt x="367" y="35"/>
                </a:cubicBezTo>
                <a:cubicBezTo>
                  <a:pt x="365" y="33"/>
                  <a:pt x="363" y="33"/>
                  <a:pt x="362" y="35"/>
                </a:cubicBezTo>
                <a:cubicBezTo>
                  <a:pt x="352" y="45"/>
                  <a:pt x="352" y="45"/>
                  <a:pt x="352" y="45"/>
                </a:cubicBezTo>
                <a:cubicBezTo>
                  <a:pt x="351" y="46"/>
                  <a:pt x="351" y="48"/>
                  <a:pt x="352" y="49"/>
                </a:cubicBezTo>
                <a:close/>
                <a:moveTo>
                  <a:pt x="333" y="87"/>
                </a:moveTo>
                <a:cubicBezTo>
                  <a:pt x="334" y="86"/>
                  <a:pt x="334" y="84"/>
                  <a:pt x="333" y="82"/>
                </a:cubicBezTo>
                <a:cubicBezTo>
                  <a:pt x="332" y="81"/>
                  <a:pt x="330" y="81"/>
                  <a:pt x="328" y="82"/>
                </a:cubicBezTo>
                <a:cubicBezTo>
                  <a:pt x="129" y="282"/>
                  <a:pt x="129" y="282"/>
                  <a:pt x="129" y="282"/>
                </a:cubicBezTo>
                <a:cubicBezTo>
                  <a:pt x="127" y="283"/>
                  <a:pt x="127" y="285"/>
                  <a:pt x="129" y="287"/>
                </a:cubicBezTo>
                <a:cubicBezTo>
                  <a:pt x="129" y="287"/>
                  <a:pt x="130" y="287"/>
                  <a:pt x="131" y="287"/>
                </a:cubicBezTo>
                <a:cubicBezTo>
                  <a:pt x="132" y="287"/>
                  <a:pt x="132" y="287"/>
                  <a:pt x="133" y="287"/>
                </a:cubicBezTo>
                <a:lnTo>
                  <a:pt x="333" y="87"/>
                </a:lnTo>
                <a:close/>
                <a:moveTo>
                  <a:pt x="335" y="83"/>
                </a:moveTo>
                <a:cubicBezTo>
                  <a:pt x="336" y="83"/>
                  <a:pt x="337" y="83"/>
                  <a:pt x="337" y="82"/>
                </a:cubicBezTo>
                <a:cubicBezTo>
                  <a:pt x="341" y="78"/>
                  <a:pt x="341" y="78"/>
                  <a:pt x="341" y="78"/>
                </a:cubicBezTo>
                <a:cubicBezTo>
                  <a:pt x="344" y="76"/>
                  <a:pt x="344" y="76"/>
                  <a:pt x="344" y="76"/>
                </a:cubicBezTo>
                <a:cubicBezTo>
                  <a:pt x="361" y="58"/>
                  <a:pt x="361" y="58"/>
                  <a:pt x="361" y="58"/>
                </a:cubicBezTo>
                <a:cubicBezTo>
                  <a:pt x="362" y="57"/>
                  <a:pt x="362" y="55"/>
                  <a:pt x="361" y="54"/>
                </a:cubicBezTo>
                <a:cubicBezTo>
                  <a:pt x="360" y="53"/>
                  <a:pt x="358" y="53"/>
                  <a:pt x="357" y="54"/>
                </a:cubicBezTo>
                <a:cubicBezTo>
                  <a:pt x="339" y="71"/>
                  <a:pt x="339" y="71"/>
                  <a:pt x="339" y="71"/>
                </a:cubicBezTo>
                <a:cubicBezTo>
                  <a:pt x="337" y="74"/>
                  <a:pt x="337" y="74"/>
                  <a:pt x="337" y="74"/>
                </a:cubicBezTo>
                <a:cubicBezTo>
                  <a:pt x="333" y="78"/>
                  <a:pt x="333" y="78"/>
                  <a:pt x="333" y="78"/>
                </a:cubicBezTo>
                <a:cubicBezTo>
                  <a:pt x="332" y="79"/>
                  <a:pt x="332" y="81"/>
                  <a:pt x="333" y="82"/>
                </a:cubicBezTo>
                <a:cubicBezTo>
                  <a:pt x="333" y="83"/>
                  <a:pt x="334" y="83"/>
                  <a:pt x="335" y="83"/>
                </a:cubicBezTo>
                <a:close/>
                <a:moveTo>
                  <a:pt x="372" y="46"/>
                </a:moveTo>
                <a:cubicBezTo>
                  <a:pt x="373" y="46"/>
                  <a:pt x="374" y="46"/>
                  <a:pt x="374" y="45"/>
                </a:cubicBezTo>
                <a:cubicBezTo>
                  <a:pt x="386" y="34"/>
                  <a:pt x="386" y="34"/>
                  <a:pt x="386" y="34"/>
                </a:cubicBezTo>
                <a:cubicBezTo>
                  <a:pt x="386" y="34"/>
                  <a:pt x="386" y="34"/>
                  <a:pt x="386" y="34"/>
                </a:cubicBezTo>
                <a:cubicBezTo>
                  <a:pt x="388" y="32"/>
                  <a:pt x="388" y="32"/>
                  <a:pt x="388" y="32"/>
                </a:cubicBezTo>
                <a:cubicBezTo>
                  <a:pt x="391" y="29"/>
                  <a:pt x="391" y="29"/>
                  <a:pt x="391" y="29"/>
                </a:cubicBezTo>
                <a:cubicBezTo>
                  <a:pt x="394" y="26"/>
                  <a:pt x="394" y="26"/>
                  <a:pt x="394" y="26"/>
                </a:cubicBezTo>
                <a:cubicBezTo>
                  <a:pt x="395" y="24"/>
                  <a:pt x="395" y="22"/>
                  <a:pt x="394" y="21"/>
                </a:cubicBezTo>
                <a:cubicBezTo>
                  <a:pt x="394" y="21"/>
                  <a:pt x="393" y="21"/>
                  <a:pt x="393" y="20"/>
                </a:cubicBezTo>
                <a:cubicBezTo>
                  <a:pt x="392" y="20"/>
                  <a:pt x="391" y="20"/>
                  <a:pt x="391" y="21"/>
                </a:cubicBezTo>
                <a:cubicBezTo>
                  <a:pt x="390" y="21"/>
                  <a:pt x="390" y="21"/>
                  <a:pt x="390" y="21"/>
                </a:cubicBezTo>
                <a:cubicBezTo>
                  <a:pt x="387" y="24"/>
                  <a:pt x="387" y="24"/>
                  <a:pt x="387" y="24"/>
                </a:cubicBezTo>
                <a:cubicBezTo>
                  <a:pt x="387" y="24"/>
                  <a:pt x="387" y="24"/>
                  <a:pt x="387" y="24"/>
                </a:cubicBezTo>
                <a:cubicBezTo>
                  <a:pt x="385" y="26"/>
                  <a:pt x="385" y="26"/>
                  <a:pt x="385" y="26"/>
                </a:cubicBezTo>
                <a:cubicBezTo>
                  <a:pt x="385" y="26"/>
                  <a:pt x="385" y="26"/>
                  <a:pt x="385" y="26"/>
                </a:cubicBezTo>
                <a:cubicBezTo>
                  <a:pt x="382" y="29"/>
                  <a:pt x="382" y="29"/>
                  <a:pt x="382" y="29"/>
                </a:cubicBezTo>
                <a:cubicBezTo>
                  <a:pt x="379" y="32"/>
                  <a:pt x="379" y="32"/>
                  <a:pt x="379" y="32"/>
                </a:cubicBezTo>
                <a:cubicBezTo>
                  <a:pt x="376" y="36"/>
                  <a:pt x="376" y="36"/>
                  <a:pt x="376" y="36"/>
                </a:cubicBezTo>
                <a:cubicBezTo>
                  <a:pt x="376" y="36"/>
                  <a:pt x="376" y="36"/>
                  <a:pt x="376" y="36"/>
                </a:cubicBezTo>
                <a:cubicBezTo>
                  <a:pt x="370" y="41"/>
                  <a:pt x="370" y="41"/>
                  <a:pt x="370" y="41"/>
                </a:cubicBezTo>
                <a:cubicBezTo>
                  <a:pt x="369" y="42"/>
                  <a:pt x="369" y="44"/>
                  <a:pt x="370" y="45"/>
                </a:cubicBezTo>
                <a:cubicBezTo>
                  <a:pt x="371" y="46"/>
                  <a:pt x="371" y="46"/>
                  <a:pt x="372" y="46"/>
                </a:cubicBezTo>
                <a:close/>
                <a:moveTo>
                  <a:pt x="390" y="44"/>
                </a:moveTo>
                <a:cubicBezTo>
                  <a:pt x="393" y="40"/>
                  <a:pt x="393" y="40"/>
                  <a:pt x="393" y="40"/>
                </a:cubicBezTo>
                <a:cubicBezTo>
                  <a:pt x="394" y="39"/>
                  <a:pt x="394" y="37"/>
                  <a:pt x="393" y="36"/>
                </a:cubicBezTo>
                <a:cubicBezTo>
                  <a:pt x="392" y="35"/>
                  <a:pt x="390" y="35"/>
                  <a:pt x="389" y="36"/>
                </a:cubicBezTo>
                <a:cubicBezTo>
                  <a:pt x="385" y="40"/>
                  <a:pt x="385" y="40"/>
                  <a:pt x="385" y="40"/>
                </a:cubicBezTo>
                <a:cubicBezTo>
                  <a:pt x="384" y="41"/>
                  <a:pt x="384" y="43"/>
                  <a:pt x="385" y="44"/>
                </a:cubicBezTo>
                <a:cubicBezTo>
                  <a:pt x="386" y="45"/>
                  <a:pt x="387" y="45"/>
                  <a:pt x="387" y="45"/>
                </a:cubicBezTo>
                <a:cubicBezTo>
                  <a:pt x="388" y="45"/>
                  <a:pt x="389" y="45"/>
                  <a:pt x="390" y="44"/>
                </a:cubicBezTo>
                <a:close/>
                <a:moveTo>
                  <a:pt x="381" y="52"/>
                </a:moveTo>
                <a:cubicBezTo>
                  <a:pt x="383" y="51"/>
                  <a:pt x="383" y="49"/>
                  <a:pt x="381" y="48"/>
                </a:cubicBezTo>
                <a:cubicBezTo>
                  <a:pt x="380" y="46"/>
                  <a:pt x="378" y="46"/>
                  <a:pt x="377" y="48"/>
                </a:cubicBezTo>
                <a:cubicBezTo>
                  <a:pt x="370" y="54"/>
                  <a:pt x="370" y="54"/>
                  <a:pt x="370" y="54"/>
                </a:cubicBezTo>
                <a:cubicBezTo>
                  <a:pt x="351" y="73"/>
                  <a:pt x="351" y="73"/>
                  <a:pt x="351" y="73"/>
                </a:cubicBezTo>
                <a:cubicBezTo>
                  <a:pt x="351" y="73"/>
                  <a:pt x="351" y="73"/>
                  <a:pt x="351" y="73"/>
                </a:cubicBezTo>
                <a:cubicBezTo>
                  <a:pt x="348" y="77"/>
                  <a:pt x="348" y="77"/>
                  <a:pt x="348" y="77"/>
                </a:cubicBezTo>
                <a:cubicBezTo>
                  <a:pt x="132" y="292"/>
                  <a:pt x="132" y="292"/>
                  <a:pt x="132" y="292"/>
                </a:cubicBezTo>
                <a:cubicBezTo>
                  <a:pt x="131" y="294"/>
                  <a:pt x="131" y="295"/>
                  <a:pt x="132" y="297"/>
                </a:cubicBezTo>
                <a:cubicBezTo>
                  <a:pt x="133" y="297"/>
                  <a:pt x="134" y="298"/>
                  <a:pt x="135" y="298"/>
                </a:cubicBezTo>
                <a:cubicBezTo>
                  <a:pt x="135" y="298"/>
                  <a:pt x="136" y="297"/>
                  <a:pt x="137" y="297"/>
                </a:cubicBezTo>
                <a:cubicBezTo>
                  <a:pt x="353" y="81"/>
                  <a:pt x="353" y="81"/>
                  <a:pt x="353" y="81"/>
                </a:cubicBezTo>
                <a:lnTo>
                  <a:pt x="381" y="52"/>
                </a:lnTo>
                <a:close/>
                <a:moveTo>
                  <a:pt x="388" y="59"/>
                </a:moveTo>
                <a:cubicBezTo>
                  <a:pt x="391" y="56"/>
                  <a:pt x="391" y="56"/>
                  <a:pt x="391" y="56"/>
                </a:cubicBezTo>
                <a:cubicBezTo>
                  <a:pt x="392" y="55"/>
                  <a:pt x="392" y="53"/>
                  <a:pt x="391" y="52"/>
                </a:cubicBezTo>
                <a:cubicBezTo>
                  <a:pt x="390" y="51"/>
                  <a:pt x="388" y="51"/>
                  <a:pt x="387" y="52"/>
                </a:cubicBezTo>
                <a:cubicBezTo>
                  <a:pt x="384" y="55"/>
                  <a:pt x="384" y="55"/>
                  <a:pt x="384" y="55"/>
                </a:cubicBezTo>
                <a:cubicBezTo>
                  <a:pt x="383" y="56"/>
                  <a:pt x="383" y="58"/>
                  <a:pt x="384" y="59"/>
                </a:cubicBezTo>
                <a:cubicBezTo>
                  <a:pt x="385" y="60"/>
                  <a:pt x="385" y="60"/>
                  <a:pt x="386" y="60"/>
                </a:cubicBezTo>
                <a:cubicBezTo>
                  <a:pt x="387" y="60"/>
                  <a:pt x="388" y="60"/>
                  <a:pt x="388" y="59"/>
                </a:cubicBezTo>
                <a:close/>
                <a:moveTo>
                  <a:pt x="416" y="30"/>
                </a:moveTo>
                <a:cubicBezTo>
                  <a:pt x="417" y="30"/>
                  <a:pt x="417" y="30"/>
                  <a:pt x="418" y="30"/>
                </a:cubicBezTo>
                <a:cubicBezTo>
                  <a:pt x="424" y="24"/>
                  <a:pt x="424" y="24"/>
                  <a:pt x="424" y="24"/>
                </a:cubicBezTo>
                <a:cubicBezTo>
                  <a:pt x="425" y="23"/>
                  <a:pt x="425" y="21"/>
                  <a:pt x="424" y="20"/>
                </a:cubicBezTo>
                <a:cubicBezTo>
                  <a:pt x="422" y="18"/>
                  <a:pt x="420" y="18"/>
                  <a:pt x="419" y="20"/>
                </a:cubicBezTo>
                <a:cubicBezTo>
                  <a:pt x="414" y="25"/>
                  <a:pt x="414" y="25"/>
                  <a:pt x="414" y="25"/>
                </a:cubicBezTo>
                <a:cubicBezTo>
                  <a:pt x="412" y="26"/>
                  <a:pt x="412" y="28"/>
                  <a:pt x="414" y="30"/>
                </a:cubicBezTo>
                <a:cubicBezTo>
                  <a:pt x="414" y="30"/>
                  <a:pt x="415" y="30"/>
                  <a:pt x="416" y="30"/>
                </a:cubicBezTo>
                <a:close/>
                <a:moveTo>
                  <a:pt x="403" y="44"/>
                </a:moveTo>
                <a:cubicBezTo>
                  <a:pt x="403" y="44"/>
                  <a:pt x="404" y="43"/>
                  <a:pt x="405" y="43"/>
                </a:cubicBezTo>
                <a:cubicBezTo>
                  <a:pt x="407" y="41"/>
                  <a:pt x="407" y="41"/>
                  <a:pt x="407" y="41"/>
                </a:cubicBezTo>
                <a:cubicBezTo>
                  <a:pt x="408" y="40"/>
                  <a:pt x="408" y="38"/>
                  <a:pt x="407" y="36"/>
                </a:cubicBezTo>
                <a:cubicBezTo>
                  <a:pt x="406" y="35"/>
                  <a:pt x="404" y="35"/>
                  <a:pt x="402" y="36"/>
                </a:cubicBezTo>
                <a:cubicBezTo>
                  <a:pt x="400" y="38"/>
                  <a:pt x="400" y="38"/>
                  <a:pt x="400" y="38"/>
                </a:cubicBezTo>
                <a:cubicBezTo>
                  <a:pt x="399" y="40"/>
                  <a:pt x="399" y="42"/>
                  <a:pt x="400" y="43"/>
                </a:cubicBezTo>
                <a:cubicBezTo>
                  <a:pt x="401" y="43"/>
                  <a:pt x="402" y="44"/>
                  <a:pt x="403" y="44"/>
                </a:cubicBezTo>
                <a:close/>
                <a:moveTo>
                  <a:pt x="372" y="66"/>
                </a:moveTo>
                <a:cubicBezTo>
                  <a:pt x="369" y="69"/>
                  <a:pt x="369" y="69"/>
                  <a:pt x="369" y="69"/>
                </a:cubicBezTo>
                <a:cubicBezTo>
                  <a:pt x="365" y="74"/>
                  <a:pt x="365" y="74"/>
                  <a:pt x="365" y="74"/>
                </a:cubicBezTo>
                <a:cubicBezTo>
                  <a:pt x="364" y="75"/>
                  <a:pt x="364" y="77"/>
                  <a:pt x="365" y="78"/>
                </a:cubicBezTo>
                <a:cubicBezTo>
                  <a:pt x="366" y="79"/>
                  <a:pt x="366" y="79"/>
                  <a:pt x="367" y="79"/>
                </a:cubicBezTo>
                <a:cubicBezTo>
                  <a:pt x="368" y="79"/>
                  <a:pt x="369" y="79"/>
                  <a:pt x="369" y="78"/>
                </a:cubicBezTo>
                <a:cubicBezTo>
                  <a:pt x="374" y="74"/>
                  <a:pt x="374" y="74"/>
                  <a:pt x="374" y="74"/>
                </a:cubicBezTo>
                <a:cubicBezTo>
                  <a:pt x="377" y="71"/>
                  <a:pt x="377" y="71"/>
                  <a:pt x="377" y="71"/>
                </a:cubicBezTo>
                <a:cubicBezTo>
                  <a:pt x="378" y="70"/>
                  <a:pt x="378" y="68"/>
                  <a:pt x="377" y="66"/>
                </a:cubicBezTo>
                <a:cubicBezTo>
                  <a:pt x="375" y="65"/>
                  <a:pt x="374" y="65"/>
                  <a:pt x="372" y="66"/>
                </a:cubicBezTo>
                <a:close/>
                <a:moveTo>
                  <a:pt x="362" y="86"/>
                </a:moveTo>
                <a:cubicBezTo>
                  <a:pt x="363" y="84"/>
                  <a:pt x="363" y="82"/>
                  <a:pt x="362" y="81"/>
                </a:cubicBezTo>
                <a:cubicBezTo>
                  <a:pt x="361" y="80"/>
                  <a:pt x="359" y="80"/>
                  <a:pt x="358" y="81"/>
                </a:cubicBezTo>
                <a:cubicBezTo>
                  <a:pt x="142" y="297"/>
                  <a:pt x="142" y="297"/>
                  <a:pt x="142" y="297"/>
                </a:cubicBezTo>
                <a:cubicBezTo>
                  <a:pt x="141" y="298"/>
                  <a:pt x="141" y="300"/>
                  <a:pt x="142" y="301"/>
                </a:cubicBezTo>
                <a:cubicBezTo>
                  <a:pt x="143" y="302"/>
                  <a:pt x="143" y="302"/>
                  <a:pt x="144" y="302"/>
                </a:cubicBezTo>
                <a:cubicBezTo>
                  <a:pt x="145" y="302"/>
                  <a:pt x="146" y="302"/>
                  <a:pt x="146" y="301"/>
                </a:cubicBezTo>
                <a:lnTo>
                  <a:pt x="362" y="86"/>
                </a:lnTo>
                <a:close/>
                <a:moveTo>
                  <a:pt x="380" y="80"/>
                </a:moveTo>
                <a:cubicBezTo>
                  <a:pt x="381" y="80"/>
                  <a:pt x="381" y="80"/>
                  <a:pt x="382" y="79"/>
                </a:cubicBezTo>
                <a:cubicBezTo>
                  <a:pt x="384" y="77"/>
                  <a:pt x="384" y="77"/>
                  <a:pt x="384" y="77"/>
                </a:cubicBezTo>
                <a:cubicBezTo>
                  <a:pt x="386" y="76"/>
                  <a:pt x="386" y="74"/>
                  <a:pt x="384" y="73"/>
                </a:cubicBezTo>
                <a:cubicBezTo>
                  <a:pt x="383" y="72"/>
                  <a:pt x="381" y="72"/>
                  <a:pt x="380" y="73"/>
                </a:cubicBezTo>
                <a:cubicBezTo>
                  <a:pt x="378" y="75"/>
                  <a:pt x="378" y="75"/>
                  <a:pt x="378" y="75"/>
                </a:cubicBezTo>
                <a:cubicBezTo>
                  <a:pt x="376" y="76"/>
                  <a:pt x="376" y="78"/>
                  <a:pt x="378" y="79"/>
                </a:cubicBezTo>
                <a:cubicBezTo>
                  <a:pt x="378" y="80"/>
                  <a:pt x="379" y="80"/>
                  <a:pt x="380" y="80"/>
                </a:cubicBezTo>
                <a:close/>
                <a:moveTo>
                  <a:pt x="429" y="31"/>
                </a:moveTo>
                <a:cubicBezTo>
                  <a:pt x="430" y="31"/>
                  <a:pt x="430" y="31"/>
                  <a:pt x="431" y="30"/>
                </a:cubicBezTo>
                <a:cubicBezTo>
                  <a:pt x="433" y="29"/>
                  <a:pt x="433" y="29"/>
                  <a:pt x="433" y="29"/>
                </a:cubicBezTo>
                <a:cubicBezTo>
                  <a:pt x="434" y="27"/>
                  <a:pt x="434" y="25"/>
                  <a:pt x="433" y="24"/>
                </a:cubicBezTo>
                <a:cubicBezTo>
                  <a:pt x="432" y="23"/>
                  <a:pt x="430" y="23"/>
                  <a:pt x="429" y="24"/>
                </a:cubicBezTo>
                <a:cubicBezTo>
                  <a:pt x="427" y="26"/>
                  <a:pt x="427" y="26"/>
                  <a:pt x="427" y="26"/>
                </a:cubicBezTo>
                <a:cubicBezTo>
                  <a:pt x="426" y="27"/>
                  <a:pt x="426" y="29"/>
                  <a:pt x="427" y="30"/>
                </a:cubicBezTo>
                <a:cubicBezTo>
                  <a:pt x="427" y="31"/>
                  <a:pt x="428" y="31"/>
                  <a:pt x="429" y="31"/>
                </a:cubicBezTo>
                <a:close/>
                <a:moveTo>
                  <a:pt x="414" y="47"/>
                </a:moveTo>
                <a:cubicBezTo>
                  <a:pt x="414" y="47"/>
                  <a:pt x="415" y="46"/>
                  <a:pt x="416" y="46"/>
                </a:cubicBezTo>
                <a:cubicBezTo>
                  <a:pt x="423" y="38"/>
                  <a:pt x="423" y="38"/>
                  <a:pt x="423" y="38"/>
                </a:cubicBezTo>
                <a:cubicBezTo>
                  <a:pt x="424" y="37"/>
                  <a:pt x="424" y="35"/>
                  <a:pt x="423" y="34"/>
                </a:cubicBezTo>
                <a:cubicBezTo>
                  <a:pt x="422" y="33"/>
                  <a:pt x="420" y="33"/>
                  <a:pt x="419" y="34"/>
                </a:cubicBezTo>
                <a:cubicBezTo>
                  <a:pt x="411" y="41"/>
                  <a:pt x="411" y="41"/>
                  <a:pt x="411" y="41"/>
                </a:cubicBezTo>
                <a:cubicBezTo>
                  <a:pt x="410" y="43"/>
                  <a:pt x="410" y="45"/>
                  <a:pt x="411" y="46"/>
                </a:cubicBezTo>
                <a:cubicBezTo>
                  <a:pt x="412" y="46"/>
                  <a:pt x="413" y="47"/>
                  <a:pt x="414" y="47"/>
                </a:cubicBezTo>
                <a:close/>
                <a:moveTo>
                  <a:pt x="405" y="48"/>
                </a:moveTo>
                <a:cubicBezTo>
                  <a:pt x="392" y="61"/>
                  <a:pt x="392" y="61"/>
                  <a:pt x="392" y="61"/>
                </a:cubicBezTo>
                <a:cubicBezTo>
                  <a:pt x="391" y="62"/>
                  <a:pt x="391" y="64"/>
                  <a:pt x="392" y="65"/>
                </a:cubicBezTo>
                <a:cubicBezTo>
                  <a:pt x="392" y="66"/>
                  <a:pt x="393" y="66"/>
                  <a:pt x="394" y="66"/>
                </a:cubicBezTo>
                <a:cubicBezTo>
                  <a:pt x="395" y="66"/>
                  <a:pt x="396" y="66"/>
                  <a:pt x="396" y="65"/>
                </a:cubicBezTo>
                <a:cubicBezTo>
                  <a:pt x="409" y="52"/>
                  <a:pt x="409" y="52"/>
                  <a:pt x="409" y="52"/>
                </a:cubicBezTo>
                <a:cubicBezTo>
                  <a:pt x="410" y="51"/>
                  <a:pt x="410" y="49"/>
                  <a:pt x="409" y="48"/>
                </a:cubicBezTo>
                <a:cubicBezTo>
                  <a:pt x="408" y="47"/>
                  <a:pt x="406" y="47"/>
                  <a:pt x="405" y="48"/>
                </a:cubicBezTo>
                <a:close/>
                <a:moveTo>
                  <a:pt x="151" y="311"/>
                </a:moveTo>
                <a:cubicBezTo>
                  <a:pt x="375" y="86"/>
                  <a:pt x="375" y="86"/>
                  <a:pt x="375" y="86"/>
                </a:cubicBezTo>
                <a:cubicBezTo>
                  <a:pt x="377" y="85"/>
                  <a:pt x="377" y="83"/>
                  <a:pt x="375" y="82"/>
                </a:cubicBezTo>
                <a:cubicBezTo>
                  <a:pt x="374" y="80"/>
                  <a:pt x="372" y="80"/>
                  <a:pt x="371" y="82"/>
                </a:cubicBezTo>
                <a:cubicBezTo>
                  <a:pt x="146" y="307"/>
                  <a:pt x="146" y="307"/>
                  <a:pt x="146" y="307"/>
                </a:cubicBezTo>
                <a:cubicBezTo>
                  <a:pt x="145" y="308"/>
                  <a:pt x="145" y="310"/>
                  <a:pt x="146" y="311"/>
                </a:cubicBezTo>
                <a:cubicBezTo>
                  <a:pt x="147" y="311"/>
                  <a:pt x="148" y="312"/>
                  <a:pt x="148" y="312"/>
                </a:cubicBezTo>
                <a:cubicBezTo>
                  <a:pt x="149" y="312"/>
                  <a:pt x="150" y="311"/>
                  <a:pt x="151" y="311"/>
                </a:cubicBezTo>
                <a:close/>
                <a:moveTo>
                  <a:pt x="432" y="39"/>
                </a:moveTo>
                <a:cubicBezTo>
                  <a:pt x="433" y="39"/>
                  <a:pt x="434" y="40"/>
                  <a:pt x="434" y="40"/>
                </a:cubicBezTo>
                <a:cubicBezTo>
                  <a:pt x="435" y="40"/>
                  <a:pt x="436" y="39"/>
                  <a:pt x="437" y="39"/>
                </a:cubicBezTo>
                <a:cubicBezTo>
                  <a:pt x="445" y="31"/>
                  <a:pt x="445" y="31"/>
                  <a:pt x="445" y="31"/>
                </a:cubicBezTo>
                <a:cubicBezTo>
                  <a:pt x="448" y="27"/>
                  <a:pt x="448" y="27"/>
                  <a:pt x="448" y="27"/>
                </a:cubicBezTo>
                <a:cubicBezTo>
                  <a:pt x="449" y="26"/>
                  <a:pt x="449" y="24"/>
                  <a:pt x="448" y="23"/>
                </a:cubicBezTo>
                <a:cubicBezTo>
                  <a:pt x="447" y="22"/>
                  <a:pt x="445" y="22"/>
                  <a:pt x="444" y="23"/>
                </a:cubicBezTo>
                <a:cubicBezTo>
                  <a:pt x="440" y="26"/>
                  <a:pt x="440" y="26"/>
                  <a:pt x="440" y="26"/>
                </a:cubicBezTo>
                <a:cubicBezTo>
                  <a:pt x="439" y="28"/>
                  <a:pt x="439" y="28"/>
                  <a:pt x="439" y="28"/>
                </a:cubicBezTo>
                <a:cubicBezTo>
                  <a:pt x="438" y="29"/>
                  <a:pt x="438" y="29"/>
                  <a:pt x="438" y="29"/>
                </a:cubicBezTo>
                <a:cubicBezTo>
                  <a:pt x="432" y="35"/>
                  <a:pt x="432" y="35"/>
                  <a:pt x="432" y="35"/>
                </a:cubicBezTo>
                <a:cubicBezTo>
                  <a:pt x="431" y="36"/>
                  <a:pt x="431" y="38"/>
                  <a:pt x="432" y="39"/>
                </a:cubicBezTo>
                <a:close/>
                <a:moveTo>
                  <a:pt x="428" y="39"/>
                </a:moveTo>
                <a:cubicBezTo>
                  <a:pt x="423" y="43"/>
                  <a:pt x="423" y="43"/>
                  <a:pt x="423" y="43"/>
                </a:cubicBezTo>
                <a:cubicBezTo>
                  <a:pt x="422" y="44"/>
                  <a:pt x="422" y="46"/>
                  <a:pt x="423" y="48"/>
                </a:cubicBezTo>
                <a:cubicBezTo>
                  <a:pt x="424" y="48"/>
                  <a:pt x="425" y="49"/>
                  <a:pt x="426" y="49"/>
                </a:cubicBezTo>
                <a:cubicBezTo>
                  <a:pt x="426" y="49"/>
                  <a:pt x="427" y="48"/>
                  <a:pt x="428" y="48"/>
                </a:cubicBezTo>
                <a:cubicBezTo>
                  <a:pt x="432" y="43"/>
                  <a:pt x="432" y="43"/>
                  <a:pt x="432" y="43"/>
                </a:cubicBezTo>
                <a:cubicBezTo>
                  <a:pt x="433" y="42"/>
                  <a:pt x="433" y="40"/>
                  <a:pt x="432" y="39"/>
                </a:cubicBezTo>
                <a:cubicBezTo>
                  <a:pt x="431" y="38"/>
                  <a:pt x="429" y="38"/>
                  <a:pt x="428" y="39"/>
                </a:cubicBezTo>
                <a:close/>
                <a:moveTo>
                  <a:pt x="153" y="323"/>
                </a:moveTo>
                <a:cubicBezTo>
                  <a:pt x="388" y="88"/>
                  <a:pt x="388" y="88"/>
                  <a:pt x="388" y="88"/>
                </a:cubicBezTo>
                <a:cubicBezTo>
                  <a:pt x="389" y="87"/>
                  <a:pt x="389" y="85"/>
                  <a:pt x="388" y="83"/>
                </a:cubicBezTo>
                <a:cubicBezTo>
                  <a:pt x="386" y="82"/>
                  <a:pt x="384" y="82"/>
                  <a:pt x="383" y="83"/>
                </a:cubicBezTo>
                <a:cubicBezTo>
                  <a:pt x="148" y="318"/>
                  <a:pt x="148" y="318"/>
                  <a:pt x="148" y="318"/>
                </a:cubicBezTo>
                <a:cubicBezTo>
                  <a:pt x="147" y="319"/>
                  <a:pt x="147" y="321"/>
                  <a:pt x="148" y="323"/>
                </a:cubicBezTo>
                <a:cubicBezTo>
                  <a:pt x="149" y="323"/>
                  <a:pt x="150" y="323"/>
                  <a:pt x="151" y="323"/>
                </a:cubicBezTo>
                <a:cubicBezTo>
                  <a:pt x="151" y="323"/>
                  <a:pt x="152" y="323"/>
                  <a:pt x="153" y="323"/>
                </a:cubicBezTo>
                <a:close/>
                <a:moveTo>
                  <a:pt x="419" y="48"/>
                </a:moveTo>
                <a:cubicBezTo>
                  <a:pt x="411" y="56"/>
                  <a:pt x="411" y="56"/>
                  <a:pt x="411" y="56"/>
                </a:cubicBezTo>
                <a:cubicBezTo>
                  <a:pt x="397" y="69"/>
                  <a:pt x="397" y="69"/>
                  <a:pt x="397" y="69"/>
                </a:cubicBezTo>
                <a:cubicBezTo>
                  <a:pt x="396" y="71"/>
                  <a:pt x="396" y="73"/>
                  <a:pt x="397" y="74"/>
                </a:cubicBezTo>
                <a:cubicBezTo>
                  <a:pt x="398" y="74"/>
                  <a:pt x="399" y="75"/>
                  <a:pt x="399" y="75"/>
                </a:cubicBezTo>
                <a:cubicBezTo>
                  <a:pt x="400" y="75"/>
                  <a:pt x="401" y="74"/>
                  <a:pt x="402" y="74"/>
                </a:cubicBezTo>
                <a:cubicBezTo>
                  <a:pt x="415" y="60"/>
                  <a:pt x="415" y="60"/>
                  <a:pt x="415" y="60"/>
                </a:cubicBezTo>
                <a:cubicBezTo>
                  <a:pt x="423" y="52"/>
                  <a:pt x="423" y="52"/>
                  <a:pt x="423" y="52"/>
                </a:cubicBezTo>
                <a:cubicBezTo>
                  <a:pt x="424" y="51"/>
                  <a:pt x="424" y="49"/>
                  <a:pt x="423" y="48"/>
                </a:cubicBezTo>
                <a:cubicBezTo>
                  <a:pt x="422" y="47"/>
                  <a:pt x="420" y="47"/>
                  <a:pt x="419" y="48"/>
                </a:cubicBezTo>
                <a:close/>
                <a:moveTo>
                  <a:pt x="452" y="23"/>
                </a:moveTo>
                <a:cubicBezTo>
                  <a:pt x="452" y="23"/>
                  <a:pt x="453" y="22"/>
                  <a:pt x="454" y="22"/>
                </a:cubicBezTo>
                <a:cubicBezTo>
                  <a:pt x="456" y="20"/>
                  <a:pt x="456" y="20"/>
                  <a:pt x="456" y="20"/>
                </a:cubicBezTo>
                <a:cubicBezTo>
                  <a:pt x="457" y="18"/>
                  <a:pt x="457" y="16"/>
                  <a:pt x="456" y="15"/>
                </a:cubicBezTo>
                <a:cubicBezTo>
                  <a:pt x="455" y="14"/>
                  <a:pt x="453" y="14"/>
                  <a:pt x="451" y="15"/>
                </a:cubicBezTo>
                <a:cubicBezTo>
                  <a:pt x="449" y="17"/>
                  <a:pt x="449" y="17"/>
                  <a:pt x="449" y="17"/>
                </a:cubicBezTo>
                <a:cubicBezTo>
                  <a:pt x="448" y="19"/>
                  <a:pt x="448" y="21"/>
                  <a:pt x="449" y="22"/>
                </a:cubicBezTo>
                <a:cubicBezTo>
                  <a:pt x="450" y="22"/>
                  <a:pt x="451" y="23"/>
                  <a:pt x="452" y="23"/>
                </a:cubicBezTo>
                <a:close/>
                <a:moveTo>
                  <a:pt x="157" y="324"/>
                </a:moveTo>
                <a:cubicBezTo>
                  <a:pt x="152" y="328"/>
                  <a:pt x="152" y="328"/>
                  <a:pt x="152" y="328"/>
                </a:cubicBezTo>
                <a:cubicBezTo>
                  <a:pt x="151" y="330"/>
                  <a:pt x="151" y="331"/>
                  <a:pt x="152" y="333"/>
                </a:cubicBezTo>
                <a:cubicBezTo>
                  <a:pt x="153" y="333"/>
                  <a:pt x="154" y="334"/>
                  <a:pt x="155" y="334"/>
                </a:cubicBezTo>
                <a:cubicBezTo>
                  <a:pt x="155" y="334"/>
                  <a:pt x="156" y="333"/>
                  <a:pt x="157" y="333"/>
                </a:cubicBezTo>
                <a:cubicBezTo>
                  <a:pt x="161" y="328"/>
                  <a:pt x="161" y="328"/>
                  <a:pt x="161" y="328"/>
                </a:cubicBezTo>
                <a:cubicBezTo>
                  <a:pt x="162" y="327"/>
                  <a:pt x="162" y="325"/>
                  <a:pt x="161" y="324"/>
                </a:cubicBezTo>
                <a:cubicBezTo>
                  <a:pt x="160" y="323"/>
                  <a:pt x="158" y="323"/>
                  <a:pt x="157" y="324"/>
                </a:cubicBezTo>
                <a:close/>
                <a:moveTo>
                  <a:pt x="419" y="66"/>
                </a:moveTo>
                <a:cubicBezTo>
                  <a:pt x="418" y="65"/>
                  <a:pt x="416" y="65"/>
                  <a:pt x="415" y="66"/>
                </a:cubicBezTo>
                <a:cubicBezTo>
                  <a:pt x="413" y="68"/>
                  <a:pt x="413" y="68"/>
                  <a:pt x="413" y="68"/>
                </a:cubicBezTo>
                <a:cubicBezTo>
                  <a:pt x="166" y="315"/>
                  <a:pt x="166" y="315"/>
                  <a:pt x="166" y="315"/>
                </a:cubicBezTo>
                <a:cubicBezTo>
                  <a:pt x="164" y="316"/>
                  <a:pt x="164" y="318"/>
                  <a:pt x="166" y="320"/>
                </a:cubicBezTo>
                <a:cubicBezTo>
                  <a:pt x="166" y="320"/>
                  <a:pt x="167" y="320"/>
                  <a:pt x="168" y="320"/>
                </a:cubicBezTo>
                <a:cubicBezTo>
                  <a:pt x="169" y="320"/>
                  <a:pt x="169" y="320"/>
                  <a:pt x="170" y="320"/>
                </a:cubicBezTo>
                <a:cubicBezTo>
                  <a:pt x="419" y="70"/>
                  <a:pt x="419" y="70"/>
                  <a:pt x="419" y="70"/>
                </a:cubicBezTo>
                <a:cubicBezTo>
                  <a:pt x="421" y="69"/>
                  <a:pt x="421" y="67"/>
                  <a:pt x="419" y="66"/>
                </a:cubicBezTo>
                <a:close/>
                <a:moveTo>
                  <a:pt x="434" y="46"/>
                </a:moveTo>
                <a:cubicBezTo>
                  <a:pt x="427" y="53"/>
                  <a:pt x="427" y="53"/>
                  <a:pt x="427" y="53"/>
                </a:cubicBezTo>
                <a:cubicBezTo>
                  <a:pt x="426" y="55"/>
                  <a:pt x="426" y="57"/>
                  <a:pt x="427" y="58"/>
                </a:cubicBezTo>
                <a:cubicBezTo>
                  <a:pt x="428" y="58"/>
                  <a:pt x="429" y="59"/>
                  <a:pt x="429" y="59"/>
                </a:cubicBezTo>
                <a:cubicBezTo>
                  <a:pt x="430" y="59"/>
                  <a:pt x="431" y="58"/>
                  <a:pt x="432" y="58"/>
                </a:cubicBezTo>
                <a:cubicBezTo>
                  <a:pt x="439" y="51"/>
                  <a:pt x="439" y="51"/>
                  <a:pt x="439" y="51"/>
                </a:cubicBezTo>
                <a:cubicBezTo>
                  <a:pt x="440" y="50"/>
                  <a:pt x="440" y="48"/>
                  <a:pt x="439" y="47"/>
                </a:cubicBezTo>
                <a:cubicBezTo>
                  <a:pt x="440" y="47"/>
                  <a:pt x="440" y="48"/>
                  <a:pt x="441" y="48"/>
                </a:cubicBezTo>
                <a:cubicBezTo>
                  <a:pt x="441" y="48"/>
                  <a:pt x="442" y="47"/>
                  <a:pt x="443" y="47"/>
                </a:cubicBezTo>
                <a:cubicBezTo>
                  <a:pt x="453" y="37"/>
                  <a:pt x="453" y="37"/>
                  <a:pt x="453" y="37"/>
                </a:cubicBezTo>
                <a:cubicBezTo>
                  <a:pt x="454" y="36"/>
                  <a:pt x="454" y="34"/>
                  <a:pt x="453" y="32"/>
                </a:cubicBezTo>
                <a:cubicBezTo>
                  <a:pt x="451" y="31"/>
                  <a:pt x="449" y="31"/>
                  <a:pt x="448" y="32"/>
                </a:cubicBezTo>
                <a:cubicBezTo>
                  <a:pt x="438" y="42"/>
                  <a:pt x="438" y="42"/>
                  <a:pt x="438" y="42"/>
                </a:cubicBezTo>
                <a:cubicBezTo>
                  <a:pt x="437" y="43"/>
                  <a:pt x="437" y="45"/>
                  <a:pt x="438" y="46"/>
                </a:cubicBezTo>
                <a:cubicBezTo>
                  <a:pt x="437" y="45"/>
                  <a:pt x="435" y="45"/>
                  <a:pt x="434" y="46"/>
                </a:cubicBezTo>
                <a:close/>
                <a:moveTo>
                  <a:pt x="455" y="30"/>
                </a:moveTo>
                <a:cubicBezTo>
                  <a:pt x="456" y="30"/>
                  <a:pt x="457" y="31"/>
                  <a:pt x="458" y="31"/>
                </a:cubicBezTo>
                <a:cubicBezTo>
                  <a:pt x="458" y="31"/>
                  <a:pt x="459" y="30"/>
                  <a:pt x="460" y="30"/>
                </a:cubicBezTo>
                <a:cubicBezTo>
                  <a:pt x="465" y="24"/>
                  <a:pt x="465" y="24"/>
                  <a:pt x="465" y="24"/>
                </a:cubicBezTo>
                <a:cubicBezTo>
                  <a:pt x="475" y="15"/>
                  <a:pt x="475" y="15"/>
                  <a:pt x="475" y="15"/>
                </a:cubicBezTo>
                <a:cubicBezTo>
                  <a:pt x="476" y="13"/>
                  <a:pt x="476" y="11"/>
                  <a:pt x="475" y="10"/>
                </a:cubicBezTo>
                <a:cubicBezTo>
                  <a:pt x="474" y="9"/>
                  <a:pt x="472" y="9"/>
                  <a:pt x="470" y="10"/>
                </a:cubicBezTo>
                <a:cubicBezTo>
                  <a:pt x="455" y="25"/>
                  <a:pt x="455" y="25"/>
                  <a:pt x="455" y="25"/>
                </a:cubicBezTo>
                <a:cubicBezTo>
                  <a:pt x="454" y="26"/>
                  <a:pt x="454" y="28"/>
                  <a:pt x="455" y="30"/>
                </a:cubicBezTo>
                <a:close/>
                <a:moveTo>
                  <a:pt x="471" y="28"/>
                </a:moveTo>
                <a:cubicBezTo>
                  <a:pt x="472" y="28"/>
                  <a:pt x="473" y="29"/>
                  <a:pt x="474" y="29"/>
                </a:cubicBezTo>
                <a:cubicBezTo>
                  <a:pt x="474" y="29"/>
                  <a:pt x="475" y="28"/>
                  <a:pt x="476" y="28"/>
                </a:cubicBezTo>
                <a:cubicBezTo>
                  <a:pt x="484" y="20"/>
                  <a:pt x="484" y="20"/>
                  <a:pt x="484" y="20"/>
                </a:cubicBezTo>
                <a:cubicBezTo>
                  <a:pt x="484" y="20"/>
                  <a:pt x="484" y="19"/>
                  <a:pt x="484" y="19"/>
                </a:cubicBezTo>
                <a:cubicBezTo>
                  <a:pt x="485" y="19"/>
                  <a:pt x="485" y="18"/>
                  <a:pt x="485" y="18"/>
                </a:cubicBezTo>
                <a:cubicBezTo>
                  <a:pt x="490" y="13"/>
                  <a:pt x="490" y="13"/>
                  <a:pt x="490" y="13"/>
                </a:cubicBezTo>
                <a:cubicBezTo>
                  <a:pt x="491" y="12"/>
                  <a:pt x="491" y="10"/>
                  <a:pt x="490" y="9"/>
                </a:cubicBezTo>
                <a:cubicBezTo>
                  <a:pt x="489" y="8"/>
                  <a:pt x="487" y="8"/>
                  <a:pt x="486" y="9"/>
                </a:cubicBezTo>
                <a:cubicBezTo>
                  <a:pt x="481" y="14"/>
                  <a:pt x="481" y="14"/>
                  <a:pt x="481" y="14"/>
                </a:cubicBezTo>
                <a:cubicBezTo>
                  <a:pt x="481" y="14"/>
                  <a:pt x="480" y="14"/>
                  <a:pt x="480" y="15"/>
                </a:cubicBezTo>
                <a:cubicBezTo>
                  <a:pt x="480" y="15"/>
                  <a:pt x="480" y="15"/>
                  <a:pt x="479" y="15"/>
                </a:cubicBezTo>
                <a:cubicBezTo>
                  <a:pt x="471" y="23"/>
                  <a:pt x="471" y="23"/>
                  <a:pt x="471" y="23"/>
                </a:cubicBezTo>
                <a:cubicBezTo>
                  <a:pt x="470" y="25"/>
                  <a:pt x="470" y="26"/>
                  <a:pt x="471" y="28"/>
                </a:cubicBezTo>
                <a:close/>
                <a:moveTo>
                  <a:pt x="388" y="114"/>
                </a:moveTo>
                <a:cubicBezTo>
                  <a:pt x="389" y="114"/>
                  <a:pt x="390" y="114"/>
                  <a:pt x="390" y="113"/>
                </a:cubicBezTo>
                <a:cubicBezTo>
                  <a:pt x="393" y="111"/>
                  <a:pt x="393" y="111"/>
                  <a:pt x="393" y="111"/>
                </a:cubicBezTo>
                <a:cubicBezTo>
                  <a:pt x="393" y="110"/>
                  <a:pt x="393" y="110"/>
                  <a:pt x="393" y="110"/>
                </a:cubicBezTo>
                <a:cubicBezTo>
                  <a:pt x="394" y="110"/>
                  <a:pt x="394" y="109"/>
                  <a:pt x="394" y="109"/>
                </a:cubicBezTo>
                <a:cubicBezTo>
                  <a:pt x="427" y="77"/>
                  <a:pt x="427" y="77"/>
                  <a:pt x="427" y="77"/>
                </a:cubicBezTo>
                <a:cubicBezTo>
                  <a:pt x="428" y="76"/>
                  <a:pt x="428" y="74"/>
                  <a:pt x="427" y="72"/>
                </a:cubicBezTo>
                <a:cubicBezTo>
                  <a:pt x="425" y="71"/>
                  <a:pt x="423" y="71"/>
                  <a:pt x="422" y="72"/>
                </a:cubicBezTo>
                <a:cubicBezTo>
                  <a:pt x="390" y="105"/>
                  <a:pt x="390" y="105"/>
                  <a:pt x="390" y="105"/>
                </a:cubicBezTo>
                <a:cubicBezTo>
                  <a:pt x="390" y="105"/>
                  <a:pt x="389" y="105"/>
                  <a:pt x="389" y="106"/>
                </a:cubicBezTo>
                <a:cubicBezTo>
                  <a:pt x="389" y="106"/>
                  <a:pt x="389" y="106"/>
                  <a:pt x="388" y="106"/>
                </a:cubicBezTo>
                <a:cubicBezTo>
                  <a:pt x="386" y="109"/>
                  <a:pt x="386" y="109"/>
                  <a:pt x="386" y="109"/>
                </a:cubicBezTo>
                <a:cubicBezTo>
                  <a:pt x="385" y="110"/>
                  <a:pt x="385" y="112"/>
                  <a:pt x="386" y="113"/>
                </a:cubicBezTo>
                <a:cubicBezTo>
                  <a:pt x="387" y="114"/>
                  <a:pt x="387" y="114"/>
                  <a:pt x="388" y="114"/>
                </a:cubicBezTo>
                <a:close/>
                <a:moveTo>
                  <a:pt x="363" y="136"/>
                </a:moveTo>
                <a:cubicBezTo>
                  <a:pt x="362" y="135"/>
                  <a:pt x="360" y="135"/>
                  <a:pt x="358" y="136"/>
                </a:cubicBezTo>
                <a:cubicBezTo>
                  <a:pt x="167" y="328"/>
                  <a:pt x="167" y="328"/>
                  <a:pt x="167" y="328"/>
                </a:cubicBezTo>
                <a:cubicBezTo>
                  <a:pt x="166" y="329"/>
                  <a:pt x="166" y="331"/>
                  <a:pt x="167" y="332"/>
                </a:cubicBezTo>
                <a:cubicBezTo>
                  <a:pt x="168" y="333"/>
                  <a:pt x="168" y="333"/>
                  <a:pt x="169" y="333"/>
                </a:cubicBezTo>
                <a:cubicBezTo>
                  <a:pt x="170" y="333"/>
                  <a:pt x="171" y="333"/>
                  <a:pt x="171" y="332"/>
                </a:cubicBezTo>
                <a:cubicBezTo>
                  <a:pt x="363" y="141"/>
                  <a:pt x="363" y="141"/>
                  <a:pt x="363" y="141"/>
                </a:cubicBezTo>
                <a:cubicBezTo>
                  <a:pt x="364" y="139"/>
                  <a:pt x="364" y="137"/>
                  <a:pt x="363" y="136"/>
                </a:cubicBezTo>
                <a:close/>
                <a:moveTo>
                  <a:pt x="166" y="333"/>
                </a:moveTo>
                <a:cubicBezTo>
                  <a:pt x="165" y="332"/>
                  <a:pt x="163" y="332"/>
                  <a:pt x="161" y="333"/>
                </a:cubicBezTo>
                <a:cubicBezTo>
                  <a:pt x="151" y="343"/>
                  <a:pt x="151" y="343"/>
                  <a:pt x="151" y="343"/>
                </a:cubicBezTo>
                <a:cubicBezTo>
                  <a:pt x="150" y="344"/>
                  <a:pt x="150" y="346"/>
                  <a:pt x="151" y="348"/>
                </a:cubicBezTo>
                <a:cubicBezTo>
                  <a:pt x="152" y="348"/>
                  <a:pt x="153" y="349"/>
                  <a:pt x="154" y="349"/>
                </a:cubicBezTo>
                <a:cubicBezTo>
                  <a:pt x="154" y="349"/>
                  <a:pt x="155" y="348"/>
                  <a:pt x="156" y="348"/>
                </a:cubicBezTo>
                <a:cubicBezTo>
                  <a:pt x="166" y="338"/>
                  <a:pt x="166" y="338"/>
                  <a:pt x="166" y="338"/>
                </a:cubicBezTo>
                <a:cubicBezTo>
                  <a:pt x="167" y="336"/>
                  <a:pt x="167" y="334"/>
                  <a:pt x="166" y="333"/>
                </a:cubicBezTo>
                <a:close/>
                <a:moveTo>
                  <a:pt x="465" y="30"/>
                </a:moveTo>
                <a:cubicBezTo>
                  <a:pt x="459" y="35"/>
                  <a:pt x="459" y="35"/>
                  <a:pt x="459" y="35"/>
                </a:cubicBezTo>
                <a:cubicBezTo>
                  <a:pt x="459" y="35"/>
                  <a:pt x="459" y="35"/>
                  <a:pt x="459" y="35"/>
                </a:cubicBezTo>
                <a:cubicBezTo>
                  <a:pt x="449" y="45"/>
                  <a:pt x="449" y="45"/>
                  <a:pt x="449" y="45"/>
                </a:cubicBezTo>
                <a:cubicBezTo>
                  <a:pt x="448" y="46"/>
                  <a:pt x="448" y="48"/>
                  <a:pt x="449" y="49"/>
                </a:cubicBezTo>
                <a:cubicBezTo>
                  <a:pt x="448" y="48"/>
                  <a:pt x="446" y="48"/>
                  <a:pt x="445" y="49"/>
                </a:cubicBezTo>
                <a:cubicBezTo>
                  <a:pt x="434" y="61"/>
                  <a:pt x="434" y="61"/>
                  <a:pt x="434" y="61"/>
                </a:cubicBezTo>
                <a:cubicBezTo>
                  <a:pt x="434" y="61"/>
                  <a:pt x="434" y="61"/>
                  <a:pt x="434" y="61"/>
                </a:cubicBezTo>
                <a:cubicBezTo>
                  <a:pt x="429" y="66"/>
                  <a:pt x="429" y="66"/>
                  <a:pt x="429" y="66"/>
                </a:cubicBezTo>
                <a:cubicBezTo>
                  <a:pt x="428" y="67"/>
                  <a:pt x="428" y="69"/>
                  <a:pt x="429" y="70"/>
                </a:cubicBezTo>
                <a:cubicBezTo>
                  <a:pt x="430" y="71"/>
                  <a:pt x="430" y="71"/>
                  <a:pt x="431" y="71"/>
                </a:cubicBezTo>
                <a:cubicBezTo>
                  <a:pt x="432" y="71"/>
                  <a:pt x="433" y="71"/>
                  <a:pt x="433" y="70"/>
                </a:cubicBezTo>
                <a:cubicBezTo>
                  <a:pt x="449" y="54"/>
                  <a:pt x="449" y="54"/>
                  <a:pt x="449" y="54"/>
                </a:cubicBezTo>
                <a:cubicBezTo>
                  <a:pt x="450" y="54"/>
                  <a:pt x="450" y="54"/>
                  <a:pt x="450" y="54"/>
                </a:cubicBezTo>
                <a:cubicBezTo>
                  <a:pt x="451" y="52"/>
                  <a:pt x="451" y="51"/>
                  <a:pt x="450" y="49"/>
                </a:cubicBezTo>
                <a:cubicBezTo>
                  <a:pt x="451" y="50"/>
                  <a:pt x="451" y="50"/>
                  <a:pt x="452" y="50"/>
                </a:cubicBezTo>
                <a:cubicBezTo>
                  <a:pt x="453" y="50"/>
                  <a:pt x="454" y="50"/>
                  <a:pt x="454" y="49"/>
                </a:cubicBezTo>
                <a:cubicBezTo>
                  <a:pt x="469" y="34"/>
                  <a:pt x="469" y="34"/>
                  <a:pt x="469" y="34"/>
                </a:cubicBezTo>
                <a:cubicBezTo>
                  <a:pt x="470" y="33"/>
                  <a:pt x="470" y="33"/>
                  <a:pt x="470" y="32"/>
                </a:cubicBezTo>
                <a:cubicBezTo>
                  <a:pt x="470" y="31"/>
                  <a:pt x="470" y="30"/>
                  <a:pt x="469" y="30"/>
                </a:cubicBezTo>
                <a:cubicBezTo>
                  <a:pt x="468" y="28"/>
                  <a:pt x="466" y="28"/>
                  <a:pt x="465" y="30"/>
                </a:cubicBezTo>
                <a:close/>
                <a:moveTo>
                  <a:pt x="165" y="352"/>
                </a:moveTo>
                <a:cubicBezTo>
                  <a:pt x="169" y="348"/>
                  <a:pt x="169" y="348"/>
                  <a:pt x="169" y="348"/>
                </a:cubicBezTo>
                <a:cubicBezTo>
                  <a:pt x="170" y="347"/>
                  <a:pt x="170" y="345"/>
                  <a:pt x="169" y="344"/>
                </a:cubicBezTo>
                <a:cubicBezTo>
                  <a:pt x="168" y="343"/>
                  <a:pt x="166" y="343"/>
                  <a:pt x="165" y="344"/>
                </a:cubicBezTo>
                <a:cubicBezTo>
                  <a:pt x="161" y="348"/>
                  <a:pt x="161" y="348"/>
                  <a:pt x="161" y="348"/>
                </a:cubicBezTo>
                <a:cubicBezTo>
                  <a:pt x="160" y="349"/>
                  <a:pt x="160" y="351"/>
                  <a:pt x="161" y="352"/>
                </a:cubicBezTo>
                <a:cubicBezTo>
                  <a:pt x="161" y="353"/>
                  <a:pt x="162" y="353"/>
                  <a:pt x="163" y="353"/>
                </a:cubicBezTo>
                <a:cubicBezTo>
                  <a:pt x="164" y="353"/>
                  <a:pt x="164" y="353"/>
                  <a:pt x="165" y="352"/>
                </a:cubicBezTo>
                <a:close/>
                <a:moveTo>
                  <a:pt x="174" y="342"/>
                </a:moveTo>
                <a:cubicBezTo>
                  <a:pt x="175" y="342"/>
                  <a:pt x="176" y="342"/>
                  <a:pt x="176" y="341"/>
                </a:cubicBezTo>
                <a:cubicBezTo>
                  <a:pt x="370" y="148"/>
                  <a:pt x="370" y="148"/>
                  <a:pt x="370" y="148"/>
                </a:cubicBezTo>
                <a:cubicBezTo>
                  <a:pt x="371" y="147"/>
                  <a:pt x="371" y="145"/>
                  <a:pt x="370" y="143"/>
                </a:cubicBezTo>
                <a:cubicBezTo>
                  <a:pt x="368" y="142"/>
                  <a:pt x="366" y="142"/>
                  <a:pt x="365" y="143"/>
                </a:cubicBezTo>
                <a:cubicBezTo>
                  <a:pt x="172" y="337"/>
                  <a:pt x="172" y="337"/>
                  <a:pt x="172" y="337"/>
                </a:cubicBezTo>
                <a:cubicBezTo>
                  <a:pt x="171" y="338"/>
                  <a:pt x="171" y="340"/>
                  <a:pt x="172" y="341"/>
                </a:cubicBezTo>
                <a:cubicBezTo>
                  <a:pt x="172" y="342"/>
                  <a:pt x="173" y="342"/>
                  <a:pt x="174" y="342"/>
                </a:cubicBezTo>
                <a:close/>
                <a:moveTo>
                  <a:pt x="478" y="38"/>
                </a:moveTo>
                <a:cubicBezTo>
                  <a:pt x="479" y="38"/>
                  <a:pt x="479" y="38"/>
                  <a:pt x="480" y="37"/>
                </a:cubicBezTo>
                <a:cubicBezTo>
                  <a:pt x="490" y="28"/>
                  <a:pt x="490" y="28"/>
                  <a:pt x="490" y="28"/>
                </a:cubicBezTo>
                <a:cubicBezTo>
                  <a:pt x="491" y="26"/>
                  <a:pt x="491" y="24"/>
                  <a:pt x="490" y="23"/>
                </a:cubicBezTo>
                <a:cubicBezTo>
                  <a:pt x="489" y="22"/>
                  <a:pt x="487" y="22"/>
                  <a:pt x="485" y="23"/>
                </a:cubicBezTo>
                <a:cubicBezTo>
                  <a:pt x="476" y="33"/>
                  <a:pt x="476" y="33"/>
                  <a:pt x="476" y="33"/>
                </a:cubicBezTo>
                <a:cubicBezTo>
                  <a:pt x="474" y="34"/>
                  <a:pt x="474" y="36"/>
                  <a:pt x="476" y="37"/>
                </a:cubicBezTo>
                <a:cubicBezTo>
                  <a:pt x="476" y="38"/>
                  <a:pt x="477" y="38"/>
                  <a:pt x="478" y="38"/>
                </a:cubicBezTo>
                <a:close/>
                <a:moveTo>
                  <a:pt x="471" y="37"/>
                </a:moveTo>
                <a:cubicBezTo>
                  <a:pt x="466" y="43"/>
                  <a:pt x="466" y="43"/>
                  <a:pt x="466" y="43"/>
                </a:cubicBezTo>
                <a:cubicBezTo>
                  <a:pt x="465" y="44"/>
                  <a:pt x="465" y="46"/>
                  <a:pt x="466" y="47"/>
                </a:cubicBezTo>
                <a:cubicBezTo>
                  <a:pt x="466" y="48"/>
                  <a:pt x="467" y="48"/>
                  <a:pt x="468" y="48"/>
                </a:cubicBezTo>
                <a:cubicBezTo>
                  <a:pt x="469" y="48"/>
                  <a:pt x="470" y="48"/>
                  <a:pt x="470" y="47"/>
                </a:cubicBezTo>
                <a:cubicBezTo>
                  <a:pt x="476" y="42"/>
                  <a:pt x="476" y="42"/>
                  <a:pt x="476" y="42"/>
                </a:cubicBezTo>
                <a:cubicBezTo>
                  <a:pt x="477" y="41"/>
                  <a:pt x="477" y="39"/>
                  <a:pt x="476" y="37"/>
                </a:cubicBezTo>
                <a:cubicBezTo>
                  <a:pt x="474" y="36"/>
                  <a:pt x="472" y="36"/>
                  <a:pt x="471" y="37"/>
                </a:cubicBezTo>
                <a:close/>
                <a:moveTo>
                  <a:pt x="464" y="50"/>
                </a:moveTo>
                <a:cubicBezTo>
                  <a:pt x="464" y="50"/>
                  <a:pt x="464" y="50"/>
                  <a:pt x="464" y="50"/>
                </a:cubicBezTo>
                <a:cubicBezTo>
                  <a:pt x="464" y="50"/>
                  <a:pt x="464" y="50"/>
                  <a:pt x="463" y="50"/>
                </a:cubicBezTo>
                <a:cubicBezTo>
                  <a:pt x="463" y="50"/>
                  <a:pt x="463" y="50"/>
                  <a:pt x="463" y="50"/>
                </a:cubicBezTo>
                <a:cubicBezTo>
                  <a:pt x="463" y="50"/>
                  <a:pt x="463" y="50"/>
                  <a:pt x="463" y="49"/>
                </a:cubicBezTo>
                <a:cubicBezTo>
                  <a:pt x="463" y="49"/>
                  <a:pt x="463" y="49"/>
                  <a:pt x="463" y="49"/>
                </a:cubicBezTo>
                <a:cubicBezTo>
                  <a:pt x="462" y="49"/>
                  <a:pt x="462" y="49"/>
                  <a:pt x="462" y="49"/>
                </a:cubicBezTo>
                <a:cubicBezTo>
                  <a:pt x="462" y="49"/>
                  <a:pt x="462" y="49"/>
                  <a:pt x="461" y="49"/>
                </a:cubicBezTo>
                <a:cubicBezTo>
                  <a:pt x="461" y="49"/>
                  <a:pt x="461" y="49"/>
                  <a:pt x="461" y="49"/>
                </a:cubicBezTo>
                <a:cubicBezTo>
                  <a:pt x="461" y="49"/>
                  <a:pt x="460" y="49"/>
                  <a:pt x="460" y="49"/>
                </a:cubicBezTo>
                <a:cubicBezTo>
                  <a:pt x="460" y="49"/>
                  <a:pt x="460" y="49"/>
                  <a:pt x="460" y="49"/>
                </a:cubicBezTo>
                <a:cubicBezTo>
                  <a:pt x="460" y="49"/>
                  <a:pt x="459" y="49"/>
                  <a:pt x="459" y="49"/>
                </a:cubicBezTo>
                <a:cubicBezTo>
                  <a:pt x="459" y="49"/>
                  <a:pt x="459" y="49"/>
                  <a:pt x="459" y="50"/>
                </a:cubicBezTo>
                <a:cubicBezTo>
                  <a:pt x="459" y="50"/>
                  <a:pt x="459" y="50"/>
                  <a:pt x="459" y="50"/>
                </a:cubicBezTo>
                <a:cubicBezTo>
                  <a:pt x="459" y="50"/>
                  <a:pt x="459" y="50"/>
                  <a:pt x="459" y="50"/>
                </a:cubicBezTo>
                <a:cubicBezTo>
                  <a:pt x="457" y="52"/>
                  <a:pt x="457" y="52"/>
                  <a:pt x="457" y="52"/>
                </a:cubicBezTo>
                <a:cubicBezTo>
                  <a:pt x="450" y="59"/>
                  <a:pt x="450" y="59"/>
                  <a:pt x="450" y="59"/>
                </a:cubicBezTo>
                <a:cubicBezTo>
                  <a:pt x="450" y="59"/>
                  <a:pt x="450" y="59"/>
                  <a:pt x="450" y="59"/>
                </a:cubicBezTo>
                <a:cubicBezTo>
                  <a:pt x="441" y="68"/>
                  <a:pt x="441" y="68"/>
                  <a:pt x="441" y="68"/>
                </a:cubicBezTo>
                <a:cubicBezTo>
                  <a:pt x="439" y="69"/>
                  <a:pt x="439" y="71"/>
                  <a:pt x="441" y="72"/>
                </a:cubicBezTo>
                <a:cubicBezTo>
                  <a:pt x="441" y="73"/>
                  <a:pt x="442" y="73"/>
                  <a:pt x="443" y="73"/>
                </a:cubicBezTo>
                <a:cubicBezTo>
                  <a:pt x="444" y="73"/>
                  <a:pt x="444" y="73"/>
                  <a:pt x="445" y="72"/>
                </a:cubicBezTo>
                <a:cubicBezTo>
                  <a:pt x="463" y="54"/>
                  <a:pt x="463" y="54"/>
                  <a:pt x="463" y="54"/>
                </a:cubicBezTo>
                <a:cubicBezTo>
                  <a:pt x="463" y="54"/>
                  <a:pt x="463" y="54"/>
                  <a:pt x="463" y="54"/>
                </a:cubicBezTo>
                <a:cubicBezTo>
                  <a:pt x="463" y="54"/>
                  <a:pt x="463" y="54"/>
                  <a:pt x="464" y="54"/>
                </a:cubicBezTo>
                <a:cubicBezTo>
                  <a:pt x="464" y="54"/>
                  <a:pt x="464" y="53"/>
                  <a:pt x="464" y="53"/>
                </a:cubicBezTo>
                <a:cubicBezTo>
                  <a:pt x="464" y="53"/>
                  <a:pt x="464" y="53"/>
                  <a:pt x="464" y="53"/>
                </a:cubicBezTo>
                <a:cubicBezTo>
                  <a:pt x="464" y="52"/>
                  <a:pt x="464" y="52"/>
                  <a:pt x="464" y="52"/>
                </a:cubicBezTo>
                <a:cubicBezTo>
                  <a:pt x="464" y="52"/>
                  <a:pt x="464" y="52"/>
                  <a:pt x="464" y="52"/>
                </a:cubicBezTo>
                <a:cubicBezTo>
                  <a:pt x="464" y="51"/>
                  <a:pt x="464" y="51"/>
                  <a:pt x="464" y="51"/>
                </a:cubicBezTo>
                <a:cubicBezTo>
                  <a:pt x="464" y="51"/>
                  <a:pt x="464" y="51"/>
                  <a:pt x="464" y="50"/>
                </a:cubicBezTo>
                <a:close/>
                <a:moveTo>
                  <a:pt x="490" y="23"/>
                </a:moveTo>
                <a:cubicBezTo>
                  <a:pt x="491" y="23"/>
                  <a:pt x="492" y="24"/>
                  <a:pt x="492" y="24"/>
                </a:cubicBezTo>
                <a:cubicBezTo>
                  <a:pt x="493" y="24"/>
                  <a:pt x="494" y="23"/>
                  <a:pt x="495" y="23"/>
                </a:cubicBezTo>
                <a:cubicBezTo>
                  <a:pt x="502" y="15"/>
                  <a:pt x="502" y="15"/>
                  <a:pt x="502" y="15"/>
                </a:cubicBezTo>
                <a:cubicBezTo>
                  <a:pt x="506" y="11"/>
                  <a:pt x="506" y="11"/>
                  <a:pt x="506" y="11"/>
                </a:cubicBezTo>
                <a:cubicBezTo>
                  <a:pt x="508" y="10"/>
                  <a:pt x="508" y="8"/>
                  <a:pt x="506" y="7"/>
                </a:cubicBezTo>
                <a:cubicBezTo>
                  <a:pt x="505" y="5"/>
                  <a:pt x="503" y="5"/>
                  <a:pt x="502" y="7"/>
                </a:cubicBezTo>
                <a:cubicBezTo>
                  <a:pt x="495" y="14"/>
                  <a:pt x="495" y="14"/>
                  <a:pt x="495" y="14"/>
                </a:cubicBezTo>
                <a:cubicBezTo>
                  <a:pt x="490" y="18"/>
                  <a:pt x="490" y="18"/>
                  <a:pt x="490" y="18"/>
                </a:cubicBezTo>
                <a:cubicBezTo>
                  <a:pt x="489" y="20"/>
                  <a:pt x="489" y="22"/>
                  <a:pt x="490" y="23"/>
                </a:cubicBezTo>
                <a:close/>
                <a:moveTo>
                  <a:pt x="429" y="80"/>
                </a:moveTo>
                <a:cubicBezTo>
                  <a:pt x="415" y="93"/>
                  <a:pt x="415" y="93"/>
                  <a:pt x="415" y="93"/>
                </a:cubicBezTo>
                <a:cubicBezTo>
                  <a:pt x="415" y="93"/>
                  <a:pt x="415" y="94"/>
                  <a:pt x="415" y="94"/>
                </a:cubicBezTo>
                <a:cubicBezTo>
                  <a:pt x="414" y="94"/>
                  <a:pt x="414" y="95"/>
                  <a:pt x="414" y="95"/>
                </a:cubicBezTo>
                <a:cubicBezTo>
                  <a:pt x="411" y="97"/>
                  <a:pt x="411" y="97"/>
                  <a:pt x="411" y="97"/>
                </a:cubicBezTo>
                <a:cubicBezTo>
                  <a:pt x="410" y="99"/>
                  <a:pt x="410" y="100"/>
                  <a:pt x="411" y="102"/>
                </a:cubicBezTo>
                <a:cubicBezTo>
                  <a:pt x="412" y="102"/>
                  <a:pt x="413" y="103"/>
                  <a:pt x="414" y="103"/>
                </a:cubicBezTo>
                <a:cubicBezTo>
                  <a:pt x="414" y="103"/>
                  <a:pt x="415" y="102"/>
                  <a:pt x="416" y="102"/>
                </a:cubicBezTo>
                <a:cubicBezTo>
                  <a:pt x="418" y="99"/>
                  <a:pt x="418" y="99"/>
                  <a:pt x="418" y="99"/>
                </a:cubicBezTo>
                <a:cubicBezTo>
                  <a:pt x="418" y="99"/>
                  <a:pt x="419" y="99"/>
                  <a:pt x="419" y="98"/>
                </a:cubicBezTo>
                <a:cubicBezTo>
                  <a:pt x="419" y="98"/>
                  <a:pt x="420" y="98"/>
                  <a:pt x="420" y="98"/>
                </a:cubicBezTo>
                <a:cubicBezTo>
                  <a:pt x="433" y="84"/>
                  <a:pt x="433" y="84"/>
                  <a:pt x="433" y="84"/>
                </a:cubicBezTo>
                <a:cubicBezTo>
                  <a:pt x="434" y="83"/>
                  <a:pt x="434" y="81"/>
                  <a:pt x="433" y="80"/>
                </a:cubicBezTo>
                <a:cubicBezTo>
                  <a:pt x="432" y="79"/>
                  <a:pt x="430" y="79"/>
                  <a:pt x="429" y="80"/>
                </a:cubicBezTo>
                <a:close/>
                <a:moveTo>
                  <a:pt x="432" y="95"/>
                </a:moveTo>
                <a:cubicBezTo>
                  <a:pt x="431" y="94"/>
                  <a:pt x="429" y="94"/>
                  <a:pt x="428" y="95"/>
                </a:cubicBezTo>
                <a:cubicBezTo>
                  <a:pt x="415" y="108"/>
                  <a:pt x="415" y="108"/>
                  <a:pt x="415" y="108"/>
                </a:cubicBezTo>
                <a:cubicBezTo>
                  <a:pt x="413" y="109"/>
                  <a:pt x="413" y="111"/>
                  <a:pt x="415" y="112"/>
                </a:cubicBezTo>
                <a:cubicBezTo>
                  <a:pt x="415" y="113"/>
                  <a:pt x="416" y="113"/>
                  <a:pt x="417" y="113"/>
                </a:cubicBezTo>
                <a:cubicBezTo>
                  <a:pt x="418" y="113"/>
                  <a:pt x="418" y="113"/>
                  <a:pt x="419" y="112"/>
                </a:cubicBezTo>
                <a:cubicBezTo>
                  <a:pt x="432" y="99"/>
                  <a:pt x="432" y="99"/>
                  <a:pt x="432" y="99"/>
                </a:cubicBezTo>
                <a:cubicBezTo>
                  <a:pt x="433" y="98"/>
                  <a:pt x="433" y="96"/>
                  <a:pt x="432" y="95"/>
                </a:cubicBezTo>
                <a:close/>
                <a:moveTo>
                  <a:pt x="212" y="319"/>
                </a:moveTo>
                <a:cubicBezTo>
                  <a:pt x="212" y="319"/>
                  <a:pt x="212" y="319"/>
                  <a:pt x="212" y="319"/>
                </a:cubicBezTo>
                <a:cubicBezTo>
                  <a:pt x="379" y="152"/>
                  <a:pt x="379" y="152"/>
                  <a:pt x="379" y="152"/>
                </a:cubicBezTo>
                <a:cubicBezTo>
                  <a:pt x="380" y="151"/>
                  <a:pt x="380" y="149"/>
                  <a:pt x="379" y="148"/>
                </a:cubicBezTo>
                <a:cubicBezTo>
                  <a:pt x="378" y="147"/>
                  <a:pt x="376" y="147"/>
                  <a:pt x="375" y="148"/>
                </a:cubicBezTo>
                <a:cubicBezTo>
                  <a:pt x="208" y="315"/>
                  <a:pt x="208" y="315"/>
                  <a:pt x="208" y="315"/>
                </a:cubicBezTo>
                <a:cubicBezTo>
                  <a:pt x="208" y="315"/>
                  <a:pt x="208" y="315"/>
                  <a:pt x="208" y="315"/>
                </a:cubicBezTo>
                <a:cubicBezTo>
                  <a:pt x="178" y="345"/>
                  <a:pt x="178" y="345"/>
                  <a:pt x="178" y="345"/>
                </a:cubicBezTo>
                <a:cubicBezTo>
                  <a:pt x="176" y="346"/>
                  <a:pt x="176" y="348"/>
                  <a:pt x="178" y="349"/>
                </a:cubicBezTo>
                <a:cubicBezTo>
                  <a:pt x="178" y="350"/>
                  <a:pt x="179" y="350"/>
                  <a:pt x="180" y="350"/>
                </a:cubicBezTo>
                <a:cubicBezTo>
                  <a:pt x="181" y="350"/>
                  <a:pt x="181" y="350"/>
                  <a:pt x="182" y="349"/>
                </a:cubicBezTo>
                <a:lnTo>
                  <a:pt x="212" y="319"/>
                </a:lnTo>
                <a:close/>
                <a:moveTo>
                  <a:pt x="172" y="360"/>
                </a:moveTo>
                <a:cubicBezTo>
                  <a:pt x="173" y="358"/>
                  <a:pt x="173" y="357"/>
                  <a:pt x="172" y="355"/>
                </a:cubicBezTo>
                <a:cubicBezTo>
                  <a:pt x="171" y="354"/>
                  <a:pt x="169" y="354"/>
                  <a:pt x="167" y="355"/>
                </a:cubicBezTo>
                <a:cubicBezTo>
                  <a:pt x="163" y="360"/>
                  <a:pt x="163" y="360"/>
                  <a:pt x="163" y="360"/>
                </a:cubicBezTo>
                <a:cubicBezTo>
                  <a:pt x="161" y="361"/>
                  <a:pt x="161" y="363"/>
                  <a:pt x="163" y="364"/>
                </a:cubicBezTo>
                <a:cubicBezTo>
                  <a:pt x="163" y="365"/>
                  <a:pt x="164" y="365"/>
                  <a:pt x="165" y="365"/>
                </a:cubicBezTo>
                <a:cubicBezTo>
                  <a:pt x="166" y="365"/>
                  <a:pt x="166" y="365"/>
                  <a:pt x="167" y="364"/>
                </a:cubicBezTo>
                <a:lnTo>
                  <a:pt x="172" y="360"/>
                </a:lnTo>
                <a:close/>
                <a:moveTo>
                  <a:pt x="486" y="37"/>
                </a:moveTo>
                <a:cubicBezTo>
                  <a:pt x="486" y="37"/>
                  <a:pt x="486" y="37"/>
                  <a:pt x="486" y="37"/>
                </a:cubicBezTo>
                <a:cubicBezTo>
                  <a:pt x="478" y="45"/>
                  <a:pt x="478" y="45"/>
                  <a:pt x="478" y="45"/>
                </a:cubicBezTo>
                <a:cubicBezTo>
                  <a:pt x="477" y="46"/>
                  <a:pt x="477" y="47"/>
                  <a:pt x="477" y="48"/>
                </a:cubicBezTo>
                <a:cubicBezTo>
                  <a:pt x="476" y="48"/>
                  <a:pt x="475" y="48"/>
                  <a:pt x="474" y="49"/>
                </a:cubicBezTo>
                <a:cubicBezTo>
                  <a:pt x="464" y="58"/>
                  <a:pt x="464" y="58"/>
                  <a:pt x="464" y="58"/>
                </a:cubicBezTo>
                <a:cubicBezTo>
                  <a:pt x="435" y="87"/>
                  <a:pt x="435" y="87"/>
                  <a:pt x="435" y="87"/>
                </a:cubicBezTo>
                <a:cubicBezTo>
                  <a:pt x="434" y="89"/>
                  <a:pt x="434" y="90"/>
                  <a:pt x="435" y="92"/>
                </a:cubicBezTo>
                <a:cubicBezTo>
                  <a:pt x="436" y="92"/>
                  <a:pt x="437" y="93"/>
                  <a:pt x="438" y="93"/>
                </a:cubicBezTo>
                <a:cubicBezTo>
                  <a:pt x="438" y="93"/>
                  <a:pt x="439" y="92"/>
                  <a:pt x="440" y="92"/>
                </a:cubicBezTo>
                <a:cubicBezTo>
                  <a:pt x="458" y="74"/>
                  <a:pt x="458" y="74"/>
                  <a:pt x="458" y="74"/>
                </a:cubicBezTo>
                <a:cubicBezTo>
                  <a:pt x="469" y="63"/>
                  <a:pt x="469" y="63"/>
                  <a:pt x="469" y="63"/>
                </a:cubicBezTo>
                <a:cubicBezTo>
                  <a:pt x="478" y="53"/>
                  <a:pt x="478" y="53"/>
                  <a:pt x="478" y="53"/>
                </a:cubicBezTo>
                <a:cubicBezTo>
                  <a:pt x="479" y="52"/>
                  <a:pt x="479" y="51"/>
                  <a:pt x="479" y="50"/>
                </a:cubicBezTo>
                <a:cubicBezTo>
                  <a:pt x="479" y="50"/>
                  <a:pt x="480" y="50"/>
                  <a:pt x="480" y="50"/>
                </a:cubicBezTo>
                <a:cubicBezTo>
                  <a:pt x="481" y="50"/>
                  <a:pt x="481" y="50"/>
                  <a:pt x="482" y="49"/>
                </a:cubicBezTo>
                <a:cubicBezTo>
                  <a:pt x="490" y="41"/>
                  <a:pt x="490" y="41"/>
                  <a:pt x="490" y="41"/>
                </a:cubicBezTo>
                <a:cubicBezTo>
                  <a:pt x="490" y="41"/>
                  <a:pt x="490" y="41"/>
                  <a:pt x="490" y="41"/>
                </a:cubicBezTo>
                <a:cubicBezTo>
                  <a:pt x="490" y="41"/>
                  <a:pt x="490" y="41"/>
                  <a:pt x="491" y="41"/>
                </a:cubicBezTo>
                <a:cubicBezTo>
                  <a:pt x="523" y="9"/>
                  <a:pt x="523" y="9"/>
                  <a:pt x="523" y="9"/>
                </a:cubicBezTo>
                <a:cubicBezTo>
                  <a:pt x="524" y="8"/>
                  <a:pt x="524" y="6"/>
                  <a:pt x="523" y="4"/>
                </a:cubicBezTo>
                <a:cubicBezTo>
                  <a:pt x="521" y="3"/>
                  <a:pt x="519" y="3"/>
                  <a:pt x="518" y="4"/>
                </a:cubicBezTo>
                <a:cubicBezTo>
                  <a:pt x="486" y="36"/>
                  <a:pt x="486" y="36"/>
                  <a:pt x="486" y="36"/>
                </a:cubicBezTo>
                <a:cubicBezTo>
                  <a:pt x="486" y="37"/>
                  <a:pt x="486" y="37"/>
                  <a:pt x="486" y="37"/>
                </a:cubicBezTo>
                <a:close/>
                <a:moveTo>
                  <a:pt x="510" y="31"/>
                </a:moveTo>
                <a:cubicBezTo>
                  <a:pt x="511" y="31"/>
                  <a:pt x="512" y="31"/>
                  <a:pt x="513" y="31"/>
                </a:cubicBezTo>
                <a:cubicBezTo>
                  <a:pt x="513" y="31"/>
                  <a:pt x="514" y="31"/>
                  <a:pt x="515" y="31"/>
                </a:cubicBezTo>
                <a:cubicBezTo>
                  <a:pt x="537" y="8"/>
                  <a:pt x="537" y="8"/>
                  <a:pt x="537" y="8"/>
                </a:cubicBezTo>
                <a:cubicBezTo>
                  <a:pt x="539" y="7"/>
                  <a:pt x="539" y="5"/>
                  <a:pt x="537" y="4"/>
                </a:cubicBezTo>
                <a:cubicBezTo>
                  <a:pt x="536" y="2"/>
                  <a:pt x="534" y="2"/>
                  <a:pt x="533" y="4"/>
                </a:cubicBezTo>
                <a:cubicBezTo>
                  <a:pt x="510" y="26"/>
                  <a:pt x="510" y="26"/>
                  <a:pt x="510" y="26"/>
                </a:cubicBezTo>
                <a:cubicBezTo>
                  <a:pt x="509" y="27"/>
                  <a:pt x="509" y="29"/>
                  <a:pt x="510" y="31"/>
                </a:cubicBezTo>
                <a:close/>
                <a:moveTo>
                  <a:pt x="389" y="152"/>
                </a:moveTo>
                <a:cubicBezTo>
                  <a:pt x="388" y="151"/>
                  <a:pt x="386" y="151"/>
                  <a:pt x="384" y="152"/>
                </a:cubicBezTo>
                <a:cubicBezTo>
                  <a:pt x="181" y="356"/>
                  <a:pt x="181" y="356"/>
                  <a:pt x="181" y="356"/>
                </a:cubicBezTo>
                <a:cubicBezTo>
                  <a:pt x="179" y="357"/>
                  <a:pt x="179" y="359"/>
                  <a:pt x="181" y="360"/>
                </a:cubicBezTo>
                <a:cubicBezTo>
                  <a:pt x="181" y="361"/>
                  <a:pt x="182" y="361"/>
                  <a:pt x="183" y="361"/>
                </a:cubicBezTo>
                <a:cubicBezTo>
                  <a:pt x="184" y="361"/>
                  <a:pt x="184" y="361"/>
                  <a:pt x="185" y="360"/>
                </a:cubicBezTo>
                <a:cubicBezTo>
                  <a:pt x="389" y="157"/>
                  <a:pt x="389" y="157"/>
                  <a:pt x="389" y="157"/>
                </a:cubicBezTo>
                <a:cubicBezTo>
                  <a:pt x="390" y="155"/>
                  <a:pt x="390" y="153"/>
                  <a:pt x="389" y="152"/>
                </a:cubicBezTo>
                <a:close/>
                <a:moveTo>
                  <a:pt x="492" y="48"/>
                </a:moveTo>
                <a:cubicBezTo>
                  <a:pt x="491" y="47"/>
                  <a:pt x="491" y="47"/>
                  <a:pt x="490" y="47"/>
                </a:cubicBezTo>
                <a:cubicBezTo>
                  <a:pt x="489" y="48"/>
                  <a:pt x="489" y="48"/>
                  <a:pt x="488" y="48"/>
                </a:cubicBezTo>
                <a:cubicBezTo>
                  <a:pt x="485" y="51"/>
                  <a:pt x="485" y="51"/>
                  <a:pt x="485" y="51"/>
                </a:cubicBezTo>
                <a:cubicBezTo>
                  <a:pt x="485" y="51"/>
                  <a:pt x="485" y="51"/>
                  <a:pt x="485" y="51"/>
                </a:cubicBezTo>
                <a:cubicBezTo>
                  <a:pt x="468" y="68"/>
                  <a:pt x="468" y="68"/>
                  <a:pt x="468" y="68"/>
                </a:cubicBezTo>
                <a:cubicBezTo>
                  <a:pt x="467" y="69"/>
                  <a:pt x="467" y="71"/>
                  <a:pt x="468" y="73"/>
                </a:cubicBezTo>
                <a:cubicBezTo>
                  <a:pt x="469" y="73"/>
                  <a:pt x="470" y="73"/>
                  <a:pt x="471" y="73"/>
                </a:cubicBezTo>
                <a:cubicBezTo>
                  <a:pt x="471" y="73"/>
                  <a:pt x="472" y="73"/>
                  <a:pt x="473" y="73"/>
                </a:cubicBezTo>
                <a:cubicBezTo>
                  <a:pt x="475" y="70"/>
                  <a:pt x="475" y="70"/>
                  <a:pt x="475" y="70"/>
                </a:cubicBezTo>
                <a:cubicBezTo>
                  <a:pt x="485" y="60"/>
                  <a:pt x="485" y="60"/>
                  <a:pt x="485" y="60"/>
                </a:cubicBezTo>
                <a:cubicBezTo>
                  <a:pt x="485" y="60"/>
                  <a:pt x="485" y="60"/>
                  <a:pt x="485" y="60"/>
                </a:cubicBezTo>
                <a:cubicBezTo>
                  <a:pt x="485" y="60"/>
                  <a:pt x="486" y="60"/>
                  <a:pt x="486" y="60"/>
                </a:cubicBezTo>
                <a:cubicBezTo>
                  <a:pt x="486" y="60"/>
                  <a:pt x="486" y="59"/>
                  <a:pt x="486" y="59"/>
                </a:cubicBezTo>
                <a:cubicBezTo>
                  <a:pt x="488" y="57"/>
                  <a:pt x="488" y="57"/>
                  <a:pt x="488" y="57"/>
                </a:cubicBezTo>
                <a:cubicBezTo>
                  <a:pt x="488" y="57"/>
                  <a:pt x="488" y="57"/>
                  <a:pt x="488" y="57"/>
                </a:cubicBezTo>
                <a:cubicBezTo>
                  <a:pt x="490" y="56"/>
                  <a:pt x="490" y="56"/>
                  <a:pt x="490" y="56"/>
                </a:cubicBezTo>
                <a:cubicBezTo>
                  <a:pt x="490" y="56"/>
                  <a:pt x="490" y="56"/>
                  <a:pt x="490" y="56"/>
                </a:cubicBezTo>
                <a:cubicBezTo>
                  <a:pt x="493" y="53"/>
                  <a:pt x="493" y="53"/>
                  <a:pt x="493" y="53"/>
                </a:cubicBezTo>
                <a:cubicBezTo>
                  <a:pt x="494" y="51"/>
                  <a:pt x="494" y="49"/>
                  <a:pt x="493" y="48"/>
                </a:cubicBezTo>
                <a:cubicBezTo>
                  <a:pt x="493" y="48"/>
                  <a:pt x="492" y="48"/>
                  <a:pt x="492" y="48"/>
                </a:cubicBezTo>
                <a:close/>
                <a:moveTo>
                  <a:pt x="172" y="364"/>
                </a:moveTo>
                <a:cubicBezTo>
                  <a:pt x="168" y="369"/>
                  <a:pt x="168" y="369"/>
                  <a:pt x="168" y="369"/>
                </a:cubicBezTo>
                <a:cubicBezTo>
                  <a:pt x="166" y="370"/>
                  <a:pt x="166" y="372"/>
                  <a:pt x="168" y="373"/>
                </a:cubicBezTo>
                <a:cubicBezTo>
                  <a:pt x="168" y="374"/>
                  <a:pt x="169" y="374"/>
                  <a:pt x="170" y="374"/>
                </a:cubicBezTo>
                <a:cubicBezTo>
                  <a:pt x="171" y="374"/>
                  <a:pt x="171" y="374"/>
                  <a:pt x="172" y="373"/>
                </a:cubicBezTo>
                <a:cubicBezTo>
                  <a:pt x="177" y="369"/>
                  <a:pt x="177" y="369"/>
                  <a:pt x="177" y="369"/>
                </a:cubicBezTo>
                <a:cubicBezTo>
                  <a:pt x="178" y="367"/>
                  <a:pt x="178" y="365"/>
                  <a:pt x="177" y="364"/>
                </a:cubicBezTo>
                <a:cubicBezTo>
                  <a:pt x="176" y="363"/>
                  <a:pt x="174" y="363"/>
                  <a:pt x="172" y="364"/>
                </a:cubicBezTo>
                <a:close/>
                <a:moveTo>
                  <a:pt x="464" y="73"/>
                </a:moveTo>
                <a:cubicBezTo>
                  <a:pt x="462" y="75"/>
                  <a:pt x="462" y="75"/>
                  <a:pt x="462" y="75"/>
                </a:cubicBezTo>
                <a:cubicBezTo>
                  <a:pt x="461" y="76"/>
                  <a:pt x="461" y="78"/>
                  <a:pt x="462" y="79"/>
                </a:cubicBezTo>
                <a:cubicBezTo>
                  <a:pt x="463" y="79"/>
                  <a:pt x="464" y="80"/>
                  <a:pt x="464" y="80"/>
                </a:cubicBezTo>
                <a:cubicBezTo>
                  <a:pt x="465" y="80"/>
                  <a:pt x="466" y="79"/>
                  <a:pt x="466" y="79"/>
                </a:cubicBezTo>
                <a:cubicBezTo>
                  <a:pt x="468" y="77"/>
                  <a:pt x="468" y="77"/>
                  <a:pt x="468" y="77"/>
                </a:cubicBezTo>
                <a:cubicBezTo>
                  <a:pt x="470" y="76"/>
                  <a:pt x="470" y="74"/>
                  <a:pt x="468" y="73"/>
                </a:cubicBezTo>
                <a:cubicBezTo>
                  <a:pt x="467" y="71"/>
                  <a:pt x="465" y="71"/>
                  <a:pt x="464" y="73"/>
                </a:cubicBezTo>
                <a:close/>
                <a:moveTo>
                  <a:pt x="435" y="102"/>
                </a:moveTo>
                <a:cubicBezTo>
                  <a:pt x="431" y="106"/>
                  <a:pt x="431" y="106"/>
                  <a:pt x="431" y="106"/>
                </a:cubicBezTo>
                <a:cubicBezTo>
                  <a:pt x="424" y="112"/>
                  <a:pt x="424" y="112"/>
                  <a:pt x="424" y="112"/>
                </a:cubicBezTo>
                <a:cubicBezTo>
                  <a:pt x="423" y="114"/>
                  <a:pt x="423" y="115"/>
                  <a:pt x="424" y="117"/>
                </a:cubicBezTo>
                <a:cubicBezTo>
                  <a:pt x="425" y="117"/>
                  <a:pt x="426" y="118"/>
                  <a:pt x="426" y="118"/>
                </a:cubicBezTo>
                <a:cubicBezTo>
                  <a:pt x="427" y="118"/>
                  <a:pt x="428" y="117"/>
                  <a:pt x="429" y="117"/>
                </a:cubicBezTo>
                <a:cubicBezTo>
                  <a:pt x="435" y="110"/>
                  <a:pt x="435" y="110"/>
                  <a:pt x="435" y="110"/>
                </a:cubicBezTo>
                <a:cubicBezTo>
                  <a:pt x="439" y="106"/>
                  <a:pt x="439" y="106"/>
                  <a:pt x="439" y="106"/>
                </a:cubicBezTo>
                <a:cubicBezTo>
                  <a:pt x="441" y="105"/>
                  <a:pt x="441" y="103"/>
                  <a:pt x="439" y="102"/>
                </a:cubicBezTo>
                <a:cubicBezTo>
                  <a:pt x="438" y="100"/>
                  <a:pt x="436" y="100"/>
                  <a:pt x="435" y="102"/>
                </a:cubicBezTo>
                <a:close/>
                <a:moveTo>
                  <a:pt x="533" y="22"/>
                </a:moveTo>
                <a:cubicBezTo>
                  <a:pt x="534" y="22"/>
                  <a:pt x="535" y="23"/>
                  <a:pt x="535" y="23"/>
                </a:cubicBezTo>
                <a:cubicBezTo>
                  <a:pt x="536" y="23"/>
                  <a:pt x="537" y="22"/>
                  <a:pt x="538" y="22"/>
                </a:cubicBezTo>
                <a:cubicBezTo>
                  <a:pt x="551" y="8"/>
                  <a:pt x="551" y="8"/>
                  <a:pt x="551" y="8"/>
                </a:cubicBezTo>
                <a:cubicBezTo>
                  <a:pt x="552" y="7"/>
                  <a:pt x="552" y="5"/>
                  <a:pt x="551" y="4"/>
                </a:cubicBezTo>
                <a:cubicBezTo>
                  <a:pt x="550" y="3"/>
                  <a:pt x="548" y="3"/>
                  <a:pt x="547" y="4"/>
                </a:cubicBezTo>
                <a:cubicBezTo>
                  <a:pt x="533" y="17"/>
                  <a:pt x="533" y="17"/>
                  <a:pt x="533" y="17"/>
                </a:cubicBezTo>
                <a:cubicBezTo>
                  <a:pt x="532" y="19"/>
                  <a:pt x="532" y="21"/>
                  <a:pt x="533" y="22"/>
                </a:cubicBezTo>
                <a:close/>
                <a:moveTo>
                  <a:pt x="399" y="161"/>
                </a:moveTo>
                <a:cubicBezTo>
                  <a:pt x="400" y="159"/>
                  <a:pt x="400" y="157"/>
                  <a:pt x="399" y="156"/>
                </a:cubicBezTo>
                <a:cubicBezTo>
                  <a:pt x="398" y="155"/>
                  <a:pt x="396" y="155"/>
                  <a:pt x="394" y="156"/>
                </a:cubicBezTo>
                <a:cubicBezTo>
                  <a:pt x="188" y="363"/>
                  <a:pt x="188" y="363"/>
                  <a:pt x="188" y="363"/>
                </a:cubicBezTo>
                <a:cubicBezTo>
                  <a:pt x="187" y="364"/>
                  <a:pt x="187" y="366"/>
                  <a:pt x="188" y="367"/>
                </a:cubicBezTo>
                <a:cubicBezTo>
                  <a:pt x="188" y="368"/>
                  <a:pt x="189" y="368"/>
                  <a:pt x="190" y="368"/>
                </a:cubicBezTo>
                <a:cubicBezTo>
                  <a:pt x="191" y="368"/>
                  <a:pt x="192" y="368"/>
                  <a:pt x="192" y="367"/>
                </a:cubicBezTo>
                <a:lnTo>
                  <a:pt x="399" y="161"/>
                </a:lnTo>
                <a:close/>
                <a:moveTo>
                  <a:pt x="495" y="55"/>
                </a:moveTo>
                <a:cubicBezTo>
                  <a:pt x="479" y="72"/>
                  <a:pt x="479" y="72"/>
                  <a:pt x="479" y="72"/>
                </a:cubicBezTo>
                <a:cubicBezTo>
                  <a:pt x="479" y="72"/>
                  <a:pt x="479" y="72"/>
                  <a:pt x="478" y="72"/>
                </a:cubicBezTo>
                <a:cubicBezTo>
                  <a:pt x="478" y="72"/>
                  <a:pt x="478" y="73"/>
                  <a:pt x="478" y="73"/>
                </a:cubicBezTo>
                <a:cubicBezTo>
                  <a:pt x="474" y="77"/>
                  <a:pt x="474" y="77"/>
                  <a:pt x="474" y="77"/>
                </a:cubicBezTo>
                <a:cubicBezTo>
                  <a:pt x="474" y="77"/>
                  <a:pt x="474" y="77"/>
                  <a:pt x="473" y="77"/>
                </a:cubicBezTo>
                <a:cubicBezTo>
                  <a:pt x="473" y="77"/>
                  <a:pt x="473" y="78"/>
                  <a:pt x="473" y="78"/>
                </a:cubicBezTo>
                <a:cubicBezTo>
                  <a:pt x="467" y="84"/>
                  <a:pt x="467" y="84"/>
                  <a:pt x="467" y="84"/>
                </a:cubicBezTo>
                <a:cubicBezTo>
                  <a:pt x="466" y="85"/>
                  <a:pt x="466" y="87"/>
                  <a:pt x="467" y="88"/>
                </a:cubicBezTo>
                <a:cubicBezTo>
                  <a:pt x="468" y="89"/>
                  <a:pt x="468" y="89"/>
                  <a:pt x="469" y="89"/>
                </a:cubicBezTo>
                <a:cubicBezTo>
                  <a:pt x="470" y="89"/>
                  <a:pt x="471" y="89"/>
                  <a:pt x="471" y="88"/>
                </a:cubicBezTo>
                <a:cubicBezTo>
                  <a:pt x="477" y="82"/>
                  <a:pt x="477" y="82"/>
                  <a:pt x="477" y="82"/>
                </a:cubicBezTo>
                <a:cubicBezTo>
                  <a:pt x="477" y="82"/>
                  <a:pt x="478" y="82"/>
                  <a:pt x="478" y="81"/>
                </a:cubicBezTo>
                <a:cubicBezTo>
                  <a:pt x="478" y="81"/>
                  <a:pt x="478" y="81"/>
                  <a:pt x="478" y="81"/>
                </a:cubicBezTo>
                <a:cubicBezTo>
                  <a:pt x="482" y="77"/>
                  <a:pt x="482" y="77"/>
                  <a:pt x="482" y="77"/>
                </a:cubicBezTo>
                <a:cubicBezTo>
                  <a:pt x="482" y="77"/>
                  <a:pt x="482" y="77"/>
                  <a:pt x="483" y="77"/>
                </a:cubicBezTo>
                <a:cubicBezTo>
                  <a:pt x="483" y="76"/>
                  <a:pt x="483" y="76"/>
                  <a:pt x="483" y="76"/>
                </a:cubicBezTo>
                <a:cubicBezTo>
                  <a:pt x="500" y="60"/>
                  <a:pt x="500" y="60"/>
                  <a:pt x="500" y="60"/>
                </a:cubicBezTo>
                <a:cubicBezTo>
                  <a:pt x="501" y="58"/>
                  <a:pt x="501" y="56"/>
                  <a:pt x="500" y="55"/>
                </a:cubicBezTo>
                <a:cubicBezTo>
                  <a:pt x="499" y="54"/>
                  <a:pt x="497" y="54"/>
                  <a:pt x="495" y="55"/>
                </a:cubicBezTo>
                <a:close/>
                <a:moveTo>
                  <a:pt x="454" y="96"/>
                </a:moveTo>
                <a:cubicBezTo>
                  <a:pt x="452" y="99"/>
                  <a:pt x="452" y="99"/>
                  <a:pt x="452" y="99"/>
                </a:cubicBezTo>
                <a:cubicBezTo>
                  <a:pt x="451" y="100"/>
                  <a:pt x="451" y="102"/>
                  <a:pt x="452" y="103"/>
                </a:cubicBezTo>
                <a:cubicBezTo>
                  <a:pt x="453" y="103"/>
                  <a:pt x="453" y="104"/>
                  <a:pt x="454" y="104"/>
                </a:cubicBezTo>
                <a:cubicBezTo>
                  <a:pt x="455" y="104"/>
                  <a:pt x="456" y="103"/>
                  <a:pt x="456" y="103"/>
                </a:cubicBezTo>
                <a:cubicBezTo>
                  <a:pt x="459" y="101"/>
                  <a:pt x="459" y="101"/>
                  <a:pt x="459" y="101"/>
                </a:cubicBezTo>
                <a:cubicBezTo>
                  <a:pt x="460" y="100"/>
                  <a:pt x="460" y="98"/>
                  <a:pt x="459" y="96"/>
                </a:cubicBezTo>
                <a:cubicBezTo>
                  <a:pt x="457" y="95"/>
                  <a:pt x="455" y="95"/>
                  <a:pt x="454" y="96"/>
                </a:cubicBezTo>
                <a:close/>
                <a:moveTo>
                  <a:pt x="437" y="114"/>
                </a:moveTo>
                <a:cubicBezTo>
                  <a:pt x="435" y="116"/>
                  <a:pt x="435" y="116"/>
                  <a:pt x="435" y="116"/>
                </a:cubicBezTo>
                <a:cubicBezTo>
                  <a:pt x="435" y="116"/>
                  <a:pt x="434" y="116"/>
                  <a:pt x="434" y="117"/>
                </a:cubicBezTo>
                <a:cubicBezTo>
                  <a:pt x="434" y="117"/>
                  <a:pt x="434" y="117"/>
                  <a:pt x="434" y="117"/>
                </a:cubicBezTo>
                <a:cubicBezTo>
                  <a:pt x="434" y="117"/>
                  <a:pt x="434" y="117"/>
                  <a:pt x="434" y="117"/>
                </a:cubicBezTo>
                <a:cubicBezTo>
                  <a:pt x="433" y="117"/>
                  <a:pt x="433" y="117"/>
                  <a:pt x="433" y="117"/>
                </a:cubicBezTo>
                <a:cubicBezTo>
                  <a:pt x="433" y="117"/>
                  <a:pt x="433" y="117"/>
                  <a:pt x="433" y="118"/>
                </a:cubicBezTo>
                <a:cubicBezTo>
                  <a:pt x="433" y="118"/>
                  <a:pt x="433" y="118"/>
                  <a:pt x="433" y="118"/>
                </a:cubicBezTo>
                <a:cubicBezTo>
                  <a:pt x="433" y="118"/>
                  <a:pt x="433" y="118"/>
                  <a:pt x="433" y="119"/>
                </a:cubicBezTo>
                <a:cubicBezTo>
                  <a:pt x="433" y="119"/>
                  <a:pt x="433" y="119"/>
                  <a:pt x="433" y="119"/>
                </a:cubicBezTo>
                <a:cubicBezTo>
                  <a:pt x="433" y="119"/>
                  <a:pt x="433" y="120"/>
                  <a:pt x="433" y="120"/>
                </a:cubicBezTo>
                <a:cubicBezTo>
                  <a:pt x="433" y="120"/>
                  <a:pt x="433" y="120"/>
                  <a:pt x="433" y="120"/>
                </a:cubicBezTo>
                <a:cubicBezTo>
                  <a:pt x="433" y="120"/>
                  <a:pt x="433" y="121"/>
                  <a:pt x="433" y="121"/>
                </a:cubicBezTo>
                <a:cubicBezTo>
                  <a:pt x="433" y="121"/>
                  <a:pt x="433" y="121"/>
                  <a:pt x="433" y="121"/>
                </a:cubicBezTo>
                <a:cubicBezTo>
                  <a:pt x="433" y="121"/>
                  <a:pt x="433" y="121"/>
                  <a:pt x="433" y="122"/>
                </a:cubicBezTo>
                <a:cubicBezTo>
                  <a:pt x="433" y="122"/>
                  <a:pt x="433" y="122"/>
                  <a:pt x="433" y="122"/>
                </a:cubicBezTo>
                <a:cubicBezTo>
                  <a:pt x="433" y="122"/>
                  <a:pt x="433" y="122"/>
                  <a:pt x="433" y="122"/>
                </a:cubicBezTo>
                <a:cubicBezTo>
                  <a:pt x="434" y="122"/>
                  <a:pt x="434" y="122"/>
                  <a:pt x="434" y="122"/>
                </a:cubicBezTo>
                <a:cubicBezTo>
                  <a:pt x="434" y="122"/>
                  <a:pt x="434" y="123"/>
                  <a:pt x="435" y="123"/>
                </a:cubicBezTo>
                <a:cubicBezTo>
                  <a:pt x="435" y="123"/>
                  <a:pt x="435" y="123"/>
                  <a:pt x="436" y="123"/>
                </a:cubicBezTo>
                <a:cubicBezTo>
                  <a:pt x="436" y="123"/>
                  <a:pt x="436" y="123"/>
                  <a:pt x="436" y="123"/>
                </a:cubicBezTo>
                <a:cubicBezTo>
                  <a:pt x="436" y="123"/>
                  <a:pt x="436" y="123"/>
                  <a:pt x="436" y="123"/>
                </a:cubicBezTo>
                <a:cubicBezTo>
                  <a:pt x="436" y="123"/>
                  <a:pt x="436" y="122"/>
                  <a:pt x="437" y="122"/>
                </a:cubicBezTo>
                <a:cubicBezTo>
                  <a:pt x="437" y="122"/>
                  <a:pt x="437" y="122"/>
                  <a:pt x="437" y="122"/>
                </a:cubicBezTo>
                <a:cubicBezTo>
                  <a:pt x="437" y="122"/>
                  <a:pt x="437" y="122"/>
                  <a:pt x="437" y="122"/>
                </a:cubicBezTo>
                <a:cubicBezTo>
                  <a:pt x="438" y="122"/>
                  <a:pt x="438" y="121"/>
                  <a:pt x="438" y="121"/>
                </a:cubicBezTo>
                <a:cubicBezTo>
                  <a:pt x="438" y="121"/>
                  <a:pt x="438" y="121"/>
                  <a:pt x="438" y="121"/>
                </a:cubicBezTo>
                <a:cubicBezTo>
                  <a:pt x="439" y="121"/>
                  <a:pt x="439" y="120"/>
                  <a:pt x="439" y="120"/>
                </a:cubicBezTo>
                <a:cubicBezTo>
                  <a:pt x="441" y="118"/>
                  <a:pt x="441" y="118"/>
                  <a:pt x="441" y="118"/>
                </a:cubicBezTo>
                <a:cubicBezTo>
                  <a:pt x="443" y="117"/>
                  <a:pt x="443" y="115"/>
                  <a:pt x="441" y="114"/>
                </a:cubicBezTo>
                <a:cubicBezTo>
                  <a:pt x="440" y="112"/>
                  <a:pt x="438" y="112"/>
                  <a:pt x="437" y="114"/>
                </a:cubicBezTo>
                <a:close/>
                <a:moveTo>
                  <a:pt x="197" y="376"/>
                </a:moveTo>
                <a:cubicBezTo>
                  <a:pt x="397" y="177"/>
                  <a:pt x="397" y="177"/>
                  <a:pt x="397" y="177"/>
                </a:cubicBezTo>
                <a:cubicBezTo>
                  <a:pt x="397" y="176"/>
                  <a:pt x="397" y="176"/>
                  <a:pt x="397" y="176"/>
                </a:cubicBezTo>
                <a:cubicBezTo>
                  <a:pt x="398" y="176"/>
                  <a:pt x="398" y="175"/>
                  <a:pt x="398" y="175"/>
                </a:cubicBezTo>
                <a:cubicBezTo>
                  <a:pt x="400" y="173"/>
                  <a:pt x="400" y="173"/>
                  <a:pt x="400" y="173"/>
                </a:cubicBezTo>
                <a:cubicBezTo>
                  <a:pt x="402" y="172"/>
                  <a:pt x="402" y="170"/>
                  <a:pt x="400" y="169"/>
                </a:cubicBezTo>
                <a:cubicBezTo>
                  <a:pt x="399" y="167"/>
                  <a:pt x="397" y="167"/>
                  <a:pt x="396" y="169"/>
                </a:cubicBezTo>
                <a:cubicBezTo>
                  <a:pt x="394" y="171"/>
                  <a:pt x="394" y="171"/>
                  <a:pt x="394" y="171"/>
                </a:cubicBezTo>
                <a:cubicBezTo>
                  <a:pt x="393" y="171"/>
                  <a:pt x="393" y="171"/>
                  <a:pt x="393" y="172"/>
                </a:cubicBezTo>
                <a:cubicBezTo>
                  <a:pt x="393" y="172"/>
                  <a:pt x="393" y="172"/>
                  <a:pt x="392" y="172"/>
                </a:cubicBezTo>
                <a:cubicBezTo>
                  <a:pt x="193" y="372"/>
                  <a:pt x="193" y="372"/>
                  <a:pt x="193" y="372"/>
                </a:cubicBezTo>
                <a:cubicBezTo>
                  <a:pt x="192" y="373"/>
                  <a:pt x="192" y="375"/>
                  <a:pt x="193" y="376"/>
                </a:cubicBezTo>
                <a:cubicBezTo>
                  <a:pt x="194" y="377"/>
                  <a:pt x="194" y="377"/>
                  <a:pt x="195" y="377"/>
                </a:cubicBezTo>
                <a:cubicBezTo>
                  <a:pt x="196" y="377"/>
                  <a:pt x="197" y="377"/>
                  <a:pt x="197" y="376"/>
                </a:cubicBezTo>
                <a:close/>
                <a:moveTo>
                  <a:pt x="549" y="20"/>
                </a:moveTo>
                <a:cubicBezTo>
                  <a:pt x="550" y="20"/>
                  <a:pt x="551" y="21"/>
                  <a:pt x="551" y="21"/>
                </a:cubicBezTo>
                <a:cubicBezTo>
                  <a:pt x="552" y="21"/>
                  <a:pt x="553" y="20"/>
                  <a:pt x="553" y="20"/>
                </a:cubicBezTo>
                <a:cubicBezTo>
                  <a:pt x="565" y="8"/>
                  <a:pt x="565" y="8"/>
                  <a:pt x="565" y="8"/>
                </a:cubicBezTo>
                <a:cubicBezTo>
                  <a:pt x="566" y="7"/>
                  <a:pt x="566" y="5"/>
                  <a:pt x="565" y="4"/>
                </a:cubicBezTo>
                <a:cubicBezTo>
                  <a:pt x="564" y="3"/>
                  <a:pt x="562" y="3"/>
                  <a:pt x="561" y="4"/>
                </a:cubicBezTo>
                <a:cubicBezTo>
                  <a:pt x="549" y="15"/>
                  <a:pt x="549" y="15"/>
                  <a:pt x="549" y="15"/>
                </a:cubicBezTo>
                <a:cubicBezTo>
                  <a:pt x="548" y="17"/>
                  <a:pt x="548" y="19"/>
                  <a:pt x="549" y="20"/>
                </a:cubicBezTo>
                <a:close/>
                <a:moveTo>
                  <a:pt x="505" y="60"/>
                </a:moveTo>
                <a:cubicBezTo>
                  <a:pt x="503" y="61"/>
                  <a:pt x="503" y="61"/>
                  <a:pt x="503" y="61"/>
                </a:cubicBezTo>
                <a:cubicBezTo>
                  <a:pt x="482" y="82"/>
                  <a:pt x="482" y="82"/>
                  <a:pt x="482" y="82"/>
                </a:cubicBezTo>
                <a:cubicBezTo>
                  <a:pt x="481" y="84"/>
                  <a:pt x="481" y="85"/>
                  <a:pt x="482" y="87"/>
                </a:cubicBezTo>
                <a:cubicBezTo>
                  <a:pt x="483" y="87"/>
                  <a:pt x="484" y="88"/>
                  <a:pt x="484" y="88"/>
                </a:cubicBezTo>
                <a:cubicBezTo>
                  <a:pt x="485" y="88"/>
                  <a:pt x="486" y="88"/>
                  <a:pt x="487" y="87"/>
                </a:cubicBezTo>
                <a:cubicBezTo>
                  <a:pt x="491" y="83"/>
                  <a:pt x="491" y="83"/>
                  <a:pt x="491" y="83"/>
                </a:cubicBezTo>
                <a:cubicBezTo>
                  <a:pt x="491" y="83"/>
                  <a:pt x="491" y="83"/>
                  <a:pt x="491" y="83"/>
                </a:cubicBezTo>
                <a:cubicBezTo>
                  <a:pt x="509" y="64"/>
                  <a:pt x="509" y="64"/>
                  <a:pt x="509" y="64"/>
                </a:cubicBezTo>
                <a:cubicBezTo>
                  <a:pt x="511" y="63"/>
                  <a:pt x="511" y="61"/>
                  <a:pt x="509" y="60"/>
                </a:cubicBezTo>
                <a:cubicBezTo>
                  <a:pt x="508" y="58"/>
                  <a:pt x="506" y="58"/>
                  <a:pt x="505" y="60"/>
                </a:cubicBezTo>
                <a:close/>
                <a:moveTo>
                  <a:pt x="439" y="130"/>
                </a:moveTo>
                <a:cubicBezTo>
                  <a:pt x="440" y="130"/>
                  <a:pt x="441" y="131"/>
                  <a:pt x="441" y="131"/>
                </a:cubicBezTo>
                <a:cubicBezTo>
                  <a:pt x="442" y="131"/>
                  <a:pt x="443" y="130"/>
                  <a:pt x="444" y="130"/>
                </a:cubicBezTo>
                <a:cubicBezTo>
                  <a:pt x="456" y="117"/>
                  <a:pt x="456" y="117"/>
                  <a:pt x="456" y="117"/>
                </a:cubicBezTo>
                <a:cubicBezTo>
                  <a:pt x="457" y="116"/>
                  <a:pt x="457" y="114"/>
                  <a:pt x="456" y="113"/>
                </a:cubicBezTo>
                <a:cubicBezTo>
                  <a:pt x="455" y="112"/>
                  <a:pt x="453" y="112"/>
                  <a:pt x="452" y="113"/>
                </a:cubicBezTo>
                <a:cubicBezTo>
                  <a:pt x="439" y="125"/>
                  <a:pt x="439" y="125"/>
                  <a:pt x="439" y="125"/>
                </a:cubicBezTo>
                <a:cubicBezTo>
                  <a:pt x="438" y="127"/>
                  <a:pt x="438" y="129"/>
                  <a:pt x="439" y="130"/>
                </a:cubicBezTo>
                <a:close/>
                <a:moveTo>
                  <a:pt x="537" y="36"/>
                </a:moveTo>
                <a:cubicBezTo>
                  <a:pt x="542" y="30"/>
                  <a:pt x="542" y="30"/>
                  <a:pt x="542" y="30"/>
                </a:cubicBezTo>
                <a:cubicBezTo>
                  <a:pt x="542" y="30"/>
                  <a:pt x="542" y="30"/>
                  <a:pt x="542" y="30"/>
                </a:cubicBezTo>
                <a:cubicBezTo>
                  <a:pt x="548" y="25"/>
                  <a:pt x="548" y="25"/>
                  <a:pt x="548" y="25"/>
                </a:cubicBezTo>
                <a:cubicBezTo>
                  <a:pt x="549" y="24"/>
                  <a:pt x="549" y="22"/>
                  <a:pt x="548" y="21"/>
                </a:cubicBezTo>
                <a:cubicBezTo>
                  <a:pt x="546" y="20"/>
                  <a:pt x="544" y="20"/>
                  <a:pt x="543" y="21"/>
                </a:cubicBezTo>
                <a:cubicBezTo>
                  <a:pt x="542" y="23"/>
                  <a:pt x="542" y="23"/>
                  <a:pt x="542" y="23"/>
                </a:cubicBezTo>
                <a:cubicBezTo>
                  <a:pt x="542" y="23"/>
                  <a:pt x="542" y="23"/>
                  <a:pt x="542" y="23"/>
                </a:cubicBezTo>
                <a:cubicBezTo>
                  <a:pt x="533" y="32"/>
                  <a:pt x="533" y="32"/>
                  <a:pt x="533" y="32"/>
                </a:cubicBezTo>
                <a:cubicBezTo>
                  <a:pt x="531" y="33"/>
                  <a:pt x="531" y="35"/>
                  <a:pt x="533" y="36"/>
                </a:cubicBezTo>
                <a:cubicBezTo>
                  <a:pt x="533" y="37"/>
                  <a:pt x="534" y="37"/>
                  <a:pt x="535" y="37"/>
                </a:cubicBezTo>
                <a:cubicBezTo>
                  <a:pt x="536" y="37"/>
                  <a:pt x="536" y="36"/>
                  <a:pt x="537" y="36"/>
                </a:cubicBezTo>
                <a:close/>
                <a:moveTo>
                  <a:pt x="437" y="137"/>
                </a:moveTo>
                <a:cubicBezTo>
                  <a:pt x="438" y="136"/>
                  <a:pt x="438" y="134"/>
                  <a:pt x="437" y="132"/>
                </a:cubicBezTo>
                <a:cubicBezTo>
                  <a:pt x="435" y="131"/>
                  <a:pt x="433" y="131"/>
                  <a:pt x="432" y="132"/>
                </a:cubicBezTo>
                <a:cubicBezTo>
                  <a:pt x="429" y="135"/>
                  <a:pt x="429" y="135"/>
                  <a:pt x="429" y="135"/>
                </a:cubicBezTo>
                <a:cubicBezTo>
                  <a:pt x="428" y="137"/>
                  <a:pt x="428" y="139"/>
                  <a:pt x="429" y="140"/>
                </a:cubicBezTo>
                <a:cubicBezTo>
                  <a:pt x="430" y="140"/>
                  <a:pt x="431" y="141"/>
                  <a:pt x="431" y="141"/>
                </a:cubicBezTo>
                <a:cubicBezTo>
                  <a:pt x="432" y="141"/>
                  <a:pt x="433" y="140"/>
                  <a:pt x="434" y="140"/>
                </a:cubicBezTo>
                <a:lnTo>
                  <a:pt x="437" y="137"/>
                </a:lnTo>
                <a:close/>
                <a:moveTo>
                  <a:pt x="417" y="148"/>
                </a:moveTo>
                <a:cubicBezTo>
                  <a:pt x="416" y="149"/>
                  <a:pt x="416" y="149"/>
                  <a:pt x="416" y="149"/>
                </a:cubicBezTo>
                <a:cubicBezTo>
                  <a:pt x="414" y="150"/>
                  <a:pt x="414" y="152"/>
                  <a:pt x="416" y="153"/>
                </a:cubicBezTo>
                <a:cubicBezTo>
                  <a:pt x="416" y="154"/>
                  <a:pt x="417" y="154"/>
                  <a:pt x="418" y="154"/>
                </a:cubicBezTo>
                <a:cubicBezTo>
                  <a:pt x="419" y="154"/>
                  <a:pt x="419" y="154"/>
                  <a:pt x="420" y="153"/>
                </a:cubicBezTo>
                <a:cubicBezTo>
                  <a:pt x="421" y="152"/>
                  <a:pt x="421" y="152"/>
                  <a:pt x="421" y="152"/>
                </a:cubicBezTo>
                <a:cubicBezTo>
                  <a:pt x="423" y="151"/>
                  <a:pt x="423" y="149"/>
                  <a:pt x="421" y="148"/>
                </a:cubicBezTo>
                <a:cubicBezTo>
                  <a:pt x="420" y="146"/>
                  <a:pt x="418" y="146"/>
                  <a:pt x="417" y="148"/>
                </a:cubicBezTo>
                <a:close/>
                <a:moveTo>
                  <a:pt x="470" y="95"/>
                </a:moveTo>
                <a:cubicBezTo>
                  <a:pt x="464" y="100"/>
                  <a:pt x="464" y="100"/>
                  <a:pt x="464" y="100"/>
                </a:cubicBezTo>
                <a:cubicBezTo>
                  <a:pt x="463" y="102"/>
                  <a:pt x="463" y="104"/>
                  <a:pt x="464" y="105"/>
                </a:cubicBezTo>
                <a:cubicBezTo>
                  <a:pt x="465" y="105"/>
                  <a:pt x="466" y="106"/>
                  <a:pt x="466" y="106"/>
                </a:cubicBezTo>
                <a:cubicBezTo>
                  <a:pt x="467" y="106"/>
                  <a:pt x="468" y="105"/>
                  <a:pt x="469" y="105"/>
                </a:cubicBezTo>
                <a:cubicBezTo>
                  <a:pt x="474" y="99"/>
                  <a:pt x="474" y="99"/>
                  <a:pt x="474" y="99"/>
                </a:cubicBezTo>
                <a:cubicBezTo>
                  <a:pt x="475" y="98"/>
                  <a:pt x="475" y="96"/>
                  <a:pt x="474" y="95"/>
                </a:cubicBezTo>
                <a:cubicBezTo>
                  <a:pt x="473" y="94"/>
                  <a:pt x="471" y="94"/>
                  <a:pt x="470" y="95"/>
                </a:cubicBezTo>
                <a:close/>
                <a:moveTo>
                  <a:pt x="561" y="18"/>
                </a:moveTo>
                <a:cubicBezTo>
                  <a:pt x="561" y="18"/>
                  <a:pt x="561" y="18"/>
                  <a:pt x="561" y="18"/>
                </a:cubicBezTo>
                <a:cubicBezTo>
                  <a:pt x="545" y="34"/>
                  <a:pt x="545" y="34"/>
                  <a:pt x="545" y="34"/>
                </a:cubicBezTo>
                <a:cubicBezTo>
                  <a:pt x="543" y="35"/>
                  <a:pt x="543" y="37"/>
                  <a:pt x="545" y="38"/>
                </a:cubicBezTo>
                <a:cubicBezTo>
                  <a:pt x="545" y="39"/>
                  <a:pt x="546" y="39"/>
                  <a:pt x="547" y="39"/>
                </a:cubicBezTo>
                <a:cubicBezTo>
                  <a:pt x="548" y="39"/>
                  <a:pt x="548" y="39"/>
                  <a:pt x="549" y="38"/>
                </a:cubicBezTo>
                <a:cubicBezTo>
                  <a:pt x="569" y="18"/>
                  <a:pt x="569" y="18"/>
                  <a:pt x="569" y="18"/>
                </a:cubicBezTo>
                <a:cubicBezTo>
                  <a:pt x="570" y="17"/>
                  <a:pt x="570" y="17"/>
                  <a:pt x="570" y="17"/>
                </a:cubicBezTo>
                <a:cubicBezTo>
                  <a:pt x="574" y="14"/>
                  <a:pt x="574" y="14"/>
                  <a:pt x="574" y="14"/>
                </a:cubicBezTo>
                <a:cubicBezTo>
                  <a:pt x="578" y="10"/>
                  <a:pt x="578" y="10"/>
                  <a:pt x="578" y="10"/>
                </a:cubicBezTo>
                <a:cubicBezTo>
                  <a:pt x="579" y="8"/>
                  <a:pt x="579" y="6"/>
                  <a:pt x="578" y="5"/>
                </a:cubicBezTo>
                <a:cubicBezTo>
                  <a:pt x="576" y="4"/>
                  <a:pt x="575" y="4"/>
                  <a:pt x="573" y="5"/>
                </a:cubicBezTo>
                <a:cubicBezTo>
                  <a:pt x="565" y="14"/>
                  <a:pt x="565" y="14"/>
                  <a:pt x="565" y="14"/>
                </a:cubicBezTo>
                <a:lnTo>
                  <a:pt x="561" y="18"/>
                </a:lnTo>
                <a:close/>
                <a:moveTo>
                  <a:pt x="433" y="150"/>
                </a:moveTo>
                <a:cubicBezTo>
                  <a:pt x="434" y="150"/>
                  <a:pt x="435" y="151"/>
                  <a:pt x="435" y="151"/>
                </a:cubicBezTo>
                <a:cubicBezTo>
                  <a:pt x="436" y="151"/>
                  <a:pt x="437" y="150"/>
                  <a:pt x="438" y="150"/>
                </a:cubicBezTo>
                <a:cubicBezTo>
                  <a:pt x="470" y="117"/>
                  <a:pt x="470" y="117"/>
                  <a:pt x="470" y="117"/>
                </a:cubicBezTo>
                <a:cubicBezTo>
                  <a:pt x="471" y="116"/>
                  <a:pt x="471" y="114"/>
                  <a:pt x="470" y="113"/>
                </a:cubicBezTo>
                <a:cubicBezTo>
                  <a:pt x="469" y="112"/>
                  <a:pt x="467" y="112"/>
                  <a:pt x="466" y="113"/>
                </a:cubicBezTo>
                <a:cubicBezTo>
                  <a:pt x="433" y="145"/>
                  <a:pt x="433" y="145"/>
                  <a:pt x="433" y="145"/>
                </a:cubicBezTo>
                <a:cubicBezTo>
                  <a:pt x="432" y="147"/>
                  <a:pt x="432" y="148"/>
                  <a:pt x="433" y="150"/>
                </a:cubicBezTo>
                <a:close/>
                <a:moveTo>
                  <a:pt x="515" y="64"/>
                </a:moveTo>
                <a:cubicBezTo>
                  <a:pt x="475" y="104"/>
                  <a:pt x="475" y="104"/>
                  <a:pt x="475" y="104"/>
                </a:cubicBezTo>
                <a:cubicBezTo>
                  <a:pt x="474" y="105"/>
                  <a:pt x="474" y="107"/>
                  <a:pt x="475" y="108"/>
                </a:cubicBezTo>
                <a:cubicBezTo>
                  <a:pt x="476" y="109"/>
                  <a:pt x="476" y="109"/>
                  <a:pt x="477" y="109"/>
                </a:cubicBezTo>
                <a:cubicBezTo>
                  <a:pt x="478" y="109"/>
                  <a:pt x="479" y="109"/>
                  <a:pt x="479" y="108"/>
                </a:cubicBezTo>
                <a:cubicBezTo>
                  <a:pt x="519" y="68"/>
                  <a:pt x="519" y="68"/>
                  <a:pt x="519" y="68"/>
                </a:cubicBezTo>
                <a:cubicBezTo>
                  <a:pt x="520" y="67"/>
                  <a:pt x="520" y="65"/>
                  <a:pt x="519" y="64"/>
                </a:cubicBezTo>
                <a:cubicBezTo>
                  <a:pt x="518" y="63"/>
                  <a:pt x="516" y="63"/>
                  <a:pt x="515" y="64"/>
                </a:cubicBezTo>
                <a:close/>
                <a:moveTo>
                  <a:pt x="198" y="389"/>
                </a:moveTo>
                <a:cubicBezTo>
                  <a:pt x="401" y="186"/>
                  <a:pt x="401" y="186"/>
                  <a:pt x="401" y="186"/>
                </a:cubicBezTo>
                <a:cubicBezTo>
                  <a:pt x="402" y="185"/>
                  <a:pt x="402" y="183"/>
                  <a:pt x="401" y="182"/>
                </a:cubicBezTo>
                <a:cubicBezTo>
                  <a:pt x="400" y="181"/>
                  <a:pt x="398" y="181"/>
                  <a:pt x="397" y="182"/>
                </a:cubicBezTo>
                <a:cubicBezTo>
                  <a:pt x="194" y="385"/>
                  <a:pt x="194" y="385"/>
                  <a:pt x="194" y="385"/>
                </a:cubicBezTo>
                <a:cubicBezTo>
                  <a:pt x="193" y="386"/>
                  <a:pt x="193" y="388"/>
                  <a:pt x="194" y="389"/>
                </a:cubicBezTo>
                <a:cubicBezTo>
                  <a:pt x="195" y="390"/>
                  <a:pt x="195" y="390"/>
                  <a:pt x="196" y="390"/>
                </a:cubicBezTo>
                <a:cubicBezTo>
                  <a:pt x="197" y="390"/>
                  <a:pt x="198" y="390"/>
                  <a:pt x="198" y="389"/>
                </a:cubicBezTo>
                <a:close/>
                <a:moveTo>
                  <a:pt x="410" y="176"/>
                </a:moveTo>
                <a:cubicBezTo>
                  <a:pt x="411" y="176"/>
                  <a:pt x="412" y="176"/>
                  <a:pt x="412" y="175"/>
                </a:cubicBezTo>
                <a:cubicBezTo>
                  <a:pt x="428" y="159"/>
                  <a:pt x="428" y="159"/>
                  <a:pt x="428" y="159"/>
                </a:cubicBezTo>
                <a:cubicBezTo>
                  <a:pt x="430" y="158"/>
                  <a:pt x="430" y="156"/>
                  <a:pt x="428" y="155"/>
                </a:cubicBezTo>
                <a:cubicBezTo>
                  <a:pt x="427" y="153"/>
                  <a:pt x="425" y="153"/>
                  <a:pt x="424" y="155"/>
                </a:cubicBezTo>
                <a:cubicBezTo>
                  <a:pt x="408" y="171"/>
                  <a:pt x="408" y="171"/>
                  <a:pt x="408" y="171"/>
                </a:cubicBezTo>
                <a:cubicBezTo>
                  <a:pt x="407" y="172"/>
                  <a:pt x="407" y="174"/>
                  <a:pt x="408" y="175"/>
                </a:cubicBezTo>
                <a:cubicBezTo>
                  <a:pt x="408" y="176"/>
                  <a:pt x="409" y="176"/>
                  <a:pt x="410" y="176"/>
                </a:cubicBezTo>
                <a:close/>
                <a:moveTo>
                  <a:pt x="560" y="37"/>
                </a:moveTo>
                <a:cubicBezTo>
                  <a:pt x="560" y="38"/>
                  <a:pt x="561" y="38"/>
                  <a:pt x="562" y="38"/>
                </a:cubicBezTo>
                <a:cubicBezTo>
                  <a:pt x="563" y="38"/>
                  <a:pt x="564" y="38"/>
                  <a:pt x="564" y="37"/>
                </a:cubicBezTo>
                <a:cubicBezTo>
                  <a:pt x="584" y="17"/>
                  <a:pt x="584" y="17"/>
                  <a:pt x="584" y="17"/>
                </a:cubicBezTo>
                <a:cubicBezTo>
                  <a:pt x="586" y="16"/>
                  <a:pt x="586" y="14"/>
                  <a:pt x="584" y="13"/>
                </a:cubicBezTo>
                <a:cubicBezTo>
                  <a:pt x="583" y="11"/>
                  <a:pt x="581" y="11"/>
                  <a:pt x="580" y="13"/>
                </a:cubicBezTo>
                <a:cubicBezTo>
                  <a:pt x="560" y="33"/>
                  <a:pt x="560" y="33"/>
                  <a:pt x="560" y="33"/>
                </a:cubicBezTo>
                <a:cubicBezTo>
                  <a:pt x="559" y="34"/>
                  <a:pt x="559" y="36"/>
                  <a:pt x="560" y="37"/>
                </a:cubicBezTo>
                <a:close/>
                <a:moveTo>
                  <a:pt x="267" y="326"/>
                </a:moveTo>
                <a:cubicBezTo>
                  <a:pt x="267" y="326"/>
                  <a:pt x="266" y="326"/>
                  <a:pt x="266" y="326"/>
                </a:cubicBezTo>
                <a:cubicBezTo>
                  <a:pt x="265" y="327"/>
                  <a:pt x="265" y="327"/>
                  <a:pt x="265" y="327"/>
                </a:cubicBezTo>
                <a:cubicBezTo>
                  <a:pt x="264" y="329"/>
                  <a:pt x="264" y="331"/>
                  <a:pt x="265" y="332"/>
                </a:cubicBezTo>
                <a:cubicBezTo>
                  <a:pt x="266" y="332"/>
                  <a:pt x="267" y="333"/>
                  <a:pt x="267" y="333"/>
                </a:cubicBezTo>
                <a:cubicBezTo>
                  <a:pt x="268" y="333"/>
                  <a:pt x="269" y="332"/>
                  <a:pt x="270" y="332"/>
                </a:cubicBezTo>
                <a:cubicBezTo>
                  <a:pt x="271" y="331"/>
                  <a:pt x="271" y="331"/>
                  <a:pt x="271" y="331"/>
                </a:cubicBezTo>
                <a:cubicBezTo>
                  <a:pt x="271" y="330"/>
                  <a:pt x="271" y="330"/>
                  <a:pt x="271" y="330"/>
                </a:cubicBezTo>
                <a:cubicBezTo>
                  <a:pt x="271" y="330"/>
                  <a:pt x="272" y="330"/>
                  <a:pt x="272" y="330"/>
                </a:cubicBezTo>
                <a:cubicBezTo>
                  <a:pt x="478" y="123"/>
                  <a:pt x="478" y="123"/>
                  <a:pt x="478" y="123"/>
                </a:cubicBezTo>
                <a:cubicBezTo>
                  <a:pt x="479" y="122"/>
                  <a:pt x="479" y="120"/>
                  <a:pt x="478" y="119"/>
                </a:cubicBezTo>
                <a:cubicBezTo>
                  <a:pt x="477" y="118"/>
                  <a:pt x="475" y="118"/>
                  <a:pt x="474" y="119"/>
                </a:cubicBezTo>
                <a:cubicBezTo>
                  <a:pt x="267" y="325"/>
                  <a:pt x="267" y="325"/>
                  <a:pt x="267" y="325"/>
                </a:cubicBezTo>
                <a:cubicBezTo>
                  <a:pt x="267" y="325"/>
                  <a:pt x="267" y="326"/>
                  <a:pt x="267" y="326"/>
                </a:cubicBezTo>
                <a:close/>
                <a:moveTo>
                  <a:pt x="519" y="78"/>
                </a:moveTo>
                <a:cubicBezTo>
                  <a:pt x="518" y="77"/>
                  <a:pt x="516" y="77"/>
                  <a:pt x="515" y="78"/>
                </a:cubicBezTo>
                <a:cubicBezTo>
                  <a:pt x="483" y="110"/>
                  <a:pt x="483" y="110"/>
                  <a:pt x="483" y="110"/>
                </a:cubicBezTo>
                <a:cubicBezTo>
                  <a:pt x="482" y="111"/>
                  <a:pt x="482" y="113"/>
                  <a:pt x="483" y="114"/>
                </a:cubicBezTo>
                <a:cubicBezTo>
                  <a:pt x="483" y="115"/>
                  <a:pt x="484" y="115"/>
                  <a:pt x="485" y="115"/>
                </a:cubicBezTo>
                <a:cubicBezTo>
                  <a:pt x="486" y="115"/>
                  <a:pt x="487" y="115"/>
                  <a:pt x="487" y="114"/>
                </a:cubicBezTo>
                <a:cubicBezTo>
                  <a:pt x="519" y="82"/>
                  <a:pt x="519" y="82"/>
                  <a:pt x="519" y="82"/>
                </a:cubicBezTo>
                <a:cubicBezTo>
                  <a:pt x="520" y="81"/>
                  <a:pt x="520" y="79"/>
                  <a:pt x="519" y="78"/>
                </a:cubicBezTo>
                <a:close/>
                <a:moveTo>
                  <a:pt x="253" y="344"/>
                </a:moveTo>
                <a:cubicBezTo>
                  <a:pt x="252" y="343"/>
                  <a:pt x="250" y="343"/>
                  <a:pt x="248" y="344"/>
                </a:cubicBezTo>
                <a:cubicBezTo>
                  <a:pt x="196" y="396"/>
                  <a:pt x="196" y="396"/>
                  <a:pt x="196" y="396"/>
                </a:cubicBezTo>
                <a:cubicBezTo>
                  <a:pt x="195" y="398"/>
                  <a:pt x="195" y="400"/>
                  <a:pt x="196" y="401"/>
                </a:cubicBezTo>
                <a:cubicBezTo>
                  <a:pt x="197" y="401"/>
                  <a:pt x="198" y="402"/>
                  <a:pt x="198" y="402"/>
                </a:cubicBezTo>
                <a:cubicBezTo>
                  <a:pt x="199" y="402"/>
                  <a:pt x="200" y="401"/>
                  <a:pt x="200" y="401"/>
                </a:cubicBezTo>
                <a:cubicBezTo>
                  <a:pt x="253" y="348"/>
                  <a:pt x="253" y="348"/>
                  <a:pt x="253" y="348"/>
                </a:cubicBezTo>
                <a:cubicBezTo>
                  <a:pt x="254" y="347"/>
                  <a:pt x="254" y="345"/>
                  <a:pt x="253" y="344"/>
                </a:cubicBezTo>
                <a:close/>
                <a:moveTo>
                  <a:pt x="284" y="330"/>
                </a:moveTo>
                <a:cubicBezTo>
                  <a:pt x="285" y="330"/>
                  <a:pt x="286" y="329"/>
                  <a:pt x="287" y="329"/>
                </a:cubicBezTo>
                <a:cubicBezTo>
                  <a:pt x="478" y="137"/>
                  <a:pt x="478" y="137"/>
                  <a:pt x="478" y="137"/>
                </a:cubicBezTo>
                <a:cubicBezTo>
                  <a:pt x="480" y="136"/>
                  <a:pt x="480" y="134"/>
                  <a:pt x="478" y="132"/>
                </a:cubicBezTo>
                <a:cubicBezTo>
                  <a:pt x="477" y="131"/>
                  <a:pt x="475" y="131"/>
                  <a:pt x="474" y="132"/>
                </a:cubicBezTo>
                <a:cubicBezTo>
                  <a:pt x="282" y="324"/>
                  <a:pt x="282" y="324"/>
                  <a:pt x="282" y="324"/>
                </a:cubicBezTo>
                <a:cubicBezTo>
                  <a:pt x="281" y="325"/>
                  <a:pt x="281" y="327"/>
                  <a:pt x="282" y="329"/>
                </a:cubicBezTo>
                <a:cubicBezTo>
                  <a:pt x="283" y="329"/>
                  <a:pt x="284" y="330"/>
                  <a:pt x="284" y="330"/>
                </a:cubicBezTo>
                <a:close/>
                <a:moveTo>
                  <a:pt x="513" y="98"/>
                </a:moveTo>
                <a:cubicBezTo>
                  <a:pt x="512" y="97"/>
                  <a:pt x="510" y="97"/>
                  <a:pt x="509" y="98"/>
                </a:cubicBezTo>
                <a:cubicBezTo>
                  <a:pt x="506" y="100"/>
                  <a:pt x="506" y="100"/>
                  <a:pt x="506" y="100"/>
                </a:cubicBezTo>
                <a:cubicBezTo>
                  <a:pt x="493" y="114"/>
                  <a:pt x="493" y="114"/>
                  <a:pt x="493" y="114"/>
                </a:cubicBezTo>
                <a:cubicBezTo>
                  <a:pt x="492" y="115"/>
                  <a:pt x="492" y="117"/>
                  <a:pt x="493" y="118"/>
                </a:cubicBezTo>
                <a:cubicBezTo>
                  <a:pt x="493" y="119"/>
                  <a:pt x="494" y="119"/>
                  <a:pt x="495" y="119"/>
                </a:cubicBezTo>
                <a:cubicBezTo>
                  <a:pt x="496" y="119"/>
                  <a:pt x="497" y="119"/>
                  <a:pt x="497" y="118"/>
                </a:cubicBezTo>
                <a:cubicBezTo>
                  <a:pt x="503" y="112"/>
                  <a:pt x="503" y="112"/>
                  <a:pt x="503" y="112"/>
                </a:cubicBezTo>
                <a:cubicBezTo>
                  <a:pt x="513" y="102"/>
                  <a:pt x="513" y="102"/>
                  <a:pt x="513" y="102"/>
                </a:cubicBezTo>
                <a:cubicBezTo>
                  <a:pt x="514" y="101"/>
                  <a:pt x="514" y="99"/>
                  <a:pt x="513" y="98"/>
                </a:cubicBezTo>
                <a:close/>
                <a:moveTo>
                  <a:pt x="523" y="83"/>
                </a:moveTo>
                <a:cubicBezTo>
                  <a:pt x="513" y="94"/>
                  <a:pt x="513" y="94"/>
                  <a:pt x="513" y="94"/>
                </a:cubicBezTo>
                <a:cubicBezTo>
                  <a:pt x="512" y="95"/>
                  <a:pt x="512" y="97"/>
                  <a:pt x="513" y="98"/>
                </a:cubicBezTo>
                <a:cubicBezTo>
                  <a:pt x="514" y="98"/>
                  <a:pt x="514" y="99"/>
                  <a:pt x="515" y="99"/>
                </a:cubicBezTo>
                <a:cubicBezTo>
                  <a:pt x="516" y="99"/>
                  <a:pt x="517" y="98"/>
                  <a:pt x="517" y="98"/>
                </a:cubicBezTo>
                <a:cubicBezTo>
                  <a:pt x="528" y="88"/>
                  <a:pt x="528" y="88"/>
                  <a:pt x="528" y="88"/>
                </a:cubicBezTo>
                <a:cubicBezTo>
                  <a:pt x="529" y="86"/>
                  <a:pt x="529" y="84"/>
                  <a:pt x="528" y="83"/>
                </a:cubicBezTo>
                <a:cubicBezTo>
                  <a:pt x="527" y="82"/>
                  <a:pt x="525" y="82"/>
                  <a:pt x="523" y="83"/>
                </a:cubicBezTo>
                <a:close/>
                <a:moveTo>
                  <a:pt x="570" y="41"/>
                </a:moveTo>
                <a:cubicBezTo>
                  <a:pt x="571" y="41"/>
                  <a:pt x="571" y="42"/>
                  <a:pt x="572" y="42"/>
                </a:cubicBezTo>
                <a:cubicBezTo>
                  <a:pt x="573" y="42"/>
                  <a:pt x="574" y="41"/>
                  <a:pt x="574" y="41"/>
                </a:cubicBezTo>
                <a:cubicBezTo>
                  <a:pt x="604" y="11"/>
                  <a:pt x="604" y="11"/>
                  <a:pt x="604" y="11"/>
                </a:cubicBezTo>
                <a:cubicBezTo>
                  <a:pt x="605" y="10"/>
                  <a:pt x="605" y="8"/>
                  <a:pt x="604" y="7"/>
                </a:cubicBezTo>
                <a:cubicBezTo>
                  <a:pt x="603" y="6"/>
                  <a:pt x="601" y="6"/>
                  <a:pt x="599" y="7"/>
                </a:cubicBezTo>
                <a:cubicBezTo>
                  <a:pt x="570" y="36"/>
                  <a:pt x="570" y="36"/>
                  <a:pt x="570" y="36"/>
                </a:cubicBezTo>
                <a:cubicBezTo>
                  <a:pt x="569" y="38"/>
                  <a:pt x="569" y="40"/>
                  <a:pt x="570" y="41"/>
                </a:cubicBezTo>
                <a:close/>
                <a:moveTo>
                  <a:pt x="246" y="365"/>
                </a:moveTo>
                <a:cubicBezTo>
                  <a:pt x="245" y="363"/>
                  <a:pt x="243" y="363"/>
                  <a:pt x="242" y="365"/>
                </a:cubicBezTo>
                <a:cubicBezTo>
                  <a:pt x="205" y="402"/>
                  <a:pt x="205" y="402"/>
                  <a:pt x="205" y="402"/>
                </a:cubicBezTo>
                <a:cubicBezTo>
                  <a:pt x="203" y="403"/>
                  <a:pt x="203" y="405"/>
                  <a:pt x="205" y="406"/>
                </a:cubicBezTo>
                <a:cubicBezTo>
                  <a:pt x="205" y="407"/>
                  <a:pt x="206" y="407"/>
                  <a:pt x="207" y="407"/>
                </a:cubicBezTo>
                <a:cubicBezTo>
                  <a:pt x="207" y="407"/>
                  <a:pt x="208" y="407"/>
                  <a:pt x="209" y="406"/>
                </a:cubicBezTo>
                <a:cubicBezTo>
                  <a:pt x="246" y="369"/>
                  <a:pt x="246" y="369"/>
                  <a:pt x="246" y="369"/>
                </a:cubicBezTo>
                <a:cubicBezTo>
                  <a:pt x="248" y="368"/>
                  <a:pt x="248" y="366"/>
                  <a:pt x="246" y="365"/>
                </a:cubicBezTo>
                <a:close/>
                <a:moveTo>
                  <a:pt x="296" y="332"/>
                </a:moveTo>
                <a:cubicBezTo>
                  <a:pt x="296" y="332"/>
                  <a:pt x="297" y="332"/>
                  <a:pt x="298" y="332"/>
                </a:cubicBezTo>
                <a:cubicBezTo>
                  <a:pt x="305" y="324"/>
                  <a:pt x="305" y="324"/>
                  <a:pt x="305" y="324"/>
                </a:cubicBezTo>
                <a:cubicBezTo>
                  <a:pt x="491" y="138"/>
                  <a:pt x="491" y="138"/>
                  <a:pt x="491" y="138"/>
                </a:cubicBezTo>
                <a:cubicBezTo>
                  <a:pt x="493" y="137"/>
                  <a:pt x="493" y="135"/>
                  <a:pt x="491" y="133"/>
                </a:cubicBezTo>
                <a:cubicBezTo>
                  <a:pt x="490" y="132"/>
                  <a:pt x="488" y="132"/>
                  <a:pt x="487" y="133"/>
                </a:cubicBezTo>
                <a:cubicBezTo>
                  <a:pt x="302" y="318"/>
                  <a:pt x="302" y="318"/>
                  <a:pt x="302" y="318"/>
                </a:cubicBezTo>
                <a:cubicBezTo>
                  <a:pt x="293" y="327"/>
                  <a:pt x="293" y="327"/>
                  <a:pt x="293" y="327"/>
                </a:cubicBezTo>
                <a:cubicBezTo>
                  <a:pt x="292" y="328"/>
                  <a:pt x="292" y="330"/>
                  <a:pt x="293" y="332"/>
                </a:cubicBezTo>
                <a:cubicBezTo>
                  <a:pt x="294" y="332"/>
                  <a:pt x="295" y="332"/>
                  <a:pt x="296" y="332"/>
                </a:cubicBezTo>
                <a:close/>
                <a:moveTo>
                  <a:pt x="245" y="380"/>
                </a:moveTo>
                <a:cubicBezTo>
                  <a:pt x="244" y="379"/>
                  <a:pt x="242" y="379"/>
                  <a:pt x="241" y="380"/>
                </a:cubicBezTo>
                <a:cubicBezTo>
                  <a:pt x="214" y="406"/>
                  <a:pt x="214" y="406"/>
                  <a:pt x="214" y="406"/>
                </a:cubicBezTo>
                <a:cubicBezTo>
                  <a:pt x="213" y="407"/>
                  <a:pt x="213" y="409"/>
                  <a:pt x="214" y="411"/>
                </a:cubicBezTo>
                <a:cubicBezTo>
                  <a:pt x="215" y="411"/>
                  <a:pt x="216" y="412"/>
                  <a:pt x="216" y="412"/>
                </a:cubicBezTo>
                <a:cubicBezTo>
                  <a:pt x="217" y="412"/>
                  <a:pt x="218" y="411"/>
                  <a:pt x="219" y="411"/>
                </a:cubicBezTo>
                <a:cubicBezTo>
                  <a:pt x="245" y="384"/>
                  <a:pt x="245" y="384"/>
                  <a:pt x="245" y="384"/>
                </a:cubicBezTo>
                <a:cubicBezTo>
                  <a:pt x="246" y="383"/>
                  <a:pt x="246" y="381"/>
                  <a:pt x="245" y="380"/>
                </a:cubicBezTo>
                <a:close/>
                <a:moveTo>
                  <a:pt x="531" y="94"/>
                </a:moveTo>
                <a:cubicBezTo>
                  <a:pt x="532" y="95"/>
                  <a:pt x="532" y="95"/>
                  <a:pt x="533" y="95"/>
                </a:cubicBezTo>
                <a:cubicBezTo>
                  <a:pt x="534" y="95"/>
                  <a:pt x="535" y="95"/>
                  <a:pt x="535" y="94"/>
                </a:cubicBezTo>
                <a:cubicBezTo>
                  <a:pt x="538" y="91"/>
                  <a:pt x="538" y="91"/>
                  <a:pt x="538" y="91"/>
                </a:cubicBezTo>
                <a:cubicBezTo>
                  <a:pt x="539" y="90"/>
                  <a:pt x="539" y="88"/>
                  <a:pt x="538" y="87"/>
                </a:cubicBezTo>
                <a:cubicBezTo>
                  <a:pt x="537" y="85"/>
                  <a:pt x="535" y="85"/>
                  <a:pt x="534" y="87"/>
                </a:cubicBezTo>
                <a:cubicBezTo>
                  <a:pt x="531" y="90"/>
                  <a:pt x="531" y="90"/>
                  <a:pt x="531" y="90"/>
                </a:cubicBezTo>
                <a:cubicBezTo>
                  <a:pt x="530" y="91"/>
                  <a:pt x="530" y="93"/>
                  <a:pt x="531" y="94"/>
                </a:cubicBezTo>
                <a:close/>
                <a:moveTo>
                  <a:pt x="577" y="48"/>
                </a:moveTo>
                <a:cubicBezTo>
                  <a:pt x="577" y="49"/>
                  <a:pt x="578" y="49"/>
                  <a:pt x="579" y="49"/>
                </a:cubicBezTo>
                <a:cubicBezTo>
                  <a:pt x="580" y="49"/>
                  <a:pt x="581" y="49"/>
                  <a:pt x="581" y="48"/>
                </a:cubicBezTo>
                <a:cubicBezTo>
                  <a:pt x="618" y="12"/>
                  <a:pt x="618" y="12"/>
                  <a:pt x="618" y="12"/>
                </a:cubicBezTo>
                <a:cubicBezTo>
                  <a:pt x="619" y="10"/>
                  <a:pt x="619" y="8"/>
                  <a:pt x="618" y="7"/>
                </a:cubicBezTo>
                <a:cubicBezTo>
                  <a:pt x="616" y="6"/>
                  <a:pt x="615" y="6"/>
                  <a:pt x="613" y="7"/>
                </a:cubicBezTo>
                <a:cubicBezTo>
                  <a:pt x="577" y="44"/>
                  <a:pt x="577" y="44"/>
                  <a:pt x="577" y="44"/>
                </a:cubicBezTo>
                <a:cubicBezTo>
                  <a:pt x="576" y="45"/>
                  <a:pt x="576" y="47"/>
                  <a:pt x="577" y="48"/>
                </a:cubicBezTo>
                <a:close/>
                <a:moveTo>
                  <a:pt x="250" y="389"/>
                </a:moveTo>
                <a:cubicBezTo>
                  <a:pt x="248" y="388"/>
                  <a:pt x="247" y="388"/>
                  <a:pt x="245" y="389"/>
                </a:cubicBezTo>
                <a:cubicBezTo>
                  <a:pt x="223" y="412"/>
                  <a:pt x="223" y="412"/>
                  <a:pt x="223" y="412"/>
                </a:cubicBezTo>
                <a:cubicBezTo>
                  <a:pt x="222" y="413"/>
                  <a:pt x="222" y="415"/>
                  <a:pt x="223" y="416"/>
                </a:cubicBezTo>
                <a:cubicBezTo>
                  <a:pt x="223" y="417"/>
                  <a:pt x="224" y="417"/>
                  <a:pt x="225" y="417"/>
                </a:cubicBezTo>
                <a:cubicBezTo>
                  <a:pt x="226" y="417"/>
                  <a:pt x="227" y="417"/>
                  <a:pt x="227" y="416"/>
                </a:cubicBezTo>
                <a:cubicBezTo>
                  <a:pt x="250" y="394"/>
                  <a:pt x="250" y="394"/>
                  <a:pt x="250" y="394"/>
                </a:cubicBezTo>
                <a:cubicBezTo>
                  <a:pt x="251" y="392"/>
                  <a:pt x="251" y="390"/>
                  <a:pt x="250" y="389"/>
                </a:cubicBezTo>
                <a:close/>
                <a:moveTo>
                  <a:pt x="507" y="132"/>
                </a:moveTo>
                <a:cubicBezTo>
                  <a:pt x="506" y="131"/>
                  <a:pt x="504" y="131"/>
                  <a:pt x="502" y="132"/>
                </a:cubicBezTo>
                <a:cubicBezTo>
                  <a:pt x="314" y="320"/>
                  <a:pt x="314" y="320"/>
                  <a:pt x="314" y="320"/>
                </a:cubicBezTo>
                <a:cubicBezTo>
                  <a:pt x="313" y="321"/>
                  <a:pt x="313" y="323"/>
                  <a:pt x="314" y="324"/>
                </a:cubicBezTo>
                <a:cubicBezTo>
                  <a:pt x="315" y="325"/>
                  <a:pt x="316" y="325"/>
                  <a:pt x="317" y="325"/>
                </a:cubicBezTo>
                <a:cubicBezTo>
                  <a:pt x="317" y="325"/>
                  <a:pt x="318" y="325"/>
                  <a:pt x="319" y="324"/>
                </a:cubicBezTo>
                <a:cubicBezTo>
                  <a:pt x="507" y="136"/>
                  <a:pt x="507" y="136"/>
                  <a:pt x="507" y="136"/>
                </a:cubicBezTo>
                <a:cubicBezTo>
                  <a:pt x="508" y="135"/>
                  <a:pt x="508" y="133"/>
                  <a:pt x="507" y="132"/>
                </a:cubicBezTo>
                <a:close/>
                <a:moveTo>
                  <a:pt x="574" y="65"/>
                </a:moveTo>
                <a:cubicBezTo>
                  <a:pt x="574" y="66"/>
                  <a:pt x="575" y="66"/>
                  <a:pt x="576" y="66"/>
                </a:cubicBezTo>
                <a:cubicBezTo>
                  <a:pt x="577" y="66"/>
                  <a:pt x="577" y="66"/>
                  <a:pt x="578" y="65"/>
                </a:cubicBezTo>
                <a:cubicBezTo>
                  <a:pt x="633" y="10"/>
                  <a:pt x="633" y="10"/>
                  <a:pt x="633" y="10"/>
                </a:cubicBezTo>
                <a:cubicBezTo>
                  <a:pt x="634" y="9"/>
                  <a:pt x="634" y="7"/>
                  <a:pt x="633" y="6"/>
                </a:cubicBezTo>
                <a:cubicBezTo>
                  <a:pt x="632" y="5"/>
                  <a:pt x="630" y="5"/>
                  <a:pt x="628" y="6"/>
                </a:cubicBezTo>
                <a:cubicBezTo>
                  <a:pt x="574" y="61"/>
                  <a:pt x="574" y="61"/>
                  <a:pt x="574" y="61"/>
                </a:cubicBezTo>
                <a:cubicBezTo>
                  <a:pt x="572" y="62"/>
                  <a:pt x="572" y="64"/>
                  <a:pt x="574" y="65"/>
                </a:cubicBezTo>
                <a:close/>
                <a:moveTo>
                  <a:pt x="456" y="200"/>
                </a:moveTo>
                <a:cubicBezTo>
                  <a:pt x="456" y="200"/>
                  <a:pt x="457" y="200"/>
                  <a:pt x="458" y="200"/>
                </a:cubicBezTo>
                <a:cubicBezTo>
                  <a:pt x="506" y="151"/>
                  <a:pt x="506" y="151"/>
                  <a:pt x="506" y="151"/>
                </a:cubicBezTo>
                <a:cubicBezTo>
                  <a:pt x="506" y="151"/>
                  <a:pt x="507" y="150"/>
                  <a:pt x="507" y="150"/>
                </a:cubicBezTo>
                <a:cubicBezTo>
                  <a:pt x="507" y="150"/>
                  <a:pt x="507" y="150"/>
                  <a:pt x="508" y="150"/>
                </a:cubicBezTo>
                <a:cubicBezTo>
                  <a:pt x="510" y="147"/>
                  <a:pt x="510" y="147"/>
                  <a:pt x="510" y="147"/>
                </a:cubicBezTo>
                <a:cubicBezTo>
                  <a:pt x="511" y="146"/>
                  <a:pt x="511" y="144"/>
                  <a:pt x="510" y="143"/>
                </a:cubicBezTo>
                <a:cubicBezTo>
                  <a:pt x="509" y="142"/>
                  <a:pt x="507" y="142"/>
                  <a:pt x="506" y="143"/>
                </a:cubicBezTo>
                <a:cubicBezTo>
                  <a:pt x="503" y="145"/>
                  <a:pt x="503" y="145"/>
                  <a:pt x="503" y="145"/>
                </a:cubicBezTo>
                <a:cubicBezTo>
                  <a:pt x="503" y="145"/>
                  <a:pt x="503" y="146"/>
                  <a:pt x="503" y="146"/>
                </a:cubicBezTo>
                <a:cubicBezTo>
                  <a:pt x="502" y="146"/>
                  <a:pt x="502" y="146"/>
                  <a:pt x="502" y="147"/>
                </a:cubicBezTo>
                <a:cubicBezTo>
                  <a:pt x="453" y="195"/>
                  <a:pt x="453" y="195"/>
                  <a:pt x="453" y="195"/>
                </a:cubicBezTo>
                <a:cubicBezTo>
                  <a:pt x="452" y="196"/>
                  <a:pt x="452" y="198"/>
                  <a:pt x="453" y="200"/>
                </a:cubicBezTo>
                <a:cubicBezTo>
                  <a:pt x="454" y="200"/>
                  <a:pt x="455" y="200"/>
                  <a:pt x="456" y="200"/>
                </a:cubicBezTo>
                <a:close/>
                <a:moveTo>
                  <a:pt x="384" y="264"/>
                </a:moveTo>
                <a:cubicBezTo>
                  <a:pt x="326" y="322"/>
                  <a:pt x="326" y="322"/>
                  <a:pt x="326" y="322"/>
                </a:cubicBezTo>
                <a:cubicBezTo>
                  <a:pt x="325" y="323"/>
                  <a:pt x="325" y="325"/>
                  <a:pt x="326" y="326"/>
                </a:cubicBezTo>
                <a:cubicBezTo>
                  <a:pt x="327" y="327"/>
                  <a:pt x="328" y="327"/>
                  <a:pt x="329" y="327"/>
                </a:cubicBezTo>
                <a:cubicBezTo>
                  <a:pt x="329" y="327"/>
                  <a:pt x="330" y="327"/>
                  <a:pt x="331" y="326"/>
                </a:cubicBezTo>
                <a:cubicBezTo>
                  <a:pt x="388" y="269"/>
                  <a:pt x="388" y="269"/>
                  <a:pt x="388" y="269"/>
                </a:cubicBezTo>
                <a:cubicBezTo>
                  <a:pt x="390" y="268"/>
                  <a:pt x="390" y="266"/>
                  <a:pt x="388" y="264"/>
                </a:cubicBezTo>
                <a:cubicBezTo>
                  <a:pt x="387" y="263"/>
                  <a:pt x="385" y="263"/>
                  <a:pt x="384" y="264"/>
                </a:cubicBezTo>
                <a:close/>
                <a:moveTo>
                  <a:pt x="453" y="200"/>
                </a:moveTo>
                <a:cubicBezTo>
                  <a:pt x="452" y="199"/>
                  <a:pt x="450" y="199"/>
                  <a:pt x="448" y="200"/>
                </a:cubicBezTo>
                <a:cubicBezTo>
                  <a:pt x="389" y="260"/>
                  <a:pt x="389" y="260"/>
                  <a:pt x="389" y="260"/>
                </a:cubicBezTo>
                <a:cubicBezTo>
                  <a:pt x="387" y="261"/>
                  <a:pt x="387" y="263"/>
                  <a:pt x="389" y="264"/>
                </a:cubicBezTo>
                <a:cubicBezTo>
                  <a:pt x="389" y="265"/>
                  <a:pt x="390" y="265"/>
                  <a:pt x="391" y="265"/>
                </a:cubicBezTo>
                <a:cubicBezTo>
                  <a:pt x="392" y="265"/>
                  <a:pt x="392" y="265"/>
                  <a:pt x="393" y="264"/>
                </a:cubicBezTo>
                <a:cubicBezTo>
                  <a:pt x="453" y="204"/>
                  <a:pt x="453" y="204"/>
                  <a:pt x="453" y="204"/>
                </a:cubicBezTo>
                <a:cubicBezTo>
                  <a:pt x="454" y="203"/>
                  <a:pt x="454" y="201"/>
                  <a:pt x="453" y="200"/>
                </a:cubicBezTo>
                <a:close/>
                <a:moveTo>
                  <a:pt x="593" y="56"/>
                </a:moveTo>
                <a:cubicBezTo>
                  <a:pt x="586" y="62"/>
                  <a:pt x="586" y="62"/>
                  <a:pt x="586" y="62"/>
                </a:cubicBezTo>
                <a:cubicBezTo>
                  <a:pt x="586" y="62"/>
                  <a:pt x="586" y="62"/>
                  <a:pt x="586" y="62"/>
                </a:cubicBezTo>
                <a:cubicBezTo>
                  <a:pt x="581" y="67"/>
                  <a:pt x="581" y="67"/>
                  <a:pt x="581" y="67"/>
                </a:cubicBezTo>
                <a:cubicBezTo>
                  <a:pt x="581" y="67"/>
                  <a:pt x="581" y="68"/>
                  <a:pt x="581" y="68"/>
                </a:cubicBezTo>
                <a:cubicBezTo>
                  <a:pt x="581" y="68"/>
                  <a:pt x="580" y="68"/>
                  <a:pt x="580" y="68"/>
                </a:cubicBezTo>
                <a:cubicBezTo>
                  <a:pt x="577" y="72"/>
                  <a:pt x="577" y="72"/>
                  <a:pt x="577" y="72"/>
                </a:cubicBezTo>
                <a:cubicBezTo>
                  <a:pt x="576" y="73"/>
                  <a:pt x="576" y="75"/>
                  <a:pt x="577" y="76"/>
                </a:cubicBezTo>
                <a:cubicBezTo>
                  <a:pt x="578" y="77"/>
                  <a:pt x="578" y="77"/>
                  <a:pt x="579" y="77"/>
                </a:cubicBezTo>
                <a:cubicBezTo>
                  <a:pt x="580" y="77"/>
                  <a:pt x="581" y="77"/>
                  <a:pt x="581" y="76"/>
                </a:cubicBezTo>
                <a:cubicBezTo>
                  <a:pt x="584" y="73"/>
                  <a:pt x="584" y="73"/>
                  <a:pt x="584" y="73"/>
                </a:cubicBezTo>
                <a:cubicBezTo>
                  <a:pt x="585" y="73"/>
                  <a:pt x="585" y="72"/>
                  <a:pt x="585" y="72"/>
                </a:cubicBezTo>
                <a:cubicBezTo>
                  <a:pt x="585" y="72"/>
                  <a:pt x="585" y="72"/>
                  <a:pt x="586" y="72"/>
                </a:cubicBezTo>
                <a:cubicBezTo>
                  <a:pt x="597" y="60"/>
                  <a:pt x="597" y="60"/>
                  <a:pt x="597" y="60"/>
                </a:cubicBezTo>
                <a:cubicBezTo>
                  <a:pt x="647" y="10"/>
                  <a:pt x="647" y="10"/>
                  <a:pt x="647" y="10"/>
                </a:cubicBezTo>
                <a:cubicBezTo>
                  <a:pt x="648" y="9"/>
                  <a:pt x="648" y="7"/>
                  <a:pt x="647" y="6"/>
                </a:cubicBezTo>
                <a:cubicBezTo>
                  <a:pt x="646" y="5"/>
                  <a:pt x="644" y="5"/>
                  <a:pt x="643" y="6"/>
                </a:cubicBezTo>
                <a:cubicBezTo>
                  <a:pt x="594" y="54"/>
                  <a:pt x="594" y="54"/>
                  <a:pt x="594" y="54"/>
                </a:cubicBezTo>
                <a:lnTo>
                  <a:pt x="593" y="56"/>
                </a:lnTo>
                <a:close/>
                <a:moveTo>
                  <a:pt x="255" y="397"/>
                </a:moveTo>
                <a:cubicBezTo>
                  <a:pt x="254" y="396"/>
                  <a:pt x="252" y="396"/>
                  <a:pt x="251" y="397"/>
                </a:cubicBezTo>
                <a:cubicBezTo>
                  <a:pt x="232" y="416"/>
                  <a:pt x="232" y="416"/>
                  <a:pt x="232" y="416"/>
                </a:cubicBezTo>
                <a:cubicBezTo>
                  <a:pt x="231" y="418"/>
                  <a:pt x="231" y="420"/>
                  <a:pt x="232" y="421"/>
                </a:cubicBezTo>
                <a:cubicBezTo>
                  <a:pt x="233" y="421"/>
                  <a:pt x="234" y="422"/>
                  <a:pt x="234" y="422"/>
                </a:cubicBezTo>
                <a:cubicBezTo>
                  <a:pt x="235" y="422"/>
                  <a:pt x="236" y="421"/>
                  <a:pt x="237" y="421"/>
                </a:cubicBezTo>
                <a:cubicBezTo>
                  <a:pt x="255" y="402"/>
                  <a:pt x="255" y="402"/>
                  <a:pt x="255" y="402"/>
                </a:cubicBezTo>
                <a:cubicBezTo>
                  <a:pt x="257" y="401"/>
                  <a:pt x="257" y="399"/>
                  <a:pt x="255" y="397"/>
                </a:cubicBezTo>
                <a:close/>
                <a:moveTo>
                  <a:pt x="435" y="235"/>
                </a:moveTo>
                <a:cubicBezTo>
                  <a:pt x="436" y="235"/>
                  <a:pt x="436" y="235"/>
                  <a:pt x="437" y="234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65" y="207"/>
                  <a:pt x="465" y="206"/>
                  <a:pt x="465" y="206"/>
                </a:cubicBezTo>
                <a:cubicBezTo>
                  <a:pt x="465" y="206"/>
                  <a:pt x="465" y="206"/>
                  <a:pt x="465" y="206"/>
                </a:cubicBezTo>
                <a:cubicBezTo>
                  <a:pt x="473" y="198"/>
                  <a:pt x="473" y="198"/>
                  <a:pt x="473" y="198"/>
                </a:cubicBezTo>
                <a:cubicBezTo>
                  <a:pt x="474" y="197"/>
                  <a:pt x="474" y="195"/>
                  <a:pt x="473" y="194"/>
                </a:cubicBezTo>
                <a:cubicBezTo>
                  <a:pt x="472" y="192"/>
                  <a:pt x="470" y="192"/>
                  <a:pt x="469" y="194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33" y="230"/>
                  <a:pt x="433" y="230"/>
                  <a:pt x="433" y="230"/>
                </a:cubicBezTo>
                <a:cubicBezTo>
                  <a:pt x="431" y="231"/>
                  <a:pt x="431" y="233"/>
                  <a:pt x="433" y="234"/>
                </a:cubicBezTo>
                <a:cubicBezTo>
                  <a:pt x="433" y="235"/>
                  <a:pt x="434" y="235"/>
                  <a:pt x="435" y="235"/>
                </a:cubicBezTo>
                <a:close/>
                <a:moveTo>
                  <a:pt x="476" y="193"/>
                </a:moveTo>
                <a:cubicBezTo>
                  <a:pt x="477" y="193"/>
                  <a:pt x="478" y="193"/>
                  <a:pt x="479" y="193"/>
                </a:cubicBezTo>
                <a:cubicBezTo>
                  <a:pt x="513" y="159"/>
                  <a:pt x="513" y="159"/>
                  <a:pt x="513" y="159"/>
                </a:cubicBezTo>
                <a:cubicBezTo>
                  <a:pt x="514" y="157"/>
                  <a:pt x="514" y="155"/>
                  <a:pt x="513" y="154"/>
                </a:cubicBezTo>
                <a:cubicBezTo>
                  <a:pt x="511" y="153"/>
                  <a:pt x="509" y="153"/>
                  <a:pt x="508" y="154"/>
                </a:cubicBezTo>
                <a:cubicBezTo>
                  <a:pt x="474" y="188"/>
                  <a:pt x="474" y="188"/>
                  <a:pt x="474" y="188"/>
                </a:cubicBezTo>
                <a:cubicBezTo>
                  <a:pt x="473" y="189"/>
                  <a:pt x="473" y="191"/>
                  <a:pt x="474" y="193"/>
                </a:cubicBezTo>
                <a:cubicBezTo>
                  <a:pt x="475" y="193"/>
                  <a:pt x="476" y="193"/>
                  <a:pt x="476" y="193"/>
                </a:cubicBezTo>
                <a:close/>
                <a:moveTo>
                  <a:pt x="569" y="98"/>
                </a:moveTo>
                <a:cubicBezTo>
                  <a:pt x="569" y="99"/>
                  <a:pt x="570" y="99"/>
                  <a:pt x="571" y="99"/>
                </a:cubicBezTo>
                <a:cubicBezTo>
                  <a:pt x="572" y="99"/>
                  <a:pt x="573" y="99"/>
                  <a:pt x="573" y="98"/>
                </a:cubicBezTo>
                <a:cubicBezTo>
                  <a:pt x="663" y="8"/>
                  <a:pt x="663" y="8"/>
                  <a:pt x="663" y="8"/>
                </a:cubicBezTo>
                <a:cubicBezTo>
                  <a:pt x="664" y="7"/>
                  <a:pt x="664" y="5"/>
                  <a:pt x="663" y="4"/>
                </a:cubicBezTo>
                <a:cubicBezTo>
                  <a:pt x="662" y="2"/>
                  <a:pt x="660" y="2"/>
                  <a:pt x="659" y="4"/>
                </a:cubicBezTo>
                <a:cubicBezTo>
                  <a:pt x="569" y="94"/>
                  <a:pt x="569" y="94"/>
                  <a:pt x="569" y="94"/>
                </a:cubicBezTo>
                <a:cubicBezTo>
                  <a:pt x="568" y="95"/>
                  <a:pt x="568" y="97"/>
                  <a:pt x="569" y="98"/>
                </a:cubicBezTo>
                <a:close/>
                <a:moveTo>
                  <a:pt x="388" y="283"/>
                </a:moveTo>
                <a:cubicBezTo>
                  <a:pt x="389" y="282"/>
                  <a:pt x="389" y="280"/>
                  <a:pt x="388" y="279"/>
                </a:cubicBezTo>
                <a:cubicBezTo>
                  <a:pt x="387" y="278"/>
                  <a:pt x="385" y="278"/>
                  <a:pt x="384" y="279"/>
                </a:cubicBezTo>
                <a:cubicBezTo>
                  <a:pt x="367" y="295"/>
                  <a:pt x="367" y="295"/>
                  <a:pt x="367" y="295"/>
                </a:cubicBezTo>
                <a:cubicBezTo>
                  <a:pt x="366" y="297"/>
                  <a:pt x="366" y="299"/>
                  <a:pt x="367" y="300"/>
                </a:cubicBezTo>
                <a:cubicBezTo>
                  <a:pt x="368" y="300"/>
                  <a:pt x="368" y="301"/>
                  <a:pt x="369" y="301"/>
                </a:cubicBezTo>
                <a:cubicBezTo>
                  <a:pt x="370" y="301"/>
                  <a:pt x="371" y="300"/>
                  <a:pt x="371" y="300"/>
                </a:cubicBezTo>
                <a:lnTo>
                  <a:pt x="388" y="283"/>
                </a:lnTo>
                <a:close/>
                <a:moveTo>
                  <a:pt x="428" y="243"/>
                </a:moveTo>
                <a:cubicBezTo>
                  <a:pt x="428" y="243"/>
                  <a:pt x="428" y="243"/>
                  <a:pt x="428" y="243"/>
                </a:cubicBezTo>
                <a:cubicBezTo>
                  <a:pt x="429" y="242"/>
                  <a:pt x="429" y="242"/>
                  <a:pt x="429" y="242"/>
                </a:cubicBezTo>
                <a:cubicBezTo>
                  <a:pt x="430" y="241"/>
                  <a:pt x="430" y="239"/>
                  <a:pt x="429" y="238"/>
                </a:cubicBezTo>
                <a:cubicBezTo>
                  <a:pt x="428" y="237"/>
                  <a:pt x="426" y="237"/>
                  <a:pt x="425" y="238"/>
                </a:cubicBezTo>
                <a:cubicBezTo>
                  <a:pt x="424" y="239"/>
                  <a:pt x="424" y="239"/>
                  <a:pt x="424" y="239"/>
                </a:cubicBezTo>
                <a:cubicBezTo>
                  <a:pt x="424" y="239"/>
                  <a:pt x="424" y="239"/>
                  <a:pt x="423" y="239"/>
                </a:cubicBezTo>
                <a:cubicBezTo>
                  <a:pt x="423" y="239"/>
                  <a:pt x="423" y="239"/>
                  <a:pt x="423" y="240"/>
                </a:cubicBezTo>
                <a:cubicBezTo>
                  <a:pt x="418" y="245"/>
                  <a:pt x="418" y="245"/>
                  <a:pt x="418" y="245"/>
                </a:cubicBezTo>
                <a:cubicBezTo>
                  <a:pt x="417" y="246"/>
                  <a:pt x="417" y="248"/>
                  <a:pt x="418" y="249"/>
                </a:cubicBezTo>
                <a:cubicBezTo>
                  <a:pt x="418" y="250"/>
                  <a:pt x="419" y="250"/>
                  <a:pt x="420" y="250"/>
                </a:cubicBezTo>
                <a:cubicBezTo>
                  <a:pt x="421" y="250"/>
                  <a:pt x="422" y="250"/>
                  <a:pt x="422" y="249"/>
                </a:cubicBezTo>
                <a:cubicBezTo>
                  <a:pt x="427" y="244"/>
                  <a:pt x="427" y="244"/>
                  <a:pt x="427" y="244"/>
                </a:cubicBezTo>
                <a:cubicBezTo>
                  <a:pt x="427" y="244"/>
                  <a:pt x="427" y="244"/>
                  <a:pt x="428" y="243"/>
                </a:cubicBezTo>
                <a:close/>
                <a:moveTo>
                  <a:pt x="269" y="398"/>
                </a:moveTo>
                <a:cubicBezTo>
                  <a:pt x="268" y="397"/>
                  <a:pt x="266" y="397"/>
                  <a:pt x="265" y="398"/>
                </a:cubicBezTo>
                <a:cubicBezTo>
                  <a:pt x="244" y="418"/>
                  <a:pt x="244" y="418"/>
                  <a:pt x="244" y="418"/>
                </a:cubicBezTo>
                <a:cubicBezTo>
                  <a:pt x="243" y="419"/>
                  <a:pt x="243" y="421"/>
                  <a:pt x="244" y="423"/>
                </a:cubicBezTo>
                <a:cubicBezTo>
                  <a:pt x="245" y="423"/>
                  <a:pt x="246" y="424"/>
                  <a:pt x="246" y="424"/>
                </a:cubicBezTo>
                <a:cubicBezTo>
                  <a:pt x="247" y="424"/>
                  <a:pt x="248" y="423"/>
                  <a:pt x="249" y="423"/>
                </a:cubicBezTo>
                <a:cubicBezTo>
                  <a:pt x="269" y="402"/>
                  <a:pt x="269" y="402"/>
                  <a:pt x="269" y="402"/>
                </a:cubicBezTo>
                <a:cubicBezTo>
                  <a:pt x="270" y="401"/>
                  <a:pt x="270" y="399"/>
                  <a:pt x="269" y="398"/>
                </a:cubicBezTo>
                <a:close/>
                <a:moveTo>
                  <a:pt x="338" y="334"/>
                </a:moveTo>
                <a:cubicBezTo>
                  <a:pt x="348" y="324"/>
                  <a:pt x="348" y="324"/>
                  <a:pt x="348" y="324"/>
                </a:cubicBezTo>
                <a:cubicBezTo>
                  <a:pt x="349" y="322"/>
                  <a:pt x="349" y="320"/>
                  <a:pt x="348" y="319"/>
                </a:cubicBezTo>
                <a:cubicBezTo>
                  <a:pt x="346" y="318"/>
                  <a:pt x="345" y="318"/>
                  <a:pt x="343" y="319"/>
                </a:cubicBezTo>
                <a:cubicBezTo>
                  <a:pt x="333" y="329"/>
                  <a:pt x="333" y="329"/>
                  <a:pt x="333" y="329"/>
                </a:cubicBezTo>
                <a:cubicBezTo>
                  <a:pt x="332" y="330"/>
                  <a:pt x="332" y="332"/>
                  <a:pt x="333" y="334"/>
                </a:cubicBezTo>
                <a:cubicBezTo>
                  <a:pt x="334" y="334"/>
                  <a:pt x="335" y="335"/>
                  <a:pt x="335" y="335"/>
                </a:cubicBezTo>
                <a:cubicBezTo>
                  <a:pt x="336" y="335"/>
                  <a:pt x="337" y="334"/>
                  <a:pt x="338" y="334"/>
                </a:cubicBezTo>
                <a:close/>
                <a:moveTo>
                  <a:pt x="336" y="348"/>
                </a:moveTo>
                <a:cubicBezTo>
                  <a:pt x="336" y="348"/>
                  <a:pt x="337" y="348"/>
                  <a:pt x="338" y="347"/>
                </a:cubicBezTo>
                <a:cubicBezTo>
                  <a:pt x="350" y="336"/>
                  <a:pt x="350" y="336"/>
                  <a:pt x="350" y="336"/>
                </a:cubicBezTo>
                <a:cubicBezTo>
                  <a:pt x="351" y="334"/>
                  <a:pt x="351" y="332"/>
                  <a:pt x="350" y="331"/>
                </a:cubicBezTo>
                <a:cubicBezTo>
                  <a:pt x="348" y="330"/>
                  <a:pt x="346" y="330"/>
                  <a:pt x="345" y="331"/>
                </a:cubicBezTo>
                <a:cubicBezTo>
                  <a:pt x="333" y="343"/>
                  <a:pt x="333" y="343"/>
                  <a:pt x="333" y="343"/>
                </a:cubicBezTo>
                <a:cubicBezTo>
                  <a:pt x="332" y="344"/>
                  <a:pt x="332" y="346"/>
                  <a:pt x="333" y="347"/>
                </a:cubicBezTo>
                <a:cubicBezTo>
                  <a:pt x="334" y="348"/>
                  <a:pt x="335" y="348"/>
                  <a:pt x="336" y="348"/>
                </a:cubicBezTo>
                <a:close/>
                <a:moveTo>
                  <a:pt x="570" y="111"/>
                </a:moveTo>
                <a:cubicBezTo>
                  <a:pt x="571" y="111"/>
                  <a:pt x="572" y="112"/>
                  <a:pt x="572" y="112"/>
                </a:cubicBezTo>
                <a:cubicBezTo>
                  <a:pt x="573" y="112"/>
                  <a:pt x="574" y="111"/>
                  <a:pt x="575" y="111"/>
                </a:cubicBezTo>
                <a:cubicBezTo>
                  <a:pt x="678" y="7"/>
                  <a:pt x="678" y="7"/>
                  <a:pt x="678" y="7"/>
                </a:cubicBezTo>
                <a:cubicBezTo>
                  <a:pt x="679" y="6"/>
                  <a:pt x="679" y="4"/>
                  <a:pt x="678" y="3"/>
                </a:cubicBezTo>
                <a:cubicBezTo>
                  <a:pt x="677" y="1"/>
                  <a:pt x="675" y="1"/>
                  <a:pt x="674" y="3"/>
                </a:cubicBezTo>
                <a:cubicBezTo>
                  <a:pt x="570" y="106"/>
                  <a:pt x="570" y="106"/>
                  <a:pt x="570" y="106"/>
                </a:cubicBezTo>
                <a:cubicBezTo>
                  <a:pt x="569" y="108"/>
                  <a:pt x="569" y="109"/>
                  <a:pt x="570" y="111"/>
                </a:cubicBezTo>
                <a:close/>
                <a:moveTo>
                  <a:pt x="523" y="158"/>
                </a:moveTo>
                <a:cubicBezTo>
                  <a:pt x="522" y="157"/>
                  <a:pt x="520" y="157"/>
                  <a:pt x="518" y="158"/>
                </a:cubicBezTo>
                <a:cubicBezTo>
                  <a:pt x="491" y="185"/>
                  <a:pt x="491" y="185"/>
                  <a:pt x="491" y="185"/>
                </a:cubicBezTo>
                <a:cubicBezTo>
                  <a:pt x="488" y="189"/>
                  <a:pt x="488" y="189"/>
                  <a:pt x="488" y="189"/>
                </a:cubicBezTo>
                <a:cubicBezTo>
                  <a:pt x="481" y="196"/>
                  <a:pt x="481" y="196"/>
                  <a:pt x="481" y="196"/>
                </a:cubicBezTo>
                <a:cubicBezTo>
                  <a:pt x="479" y="197"/>
                  <a:pt x="479" y="199"/>
                  <a:pt x="481" y="200"/>
                </a:cubicBezTo>
                <a:cubicBezTo>
                  <a:pt x="481" y="201"/>
                  <a:pt x="482" y="201"/>
                  <a:pt x="483" y="201"/>
                </a:cubicBezTo>
                <a:cubicBezTo>
                  <a:pt x="484" y="201"/>
                  <a:pt x="484" y="201"/>
                  <a:pt x="485" y="200"/>
                </a:cubicBezTo>
                <a:cubicBezTo>
                  <a:pt x="523" y="162"/>
                  <a:pt x="523" y="162"/>
                  <a:pt x="523" y="162"/>
                </a:cubicBezTo>
                <a:cubicBezTo>
                  <a:pt x="524" y="161"/>
                  <a:pt x="524" y="159"/>
                  <a:pt x="523" y="158"/>
                </a:cubicBezTo>
                <a:close/>
                <a:moveTo>
                  <a:pt x="303" y="378"/>
                </a:moveTo>
                <a:cubicBezTo>
                  <a:pt x="302" y="377"/>
                  <a:pt x="300" y="377"/>
                  <a:pt x="298" y="378"/>
                </a:cubicBezTo>
                <a:cubicBezTo>
                  <a:pt x="258" y="419"/>
                  <a:pt x="258" y="419"/>
                  <a:pt x="258" y="419"/>
                </a:cubicBezTo>
                <a:cubicBezTo>
                  <a:pt x="256" y="420"/>
                  <a:pt x="256" y="422"/>
                  <a:pt x="258" y="423"/>
                </a:cubicBezTo>
                <a:cubicBezTo>
                  <a:pt x="258" y="424"/>
                  <a:pt x="259" y="424"/>
                  <a:pt x="260" y="424"/>
                </a:cubicBezTo>
                <a:cubicBezTo>
                  <a:pt x="261" y="424"/>
                  <a:pt x="261" y="424"/>
                  <a:pt x="262" y="423"/>
                </a:cubicBezTo>
                <a:cubicBezTo>
                  <a:pt x="303" y="382"/>
                  <a:pt x="303" y="382"/>
                  <a:pt x="303" y="382"/>
                </a:cubicBezTo>
                <a:cubicBezTo>
                  <a:pt x="304" y="381"/>
                  <a:pt x="304" y="379"/>
                  <a:pt x="303" y="378"/>
                </a:cubicBezTo>
                <a:close/>
                <a:moveTo>
                  <a:pt x="458" y="225"/>
                </a:moveTo>
                <a:cubicBezTo>
                  <a:pt x="459" y="225"/>
                  <a:pt x="460" y="225"/>
                  <a:pt x="461" y="225"/>
                </a:cubicBezTo>
                <a:cubicBezTo>
                  <a:pt x="469" y="216"/>
                  <a:pt x="469" y="216"/>
                  <a:pt x="469" y="216"/>
                </a:cubicBezTo>
                <a:cubicBezTo>
                  <a:pt x="470" y="215"/>
                  <a:pt x="470" y="213"/>
                  <a:pt x="469" y="212"/>
                </a:cubicBezTo>
                <a:cubicBezTo>
                  <a:pt x="468" y="211"/>
                  <a:pt x="466" y="211"/>
                  <a:pt x="465" y="212"/>
                </a:cubicBezTo>
                <a:cubicBezTo>
                  <a:pt x="456" y="220"/>
                  <a:pt x="456" y="220"/>
                  <a:pt x="456" y="220"/>
                </a:cubicBezTo>
                <a:cubicBezTo>
                  <a:pt x="455" y="221"/>
                  <a:pt x="455" y="223"/>
                  <a:pt x="456" y="225"/>
                </a:cubicBezTo>
                <a:cubicBezTo>
                  <a:pt x="457" y="225"/>
                  <a:pt x="458" y="225"/>
                  <a:pt x="458" y="225"/>
                </a:cubicBezTo>
                <a:close/>
                <a:moveTo>
                  <a:pt x="466" y="232"/>
                </a:moveTo>
                <a:cubicBezTo>
                  <a:pt x="467" y="232"/>
                  <a:pt x="468" y="231"/>
                  <a:pt x="468" y="231"/>
                </a:cubicBezTo>
                <a:cubicBezTo>
                  <a:pt x="478" y="221"/>
                  <a:pt x="478" y="221"/>
                  <a:pt x="478" y="221"/>
                </a:cubicBezTo>
                <a:cubicBezTo>
                  <a:pt x="478" y="221"/>
                  <a:pt x="478" y="221"/>
                  <a:pt x="478" y="221"/>
                </a:cubicBezTo>
                <a:cubicBezTo>
                  <a:pt x="478" y="221"/>
                  <a:pt x="479" y="221"/>
                  <a:pt x="479" y="221"/>
                </a:cubicBezTo>
                <a:cubicBezTo>
                  <a:pt x="483" y="216"/>
                  <a:pt x="483" y="216"/>
                  <a:pt x="483" y="216"/>
                </a:cubicBezTo>
                <a:cubicBezTo>
                  <a:pt x="484" y="215"/>
                  <a:pt x="484" y="213"/>
                  <a:pt x="483" y="212"/>
                </a:cubicBezTo>
                <a:cubicBezTo>
                  <a:pt x="482" y="211"/>
                  <a:pt x="480" y="211"/>
                  <a:pt x="478" y="212"/>
                </a:cubicBezTo>
                <a:cubicBezTo>
                  <a:pt x="474" y="216"/>
                  <a:pt x="474" y="216"/>
                  <a:pt x="474" y="216"/>
                </a:cubicBezTo>
                <a:cubicBezTo>
                  <a:pt x="474" y="216"/>
                  <a:pt x="474" y="216"/>
                  <a:pt x="474" y="217"/>
                </a:cubicBezTo>
                <a:cubicBezTo>
                  <a:pt x="474" y="217"/>
                  <a:pt x="474" y="217"/>
                  <a:pt x="474" y="217"/>
                </a:cubicBezTo>
                <a:cubicBezTo>
                  <a:pt x="464" y="227"/>
                  <a:pt x="464" y="227"/>
                  <a:pt x="464" y="227"/>
                </a:cubicBezTo>
                <a:cubicBezTo>
                  <a:pt x="463" y="228"/>
                  <a:pt x="463" y="230"/>
                  <a:pt x="464" y="231"/>
                </a:cubicBezTo>
                <a:cubicBezTo>
                  <a:pt x="465" y="231"/>
                  <a:pt x="465" y="232"/>
                  <a:pt x="466" y="232"/>
                </a:cubicBezTo>
                <a:close/>
                <a:moveTo>
                  <a:pt x="316" y="382"/>
                </a:moveTo>
                <a:cubicBezTo>
                  <a:pt x="317" y="382"/>
                  <a:pt x="318" y="382"/>
                  <a:pt x="318" y="381"/>
                </a:cubicBezTo>
                <a:cubicBezTo>
                  <a:pt x="327" y="373"/>
                  <a:pt x="327" y="373"/>
                  <a:pt x="327" y="373"/>
                </a:cubicBezTo>
                <a:cubicBezTo>
                  <a:pt x="328" y="371"/>
                  <a:pt x="328" y="369"/>
                  <a:pt x="327" y="368"/>
                </a:cubicBezTo>
                <a:cubicBezTo>
                  <a:pt x="325" y="367"/>
                  <a:pt x="323" y="367"/>
                  <a:pt x="322" y="368"/>
                </a:cubicBezTo>
                <a:cubicBezTo>
                  <a:pt x="314" y="377"/>
                  <a:pt x="314" y="377"/>
                  <a:pt x="314" y="377"/>
                </a:cubicBezTo>
                <a:cubicBezTo>
                  <a:pt x="313" y="378"/>
                  <a:pt x="313" y="380"/>
                  <a:pt x="314" y="381"/>
                </a:cubicBezTo>
                <a:cubicBezTo>
                  <a:pt x="314" y="382"/>
                  <a:pt x="315" y="382"/>
                  <a:pt x="316" y="382"/>
                </a:cubicBezTo>
                <a:close/>
                <a:moveTo>
                  <a:pt x="524" y="166"/>
                </a:moveTo>
                <a:cubicBezTo>
                  <a:pt x="510" y="180"/>
                  <a:pt x="510" y="180"/>
                  <a:pt x="510" y="180"/>
                </a:cubicBezTo>
                <a:cubicBezTo>
                  <a:pt x="509" y="182"/>
                  <a:pt x="509" y="184"/>
                  <a:pt x="510" y="185"/>
                </a:cubicBezTo>
                <a:cubicBezTo>
                  <a:pt x="511" y="185"/>
                  <a:pt x="511" y="186"/>
                  <a:pt x="512" y="186"/>
                </a:cubicBezTo>
                <a:cubicBezTo>
                  <a:pt x="513" y="186"/>
                  <a:pt x="514" y="185"/>
                  <a:pt x="514" y="185"/>
                </a:cubicBezTo>
                <a:cubicBezTo>
                  <a:pt x="528" y="171"/>
                  <a:pt x="528" y="171"/>
                  <a:pt x="528" y="171"/>
                </a:cubicBezTo>
                <a:cubicBezTo>
                  <a:pt x="530" y="170"/>
                  <a:pt x="530" y="168"/>
                  <a:pt x="528" y="166"/>
                </a:cubicBezTo>
                <a:cubicBezTo>
                  <a:pt x="527" y="165"/>
                  <a:pt x="525" y="165"/>
                  <a:pt x="524" y="166"/>
                </a:cubicBezTo>
                <a:close/>
                <a:moveTo>
                  <a:pt x="340" y="357"/>
                </a:moveTo>
                <a:cubicBezTo>
                  <a:pt x="341" y="357"/>
                  <a:pt x="342" y="357"/>
                  <a:pt x="343" y="357"/>
                </a:cubicBezTo>
                <a:cubicBezTo>
                  <a:pt x="350" y="349"/>
                  <a:pt x="350" y="349"/>
                  <a:pt x="350" y="349"/>
                </a:cubicBezTo>
                <a:cubicBezTo>
                  <a:pt x="351" y="348"/>
                  <a:pt x="351" y="346"/>
                  <a:pt x="350" y="345"/>
                </a:cubicBezTo>
                <a:cubicBezTo>
                  <a:pt x="349" y="343"/>
                  <a:pt x="347" y="343"/>
                  <a:pt x="346" y="345"/>
                </a:cubicBezTo>
                <a:cubicBezTo>
                  <a:pt x="338" y="352"/>
                  <a:pt x="338" y="352"/>
                  <a:pt x="338" y="352"/>
                </a:cubicBezTo>
                <a:cubicBezTo>
                  <a:pt x="337" y="353"/>
                  <a:pt x="337" y="355"/>
                  <a:pt x="338" y="357"/>
                </a:cubicBezTo>
                <a:cubicBezTo>
                  <a:pt x="339" y="357"/>
                  <a:pt x="340" y="357"/>
                  <a:pt x="340" y="357"/>
                </a:cubicBezTo>
                <a:close/>
                <a:moveTo>
                  <a:pt x="296" y="403"/>
                </a:moveTo>
                <a:cubicBezTo>
                  <a:pt x="296" y="403"/>
                  <a:pt x="297" y="402"/>
                  <a:pt x="297" y="402"/>
                </a:cubicBezTo>
                <a:cubicBezTo>
                  <a:pt x="299" y="400"/>
                  <a:pt x="299" y="400"/>
                  <a:pt x="299" y="400"/>
                </a:cubicBezTo>
                <a:cubicBezTo>
                  <a:pt x="300" y="399"/>
                  <a:pt x="300" y="397"/>
                  <a:pt x="299" y="396"/>
                </a:cubicBezTo>
                <a:cubicBezTo>
                  <a:pt x="298" y="395"/>
                  <a:pt x="296" y="395"/>
                  <a:pt x="294" y="396"/>
                </a:cubicBezTo>
                <a:cubicBezTo>
                  <a:pt x="293" y="398"/>
                  <a:pt x="293" y="398"/>
                  <a:pt x="293" y="398"/>
                </a:cubicBezTo>
                <a:cubicBezTo>
                  <a:pt x="292" y="398"/>
                  <a:pt x="292" y="398"/>
                  <a:pt x="292" y="399"/>
                </a:cubicBezTo>
                <a:cubicBezTo>
                  <a:pt x="292" y="399"/>
                  <a:pt x="291" y="399"/>
                  <a:pt x="291" y="399"/>
                </a:cubicBezTo>
                <a:cubicBezTo>
                  <a:pt x="264" y="426"/>
                  <a:pt x="264" y="426"/>
                  <a:pt x="264" y="426"/>
                </a:cubicBezTo>
                <a:cubicBezTo>
                  <a:pt x="263" y="428"/>
                  <a:pt x="263" y="430"/>
                  <a:pt x="264" y="431"/>
                </a:cubicBezTo>
                <a:cubicBezTo>
                  <a:pt x="265" y="431"/>
                  <a:pt x="265" y="432"/>
                  <a:pt x="266" y="432"/>
                </a:cubicBezTo>
                <a:cubicBezTo>
                  <a:pt x="267" y="432"/>
                  <a:pt x="268" y="431"/>
                  <a:pt x="268" y="431"/>
                </a:cubicBezTo>
                <a:cubicBezTo>
                  <a:pt x="295" y="404"/>
                  <a:pt x="295" y="404"/>
                  <a:pt x="295" y="404"/>
                </a:cubicBezTo>
                <a:cubicBezTo>
                  <a:pt x="296" y="403"/>
                  <a:pt x="296" y="403"/>
                  <a:pt x="296" y="403"/>
                </a:cubicBezTo>
                <a:close/>
                <a:moveTo>
                  <a:pt x="575" y="120"/>
                </a:moveTo>
                <a:cubicBezTo>
                  <a:pt x="576" y="120"/>
                  <a:pt x="577" y="121"/>
                  <a:pt x="577" y="121"/>
                </a:cubicBezTo>
                <a:cubicBezTo>
                  <a:pt x="578" y="121"/>
                  <a:pt x="579" y="120"/>
                  <a:pt x="580" y="120"/>
                </a:cubicBezTo>
                <a:cubicBezTo>
                  <a:pt x="693" y="6"/>
                  <a:pt x="693" y="6"/>
                  <a:pt x="693" y="6"/>
                </a:cubicBezTo>
                <a:cubicBezTo>
                  <a:pt x="694" y="5"/>
                  <a:pt x="694" y="3"/>
                  <a:pt x="693" y="2"/>
                </a:cubicBezTo>
                <a:cubicBezTo>
                  <a:pt x="692" y="1"/>
                  <a:pt x="690" y="1"/>
                  <a:pt x="688" y="2"/>
                </a:cubicBezTo>
                <a:cubicBezTo>
                  <a:pt x="575" y="115"/>
                  <a:pt x="575" y="115"/>
                  <a:pt x="575" y="115"/>
                </a:cubicBezTo>
                <a:cubicBezTo>
                  <a:pt x="574" y="117"/>
                  <a:pt x="574" y="118"/>
                  <a:pt x="575" y="120"/>
                </a:cubicBezTo>
                <a:close/>
                <a:moveTo>
                  <a:pt x="362" y="350"/>
                </a:moveTo>
                <a:cubicBezTo>
                  <a:pt x="362" y="350"/>
                  <a:pt x="363" y="350"/>
                  <a:pt x="364" y="349"/>
                </a:cubicBezTo>
                <a:cubicBezTo>
                  <a:pt x="366" y="348"/>
                  <a:pt x="366" y="348"/>
                  <a:pt x="366" y="348"/>
                </a:cubicBezTo>
                <a:cubicBezTo>
                  <a:pt x="367" y="346"/>
                  <a:pt x="367" y="344"/>
                  <a:pt x="366" y="343"/>
                </a:cubicBezTo>
                <a:cubicBezTo>
                  <a:pt x="364" y="342"/>
                  <a:pt x="362" y="342"/>
                  <a:pt x="361" y="343"/>
                </a:cubicBezTo>
                <a:cubicBezTo>
                  <a:pt x="360" y="345"/>
                  <a:pt x="360" y="345"/>
                  <a:pt x="360" y="345"/>
                </a:cubicBezTo>
                <a:cubicBezTo>
                  <a:pt x="358" y="346"/>
                  <a:pt x="358" y="348"/>
                  <a:pt x="360" y="349"/>
                </a:cubicBezTo>
                <a:cubicBezTo>
                  <a:pt x="360" y="350"/>
                  <a:pt x="361" y="350"/>
                  <a:pt x="362" y="350"/>
                </a:cubicBezTo>
                <a:close/>
                <a:moveTo>
                  <a:pt x="489" y="216"/>
                </a:moveTo>
                <a:cubicBezTo>
                  <a:pt x="487" y="218"/>
                  <a:pt x="487" y="218"/>
                  <a:pt x="487" y="218"/>
                </a:cubicBezTo>
                <a:cubicBezTo>
                  <a:pt x="485" y="219"/>
                  <a:pt x="485" y="221"/>
                  <a:pt x="487" y="222"/>
                </a:cubicBezTo>
                <a:cubicBezTo>
                  <a:pt x="487" y="223"/>
                  <a:pt x="488" y="223"/>
                  <a:pt x="489" y="223"/>
                </a:cubicBezTo>
                <a:cubicBezTo>
                  <a:pt x="490" y="223"/>
                  <a:pt x="490" y="223"/>
                  <a:pt x="491" y="222"/>
                </a:cubicBezTo>
                <a:cubicBezTo>
                  <a:pt x="493" y="220"/>
                  <a:pt x="493" y="220"/>
                  <a:pt x="493" y="220"/>
                </a:cubicBezTo>
                <a:cubicBezTo>
                  <a:pt x="494" y="219"/>
                  <a:pt x="494" y="217"/>
                  <a:pt x="493" y="216"/>
                </a:cubicBezTo>
                <a:cubicBezTo>
                  <a:pt x="492" y="215"/>
                  <a:pt x="490" y="215"/>
                  <a:pt x="489" y="216"/>
                </a:cubicBezTo>
                <a:close/>
                <a:moveTo>
                  <a:pt x="293" y="416"/>
                </a:moveTo>
                <a:cubicBezTo>
                  <a:pt x="292" y="415"/>
                  <a:pt x="290" y="415"/>
                  <a:pt x="288" y="416"/>
                </a:cubicBezTo>
                <a:cubicBezTo>
                  <a:pt x="274" y="431"/>
                  <a:pt x="274" y="431"/>
                  <a:pt x="274" y="431"/>
                </a:cubicBezTo>
                <a:cubicBezTo>
                  <a:pt x="272" y="432"/>
                  <a:pt x="272" y="434"/>
                  <a:pt x="274" y="435"/>
                </a:cubicBezTo>
                <a:cubicBezTo>
                  <a:pt x="274" y="436"/>
                  <a:pt x="275" y="436"/>
                  <a:pt x="276" y="436"/>
                </a:cubicBezTo>
                <a:cubicBezTo>
                  <a:pt x="277" y="436"/>
                  <a:pt x="277" y="436"/>
                  <a:pt x="278" y="435"/>
                </a:cubicBezTo>
                <a:cubicBezTo>
                  <a:pt x="293" y="420"/>
                  <a:pt x="293" y="420"/>
                  <a:pt x="293" y="420"/>
                </a:cubicBezTo>
                <a:cubicBezTo>
                  <a:pt x="294" y="419"/>
                  <a:pt x="294" y="417"/>
                  <a:pt x="293" y="416"/>
                </a:cubicBezTo>
                <a:close/>
                <a:moveTo>
                  <a:pt x="583" y="125"/>
                </a:moveTo>
                <a:cubicBezTo>
                  <a:pt x="584" y="126"/>
                  <a:pt x="585" y="126"/>
                  <a:pt x="586" y="126"/>
                </a:cubicBezTo>
                <a:cubicBezTo>
                  <a:pt x="586" y="126"/>
                  <a:pt x="587" y="126"/>
                  <a:pt x="588" y="125"/>
                </a:cubicBezTo>
                <a:cubicBezTo>
                  <a:pt x="707" y="6"/>
                  <a:pt x="707" y="6"/>
                  <a:pt x="707" y="6"/>
                </a:cubicBezTo>
                <a:cubicBezTo>
                  <a:pt x="708" y="5"/>
                  <a:pt x="708" y="3"/>
                  <a:pt x="707" y="2"/>
                </a:cubicBezTo>
                <a:cubicBezTo>
                  <a:pt x="706" y="0"/>
                  <a:pt x="704" y="0"/>
                  <a:pt x="703" y="2"/>
                </a:cubicBezTo>
                <a:cubicBezTo>
                  <a:pt x="583" y="121"/>
                  <a:pt x="583" y="121"/>
                  <a:pt x="583" y="121"/>
                </a:cubicBezTo>
                <a:cubicBezTo>
                  <a:pt x="582" y="122"/>
                  <a:pt x="582" y="124"/>
                  <a:pt x="583" y="125"/>
                </a:cubicBezTo>
                <a:close/>
                <a:moveTo>
                  <a:pt x="502" y="210"/>
                </a:moveTo>
                <a:cubicBezTo>
                  <a:pt x="503" y="210"/>
                  <a:pt x="503" y="210"/>
                  <a:pt x="504" y="209"/>
                </a:cubicBezTo>
                <a:cubicBezTo>
                  <a:pt x="519" y="194"/>
                  <a:pt x="519" y="194"/>
                  <a:pt x="519" y="194"/>
                </a:cubicBezTo>
                <a:cubicBezTo>
                  <a:pt x="520" y="193"/>
                  <a:pt x="520" y="191"/>
                  <a:pt x="519" y="190"/>
                </a:cubicBezTo>
                <a:cubicBezTo>
                  <a:pt x="518" y="188"/>
                  <a:pt x="516" y="188"/>
                  <a:pt x="515" y="190"/>
                </a:cubicBezTo>
                <a:cubicBezTo>
                  <a:pt x="500" y="205"/>
                  <a:pt x="500" y="205"/>
                  <a:pt x="500" y="205"/>
                </a:cubicBezTo>
                <a:cubicBezTo>
                  <a:pt x="498" y="206"/>
                  <a:pt x="498" y="208"/>
                  <a:pt x="500" y="209"/>
                </a:cubicBezTo>
                <a:cubicBezTo>
                  <a:pt x="500" y="210"/>
                  <a:pt x="501" y="210"/>
                  <a:pt x="502" y="210"/>
                </a:cubicBezTo>
                <a:close/>
                <a:moveTo>
                  <a:pt x="341" y="368"/>
                </a:moveTo>
                <a:cubicBezTo>
                  <a:pt x="340" y="367"/>
                  <a:pt x="338" y="367"/>
                  <a:pt x="336" y="368"/>
                </a:cubicBezTo>
                <a:cubicBezTo>
                  <a:pt x="331" y="374"/>
                  <a:pt x="331" y="374"/>
                  <a:pt x="331" y="374"/>
                </a:cubicBezTo>
                <a:cubicBezTo>
                  <a:pt x="330" y="375"/>
                  <a:pt x="330" y="376"/>
                  <a:pt x="330" y="377"/>
                </a:cubicBezTo>
                <a:cubicBezTo>
                  <a:pt x="329" y="377"/>
                  <a:pt x="328" y="377"/>
                  <a:pt x="327" y="378"/>
                </a:cubicBezTo>
                <a:cubicBezTo>
                  <a:pt x="325" y="380"/>
                  <a:pt x="325" y="380"/>
                  <a:pt x="325" y="380"/>
                </a:cubicBezTo>
                <a:cubicBezTo>
                  <a:pt x="324" y="381"/>
                  <a:pt x="324" y="383"/>
                  <a:pt x="325" y="384"/>
                </a:cubicBezTo>
                <a:cubicBezTo>
                  <a:pt x="325" y="385"/>
                  <a:pt x="326" y="385"/>
                  <a:pt x="327" y="385"/>
                </a:cubicBezTo>
                <a:cubicBezTo>
                  <a:pt x="328" y="385"/>
                  <a:pt x="329" y="385"/>
                  <a:pt x="329" y="384"/>
                </a:cubicBezTo>
                <a:cubicBezTo>
                  <a:pt x="331" y="382"/>
                  <a:pt x="331" y="382"/>
                  <a:pt x="331" y="382"/>
                </a:cubicBezTo>
                <a:cubicBezTo>
                  <a:pt x="332" y="381"/>
                  <a:pt x="332" y="380"/>
                  <a:pt x="332" y="379"/>
                </a:cubicBezTo>
                <a:cubicBezTo>
                  <a:pt x="332" y="379"/>
                  <a:pt x="332" y="379"/>
                  <a:pt x="333" y="379"/>
                </a:cubicBezTo>
                <a:cubicBezTo>
                  <a:pt x="334" y="379"/>
                  <a:pt x="334" y="379"/>
                  <a:pt x="335" y="378"/>
                </a:cubicBezTo>
                <a:cubicBezTo>
                  <a:pt x="341" y="372"/>
                  <a:pt x="341" y="372"/>
                  <a:pt x="341" y="372"/>
                </a:cubicBezTo>
                <a:cubicBezTo>
                  <a:pt x="342" y="371"/>
                  <a:pt x="342" y="369"/>
                  <a:pt x="341" y="368"/>
                </a:cubicBezTo>
                <a:close/>
                <a:moveTo>
                  <a:pt x="340" y="382"/>
                </a:moveTo>
                <a:cubicBezTo>
                  <a:pt x="341" y="383"/>
                  <a:pt x="342" y="383"/>
                  <a:pt x="343" y="383"/>
                </a:cubicBezTo>
                <a:cubicBezTo>
                  <a:pt x="343" y="383"/>
                  <a:pt x="344" y="383"/>
                  <a:pt x="345" y="382"/>
                </a:cubicBezTo>
                <a:cubicBezTo>
                  <a:pt x="350" y="377"/>
                  <a:pt x="350" y="377"/>
                  <a:pt x="350" y="377"/>
                </a:cubicBezTo>
                <a:cubicBezTo>
                  <a:pt x="351" y="376"/>
                  <a:pt x="351" y="374"/>
                  <a:pt x="350" y="373"/>
                </a:cubicBezTo>
                <a:cubicBezTo>
                  <a:pt x="349" y="372"/>
                  <a:pt x="347" y="372"/>
                  <a:pt x="346" y="373"/>
                </a:cubicBezTo>
                <a:cubicBezTo>
                  <a:pt x="340" y="378"/>
                  <a:pt x="340" y="378"/>
                  <a:pt x="340" y="378"/>
                </a:cubicBezTo>
                <a:cubicBezTo>
                  <a:pt x="339" y="379"/>
                  <a:pt x="339" y="381"/>
                  <a:pt x="340" y="382"/>
                </a:cubicBezTo>
                <a:close/>
                <a:moveTo>
                  <a:pt x="308" y="415"/>
                </a:moveTo>
                <a:cubicBezTo>
                  <a:pt x="307" y="414"/>
                  <a:pt x="305" y="414"/>
                  <a:pt x="303" y="415"/>
                </a:cubicBezTo>
                <a:cubicBezTo>
                  <a:pt x="283" y="435"/>
                  <a:pt x="283" y="435"/>
                  <a:pt x="283" y="435"/>
                </a:cubicBezTo>
                <a:cubicBezTo>
                  <a:pt x="282" y="436"/>
                  <a:pt x="282" y="438"/>
                  <a:pt x="283" y="439"/>
                </a:cubicBezTo>
                <a:cubicBezTo>
                  <a:pt x="284" y="440"/>
                  <a:pt x="285" y="440"/>
                  <a:pt x="286" y="440"/>
                </a:cubicBezTo>
                <a:cubicBezTo>
                  <a:pt x="286" y="440"/>
                  <a:pt x="287" y="440"/>
                  <a:pt x="288" y="439"/>
                </a:cubicBezTo>
                <a:cubicBezTo>
                  <a:pt x="308" y="419"/>
                  <a:pt x="308" y="419"/>
                  <a:pt x="308" y="419"/>
                </a:cubicBezTo>
                <a:cubicBezTo>
                  <a:pt x="309" y="418"/>
                  <a:pt x="309" y="416"/>
                  <a:pt x="308" y="415"/>
                </a:cubicBezTo>
                <a:close/>
                <a:moveTo>
                  <a:pt x="516" y="210"/>
                </a:moveTo>
                <a:cubicBezTo>
                  <a:pt x="517" y="210"/>
                  <a:pt x="517" y="210"/>
                  <a:pt x="518" y="209"/>
                </a:cubicBezTo>
                <a:cubicBezTo>
                  <a:pt x="531" y="196"/>
                  <a:pt x="531" y="196"/>
                  <a:pt x="531" y="196"/>
                </a:cubicBezTo>
                <a:cubicBezTo>
                  <a:pt x="532" y="195"/>
                  <a:pt x="532" y="193"/>
                  <a:pt x="531" y="192"/>
                </a:cubicBezTo>
                <a:cubicBezTo>
                  <a:pt x="530" y="191"/>
                  <a:pt x="528" y="191"/>
                  <a:pt x="526" y="192"/>
                </a:cubicBezTo>
                <a:cubicBezTo>
                  <a:pt x="514" y="205"/>
                  <a:pt x="514" y="205"/>
                  <a:pt x="514" y="205"/>
                </a:cubicBezTo>
                <a:cubicBezTo>
                  <a:pt x="512" y="206"/>
                  <a:pt x="512" y="208"/>
                  <a:pt x="514" y="209"/>
                </a:cubicBezTo>
                <a:cubicBezTo>
                  <a:pt x="514" y="210"/>
                  <a:pt x="515" y="210"/>
                  <a:pt x="516" y="210"/>
                </a:cubicBezTo>
                <a:close/>
                <a:moveTo>
                  <a:pt x="719" y="4"/>
                </a:moveTo>
                <a:cubicBezTo>
                  <a:pt x="718" y="2"/>
                  <a:pt x="716" y="2"/>
                  <a:pt x="715" y="4"/>
                </a:cubicBezTo>
                <a:cubicBezTo>
                  <a:pt x="675" y="44"/>
                  <a:pt x="675" y="44"/>
                  <a:pt x="675" y="44"/>
                </a:cubicBezTo>
                <a:cubicBezTo>
                  <a:pt x="675" y="44"/>
                  <a:pt x="675" y="43"/>
                  <a:pt x="675" y="43"/>
                </a:cubicBezTo>
                <a:cubicBezTo>
                  <a:pt x="619" y="98"/>
                  <a:pt x="619" y="98"/>
                  <a:pt x="619" y="98"/>
                </a:cubicBezTo>
                <a:cubicBezTo>
                  <a:pt x="619" y="98"/>
                  <a:pt x="619" y="98"/>
                  <a:pt x="619" y="98"/>
                </a:cubicBezTo>
                <a:cubicBezTo>
                  <a:pt x="618" y="100"/>
                  <a:pt x="618" y="100"/>
                  <a:pt x="618" y="100"/>
                </a:cubicBezTo>
                <a:cubicBezTo>
                  <a:pt x="609" y="109"/>
                  <a:pt x="609" y="109"/>
                  <a:pt x="609" y="109"/>
                </a:cubicBezTo>
                <a:cubicBezTo>
                  <a:pt x="609" y="109"/>
                  <a:pt x="609" y="110"/>
                  <a:pt x="608" y="110"/>
                </a:cubicBezTo>
                <a:cubicBezTo>
                  <a:pt x="608" y="110"/>
                  <a:pt x="608" y="110"/>
                  <a:pt x="608" y="111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1" y="127"/>
                  <a:pt x="591" y="129"/>
                  <a:pt x="592" y="130"/>
                </a:cubicBezTo>
                <a:cubicBezTo>
                  <a:pt x="593" y="131"/>
                  <a:pt x="594" y="131"/>
                  <a:pt x="595" y="131"/>
                </a:cubicBezTo>
                <a:cubicBezTo>
                  <a:pt x="595" y="131"/>
                  <a:pt x="596" y="131"/>
                  <a:pt x="597" y="130"/>
                </a:cubicBezTo>
                <a:cubicBezTo>
                  <a:pt x="612" y="115"/>
                  <a:pt x="612" y="115"/>
                  <a:pt x="612" y="115"/>
                </a:cubicBezTo>
                <a:cubicBezTo>
                  <a:pt x="612" y="115"/>
                  <a:pt x="612" y="115"/>
                  <a:pt x="613" y="114"/>
                </a:cubicBezTo>
                <a:cubicBezTo>
                  <a:pt x="613" y="114"/>
                  <a:pt x="613" y="114"/>
                  <a:pt x="613" y="114"/>
                </a:cubicBezTo>
                <a:cubicBezTo>
                  <a:pt x="622" y="105"/>
                  <a:pt x="622" y="105"/>
                  <a:pt x="622" y="105"/>
                </a:cubicBezTo>
                <a:cubicBezTo>
                  <a:pt x="622" y="105"/>
                  <a:pt x="622" y="105"/>
                  <a:pt x="622" y="105"/>
                </a:cubicBezTo>
                <a:cubicBezTo>
                  <a:pt x="627" y="101"/>
                  <a:pt x="627" y="101"/>
                  <a:pt x="627" y="101"/>
                </a:cubicBezTo>
                <a:cubicBezTo>
                  <a:pt x="719" y="8"/>
                  <a:pt x="719" y="8"/>
                  <a:pt x="719" y="8"/>
                </a:cubicBezTo>
                <a:cubicBezTo>
                  <a:pt x="720" y="7"/>
                  <a:pt x="720" y="5"/>
                  <a:pt x="719" y="4"/>
                </a:cubicBezTo>
                <a:close/>
                <a:moveTo>
                  <a:pt x="370" y="352"/>
                </a:moveTo>
                <a:cubicBezTo>
                  <a:pt x="369" y="351"/>
                  <a:pt x="367" y="351"/>
                  <a:pt x="366" y="352"/>
                </a:cubicBezTo>
                <a:cubicBezTo>
                  <a:pt x="364" y="354"/>
                  <a:pt x="364" y="354"/>
                  <a:pt x="364" y="354"/>
                </a:cubicBezTo>
                <a:cubicBezTo>
                  <a:pt x="363" y="355"/>
                  <a:pt x="363" y="357"/>
                  <a:pt x="364" y="358"/>
                </a:cubicBezTo>
                <a:cubicBezTo>
                  <a:pt x="365" y="359"/>
                  <a:pt x="366" y="359"/>
                  <a:pt x="366" y="359"/>
                </a:cubicBezTo>
                <a:cubicBezTo>
                  <a:pt x="367" y="359"/>
                  <a:pt x="368" y="359"/>
                  <a:pt x="369" y="358"/>
                </a:cubicBezTo>
                <a:cubicBezTo>
                  <a:pt x="370" y="357"/>
                  <a:pt x="370" y="357"/>
                  <a:pt x="370" y="357"/>
                </a:cubicBezTo>
                <a:cubicBezTo>
                  <a:pt x="372" y="356"/>
                  <a:pt x="372" y="354"/>
                  <a:pt x="370" y="352"/>
                </a:cubicBezTo>
                <a:close/>
                <a:moveTo>
                  <a:pt x="317" y="419"/>
                </a:moveTo>
                <a:cubicBezTo>
                  <a:pt x="316" y="418"/>
                  <a:pt x="314" y="418"/>
                  <a:pt x="313" y="419"/>
                </a:cubicBezTo>
                <a:cubicBezTo>
                  <a:pt x="293" y="439"/>
                  <a:pt x="293" y="439"/>
                  <a:pt x="293" y="439"/>
                </a:cubicBezTo>
                <a:cubicBezTo>
                  <a:pt x="292" y="441"/>
                  <a:pt x="292" y="443"/>
                  <a:pt x="293" y="444"/>
                </a:cubicBezTo>
                <a:cubicBezTo>
                  <a:pt x="294" y="444"/>
                  <a:pt x="294" y="445"/>
                  <a:pt x="295" y="445"/>
                </a:cubicBezTo>
                <a:cubicBezTo>
                  <a:pt x="296" y="445"/>
                  <a:pt x="297" y="444"/>
                  <a:pt x="297" y="444"/>
                </a:cubicBezTo>
                <a:cubicBezTo>
                  <a:pt x="317" y="424"/>
                  <a:pt x="317" y="424"/>
                  <a:pt x="317" y="424"/>
                </a:cubicBezTo>
                <a:cubicBezTo>
                  <a:pt x="319" y="423"/>
                  <a:pt x="319" y="421"/>
                  <a:pt x="317" y="419"/>
                </a:cubicBezTo>
                <a:close/>
                <a:moveTo>
                  <a:pt x="722" y="15"/>
                </a:moveTo>
                <a:cubicBezTo>
                  <a:pt x="721" y="13"/>
                  <a:pt x="719" y="13"/>
                  <a:pt x="718" y="15"/>
                </a:cubicBezTo>
                <a:cubicBezTo>
                  <a:pt x="641" y="92"/>
                  <a:pt x="641" y="92"/>
                  <a:pt x="641" y="92"/>
                </a:cubicBezTo>
                <a:cubicBezTo>
                  <a:pt x="639" y="93"/>
                  <a:pt x="639" y="95"/>
                  <a:pt x="641" y="96"/>
                </a:cubicBezTo>
                <a:cubicBezTo>
                  <a:pt x="641" y="97"/>
                  <a:pt x="642" y="97"/>
                  <a:pt x="643" y="97"/>
                </a:cubicBezTo>
                <a:cubicBezTo>
                  <a:pt x="644" y="97"/>
                  <a:pt x="644" y="97"/>
                  <a:pt x="645" y="96"/>
                </a:cubicBezTo>
                <a:cubicBezTo>
                  <a:pt x="722" y="19"/>
                  <a:pt x="722" y="19"/>
                  <a:pt x="722" y="19"/>
                </a:cubicBezTo>
                <a:cubicBezTo>
                  <a:pt x="723" y="18"/>
                  <a:pt x="723" y="16"/>
                  <a:pt x="722" y="15"/>
                </a:cubicBezTo>
                <a:close/>
                <a:moveTo>
                  <a:pt x="524" y="216"/>
                </a:moveTo>
                <a:cubicBezTo>
                  <a:pt x="524" y="216"/>
                  <a:pt x="525" y="216"/>
                  <a:pt x="526" y="215"/>
                </a:cubicBezTo>
                <a:cubicBezTo>
                  <a:pt x="534" y="208"/>
                  <a:pt x="534" y="208"/>
                  <a:pt x="534" y="208"/>
                </a:cubicBezTo>
                <a:cubicBezTo>
                  <a:pt x="535" y="206"/>
                  <a:pt x="535" y="204"/>
                  <a:pt x="534" y="203"/>
                </a:cubicBezTo>
                <a:cubicBezTo>
                  <a:pt x="532" y="202"/>
                  <a:pt x="530" y="202"/>
                  <a:pt x="529" y="203"/>
                </a:cubicBezTo>
                <a:cubicBezTo>
                  <a:pt x="522" y="211"/>
                  <a:pt x="522" y="211"/>
                  <a:pt x="522" y="211"/>
                </a:cubicBezTo>
                <a:cubicBezTo>
                  <a:pt x="520" y="212"/>
                  <a:pt x="520" y="214"/>
                  <a:pt x="522" y="215"/>
                </a:cubicBezTo>
                <a:cubicBezTo>
                  <a:pt x="522" y="216"/>
                  <a:pt x="523" y="216"/>
                  <a:pt x="524" y="216"/>
                </a:cubicBezTo>
                <a:close/>
                <a:moveTo>
                  <a:pt x="351" y="389"/>
                </a:moveTo>
                <a:cubicBezTo>
                  <a:pt x="352" y="389"/>
                  <a:pt x="353" y="388"/>
                  <a:pt x="353" y="388"/>
                </a:cubicBezTo>
                <a:cubicBezTo>
                  <a:pt x="359" y="382"/>
                  <a:pt x="359" y="382"/>
                  <a:pt x="359" y="382"/>
                </a:cubicBezTo>
                <a:cubicBezTo>
                  <a:pt x="360" y="381"/>
                  <a:pt x="360" y="379"/>
                  <a:pt x="359" y="377"/>
                </a:cubicBezTo>
                <a:cubicBezTo>
                  <a:pt x="358" y="376"/>
                  <a:pt x="356" y="376"/>
                  <a:pt x="355" y="377"/>
                </a:cubicBezTo>
                <a:cubicBezTo>
                  <a:pt x="349" y="383"/>
                  <a:pt x="349" y="383"/>
                  <a:pt x="349" y="383"/>
                </a:cubicBezTo>
                <a:cubicBezTo>
                  <a:pt x="348" y="385"/>
                  <a:pt x="348" y="387"/>
                  <a:pt x="349" y="388"/>
                </a:cubicBezTo>
                <a:cubicBezTo>
                  <a:pt x="350" y="388"/>
                  <a:pt x="350" y="389"/>
                  <a:pt x="351" y="389"/>
                </a:cubicBezTo>
                <a:close/>
                <a:moveTo>
                  <a:pt x="741" y="10"/>
                </a:moveTo>
                <a:cubicBezTo>
                  <a:pt x="740" y="9"/>
                  <a:pt x="738" y="9"/>
                  <a:pt x="736" y="10"/>
                </a:cubicBezTo>
                <a:cubicBezTo>
                  <a:pt x="667" y="79"/>
                  <a:pt x="667" y="79"/>
                  <a:pt x="667" y="79"/>
                </a:cubicBezTo>
                <a:cubicBezTo>
                  <a:pt x="666" y="81"/>
                  <a:pt x="666" y="83"/>
                  <a:pt x="667" y="84"/>
                </a:cubicBezTo>
                <a:cubicBezTo>
                  <a:pt x="668" y="84"/>
                  <a:pt x="668" y="85"/>
                  <a:pt x="669" y="85"/>
                </a:cubicBezTo>
                <a:cubicBezTo>
                  <a:pt x="670" y="85"/>
                  <a:pt x="671" y="84"/>
                  <a:pt x="671" y="84"/>
                </a:cubicBezTo>
                <a:cubicBezTo>
                  <a:pt x="741" y="14"/>
                  <a:pt x="741" y="14"/>
                  <a:pt x="741" y="14"/>
                </a:cubicBezTo>
                <a:cubicBezTo>
                  <a:pt x="742" y="13"/>
                  <a:pt x="742" y="11"/>
                  <a:pt x="741" y="10"/>
                </a:cubicBezTo>
                <a:close/>
                <a:moveTo>
                  <a:pt x="319" y="436"/>
                </a:moveTo>
                <a:cubicBezTo>
                  <a:pt x="320" y="435"/>
                  <a:pt x="320" y="433"/>
                  <a:pt x="319" y="432"/>
                </a:cubicBezTo>
                <a:cubicBezTo>
                  <a:pt x="318" y="431"/>
                  <a:pt x="316" y="431"/>
                  <a:pt x="314" y="432"/>
                </a:cubicBezTo>
                <a:cubicBezTo>
                  <a:pt x="299" y="447"/>
                  <a:pt x="299" y="447"/>
                  <a:pt x="299" y="447"/>
                </a:cubicBezTo>
                <a:cubicBezTo>
                  <a:pt x="298" y="448"/>
                  <a:pt x="298" y="450"/>
                  <a:pt x="299" y="452"/>
                </a:cubicBezTo>
                <a:cubicBezTo>
                  <a:pt x="300" y="452"/>
                  <a:pt x="301" y="452"/>
                  <a:pt x="301" y="452"/>
                </a:cubicBezTo>
                <a:cubicBezTo>
                  <a:pt x="302" y="452"/>
                  <a:pt x="303" y="452"/>
                  <a:pt x="304" y="452"/>
                </a:cubicBezTo>
                <a:lnTo>
                  <a:pt x="319" y="436"/>
                </a:lnTo>
                <a:close/>
                <a:moveTo>
                  <a:pt x="369" y="382"/>
                </a:moveTo>
                <a:cubicBezTo>
                  <a:pt x="368" y="380"/>
                  <a:pt x="366" y="380"/>
                  <a:pt x="365" y="382"/>
                </a:cubicBezTo>
                <a:cubicBezTo>
                  <a:pt x="357" y="389"/>
                  <a:pt x="357" y="389"/>
                  <a:pt x="357" y="389"/>
                </a:cubicBezTo>
                <a:cubicBezTo>
                  <a:pt x="356" y="390"/>
                  <a:pt x="356" y="392"/>
                  <a:pt x="357" y="393"/>
                </a:cubicBezTo>
                <a:cubicBezTo>
                  <a:pt x="358" y="394"/>
                  <a:pt x="359" y="394"/>
                  <a:pt x="360" y="394"/>
                </a:cubicBezTo>
                <a:cubicBezTo>
                  <a:pt x="360" y="394"/>
                  <a:pt x="361" y="394"/>
                  <a:pt x="362" y="393"/>
                </a:cubicBezTo>
                <a:cubicBezTo>
                  <a:pt x="369" y="386"/>
                  <a:pt x="369" y="386"/>
                  <a:pt x="369" y="386"/>
                </a:cubicBezTo>
                <a:cubicBezTo>
                  <a:pt x="370" y="385"/>
                  <a:pt x="370" y="383"/>
                  <a:pt x="369" y="382"/>
                </a:cubicBezTo>
                <a:close/>
                <a:moveTo>
                  <a:pt x="376" y="370"/>
                </a:moveTo>
                <a:cubicBezTo>
                  <a:pt x="375" y="371"/>
                  <a:pt x="375" y="371"/>
                  <a:pt x="375" y="371"/>
                </a:cubicBezTo>
                <a:cubicBezTo>
                  <a:pt x="374" y="373"/>
                  <a:pt x="374" y="375"/>
                  <a:pt x="375" y="376"/>
                </a:cubicBezTo>
                <a:cubicBezTo>
                  <a:pt x="375" y="376"/>
                  <a:pt x="376" y="377"/>
                  <a:pt x="377" y="377"/>
                </a:cubicBezTo>
                <a:cubicBezTo>
                  <a:pt x="378" y="377"/>
                  <a:pt x="379" y="376"/>
                  <a:pt x="379" y="376"/>
                </a:cubicBezTo>
                <a:cubicBezTo>
                  <a:pt x="380" y="375"/>
                  <a:pt x="380" y="375"/>
                  <a:pt x="380" y="375"/>
                </a:cubicBezTo>
                <a:cubicBezTo>
                  <a:pt x="381" y="374"/>
                  <a:pt x="381" y="372"/>
                  <a:pt x="380" y="370"/>
                </a:cubicBezTo>
                <a:cubicBezTo>
                  <a:pt x="379" y="369"/>
                  <a:pt x="377" y="369"/>
                  <a:pt x="376" y="370"/>
                </a:cubicBezTo>
                <a:close/>
                <a:moveTo>
                  <a:pt x="698" y="67"/>
                </a:moveTo>
                <a:cubicBezTo>
                  <a:pt x="697" y="65"/>
                  <a:pt x="695" y="65"/>
                  <a:pt x="694" y="67"/>
                </a:cubicBezTo>
                <a:cubicBezTo>
                  <a:pt x="685" y="76"/>
                  <a:pt x="685" y="76"/>
                  <a:pt x="685" y="76"/>
                </a:cubicBezTo>
                <a:cubicBezTo>
                  <a:pt x="683" y="77"/>
                  <a:pt x="683" y="79"/>
                  <a:pt x="685" y="80"/>
                </a:cubicBezTo>
                <a:cubicBezTo>
                  <a:pt x="685" y="81"/>
                  <a:pt x="686" y="81"/>
                  <a:pt x="687" y="81"/>
                </a:cubicBezTo>
                <a:cubicBezTo>
                  <a:pt x="688" y="81"/>
                  <a:pt x="688" y="81"/>
                  <a:pt x="689" y="80"/>
                </a:cubicBezTo>
                <a:cubicBezTo>
                  <a:pt x="698" y="71"/>
                  <a:pt x="698" y="71"/>
                  <a:pt x="698" y="71"/>
                </a:cubicBezTo>
                <a:cubicBezTo>
                  <a:pt x="699" y="70"/>
                  <a:pt x="699" y="68"/>
                  <a:pt x="698" y="67"/>
                </a:cubicBezTo>
                <a:close/>
                <a:moveTo>
                  <a:pt x="735" y="30"/>
                </a:moveTo>
                <a:cubicBezTo>
                  <a:pt x="734" y="28"/>
                  <a:pt x="732" y="28"/>
                  <a:pt x="731" y="30"/>
                </a:cubicBezTo>
                <a:cubicBezTo>
                  <a:pt x="720" y="40"/>
                  <a:pt x="720" y="40"/>
                  <a:pt x="720" y="40"/>
                </a:cubicBezTo>
                <a:cubicBezTo>
                  <a:pt x="720" y="40"/>
                  <a:pt x="720" y="40"/>
                  <a:pt x="720" y="40"/>
                </a:cubicBezTo>
                <a:cubicBezTo>
                  <a:pt x="699" y="62"/>
                  <a:pt x="699" y="62"/>
                  <a:pt x="699" y="62"/>
                </a:cubicBezTo>
                <a:cubicBezTo>
                  <a:pt x="697" y="63"/>
                  <a:pt x="697" y="65"/>
                  <a:pt x="699" y="66"/>
                </a:cubicBezTo>
                <a:cubicBezTo>
                  <a:pt x="699" y="67"/>
                  <a:pt x="700" y="67"/>
                  <a:pt x="701" y="67"/>
                </a:cubicBezTo>
                <a:cubicBezTo>
                  <a:pt x="702" y="67"/>
                  <a:pt x="702" y="67"/>
                  <a:pt x="703" y="66"/>
                </a:cubicBezTo>
                <a:cubicBezTo>
                  <a:pt x="712" y="57"/>
                  <a:pt x="712" y="57"/>
                  <a:pt x="712" y="57"/>
                </a:cubicBezTo>
                <a:cubicBezTo>
                  <a:pt x="712" y="57"/>
                  <a:pt x="712" y="57"/>
                  <a:pt x="712" y="57"/>
                </a:cubicBezTo>
                <a:cubicBezTo>
                  <a:pt x="714" y="55"/>
                  <a:pt x="714" y="55"/>
                  <a:pt x="714" y="55"/>
                </a:cubicBezTo>
                <a:cubicBezTo>
                  <a:pt x="717" y="52"/>
                  <a:pt x="717" y="52"/>
                  <a:pt x="717" y="52"/>
                </a:cubicBezTo>
                <a:cubicBezTo>
                  <a:pt x="717" y="52"/>
                  <a:pt x="717" y="52"/>
                  <a:pt x="717" y="52"/>
                </a:cubicBezTo>
                <a:cubicBezTo>
                  <a:pt x="735" y="34"/>
                  <a:pt x="735" y="34"/>
                  <a:pt x="735" y="34"/>
                </a:cubicBezTo>
                <a:cubicBezTo>
                  <a:pt x="736" y="33"/>
                  <a:pt x="736" y="31"/>
                  <a:pt x="735" y="30"/>
                </a:cubicBezTo>
                <a:close/>
                <a:moveTo>
                  <a:pt x="751" y="17"/>
                </a:moveTo>
                <a:cubicBezTo>
                  <a:pt x="751" y="17"/>
                  <a:pt x="752" y="17"/>
                  <a:pt x="753" y="16"/>
                </a:cubicBezTo>
                <a:cubicBezTo>
                  <a:pt x="755" y="14"/>
                  <a:pt x="755" y="14"/>
                  <a:pt x="755" y="14"/>
                </a:cubicBezTo>
                <a:cubicBezTo>
                  <a:pt x="757" y="12"/>
                  <a:pt x="757" y="10"/>
                  <a:pt x="755" y="9"/>
                </a:cubicBezTo>
                <a:cubicBezTo>
                  <a:pt x="754" y="8"/>
                  <a:pt x="752" y="8"/>
                  <a:pt x="751" y="9"/>
                </a:cubicBezTo>
                <a:cubicBezTo>
                  <a:pt x="748" y="12"/>
                  <a:pt x="748" y="12"/>
                  <a:pt x="748" y="12"/>
                </a:cubicBezTo>
                <a:cubicBezTo>
                  <a:pt x="747" y="13"/>
                  <a:pt x="747" y="15"/>
                  <a:pt x="748" y="16"/>
                </a:cubicBezTo>
                <a:cubicBezTo>
                  <a:pt x="749" y="17"/>
                  <a:pt x="750" y="17"/>
                  <a:pt x="751" y="17"/>
                </a:cubicBezTo>
                <a:close/>
                <a:moveTo>
                  <a:pt x="317" y="448"/>
                </a:moveTo>
                <a:cubicBezTo>
                  <a:pt x="316" y="447"/>
                  <a:pt x="314" y="447"/>
                  <a:pt x="312" y="448"/>
                </a:cubicBezTo>
                <a:cubicBezTo>
                  <a:pt x="305" y="455"/>
                  <a:pt x="305" y="455"/>
                  <a:pt x="305" y="455"/>
                </a:cubicBezTo>
                <a:cubicBezTo>
                  <a:pt x="305" y="455"/>
                  <a:pt x="305" y="455"/>
                  <a:pt x="305" y="455"/>
                </a:cubicBezTo>
                <a:cubicBezTo>
                  <a:pt x="305" y="455"/>
                  <a:pt x="305" y="456"/>
                  <a:pt x="305" y="456"/>
                </a:cubicBezTo>
                <a:cubicBezTo>
                  <a:pt x="303" y="458"/>
                  <a:pt x="303" y="458"/>
                  <a:pt x="303" y="458"/>
                </a:cubicBezTo>
                <a:cubicBezTo>
                  <a:pt x="302" y="459"/>
                  <a:pt x="302" y="461"/>
                  <a:pt x="303" y="462"/>
                </a:cubicBezTo>
                <a:cubicBezTo>
                  <a:pt x="303" y="463"/>
                  <a:pt x="304" y="463"/>
                  <a:pt x="305" y="463"/>
                </a:cubicBezTo>
                <a:cubicBezTo>
                  <a:pt x="306" y="463"/>
                  <a:pt x="306" y="463"/>
                  <a:pt x="307" y="462"/>
                </a:cubicBezTo>
                <a:cubicBezTo>
                  <a:pt x="309" y="460"/>
                  <a:pt x="309" y="460"/>
                  <a:pt x="309" y="460"/>
                </a:cubicBezTo>
                <a:cubicBezTo>
                  <a:pt x="309" y="460"/>
                  <a:pt x="309" y="460"/>
                  <a:pt x="309" y="460"/>
                </a:cubicBezTo>
                <a:cubicBezTo>
                  <a:pt x="309" y="460"/>
                  <a:pt x="310" y="459"/>
                  <a:pt x="310" y="459"/>
                </a:cubicBezTo>
                <a:cubicBezTo>
                  <a:pt x="317" y="452"/>
                  <a:pt x="317" y="452"/>
                  <a:pt x="317" y="452"/>
                </a:cubicBezTo>
                <a:cubicBezTo>
                  <a:pt x="318" y="451"/>
                  <a:pt x="318" y="449"/>
                  <a:pt x="317" y="448"/>
                </a:cubicBezTo>
                <a:close/>
                <a:moveTo>
                  <a:pt x="359" y="401"/>
                </a:moveTo>
                <a:cubicBezTo>
                  <a:pt x="357" y="403"/>
                  <a:pt x="357" y="403"/>
                  <a:pt x="357" y="403"/>
                </a:cubicBezTo>
                <a:cubicBezTo>
                  <a:pt x="356" y="404"/>
                  <a:pt x="356" y="406"/>
                  <a:pt x="357" y="407"/>
                </a:cubicBezTo>
                <a:cubicBezTo>
                  <a:pt x="358" y="408"/>
                  <a:pt x="359" y="408"/>
                  <a:pt x="360" y="408"/>
                </a:cubicBezTo>
                <a:cubicBezTo>
                  <a:pt x="360" y="408"/>
                  <a:pt x="361" y="408"/>
                  <a:pt x="362" y="407"/>
                </a:cubicBezTo>
                <a:cubicBezTo>
                  <a:pt x="364" y="405"/>
                  <a:pt x="364" y="405"/>
                  <a:pt x="364" y="405"/>
                </a:cubicBezTo>
                <a:cubicBezTo>
                  <a:pt x="365" y="404"/>
                  <a:pt x="365" y="402"/>
                  <a:pt x="364" y="401"/>
                </a:cubicBezTo>
                <a:cubicBezTo>
                  <a:pt x="362" y="400"/>
                  <a:pt x="360" y="400"/>
                  <a:pt x="359" y="401"/>
                </a:cubicBezTo>
                <a:close/>
                <a:moveTo>
                  <a:pt x="322" y="457"/>
                </a:moveTo>
                <a:cubicBezTo>
                  <a:pt x="321" y="456"/>
                  <a:pt x="319" y="456"/>
                  <a:pt x="317" y="457"/>
                </a:cubicBezTo>
                <a:cubicBezTo>
                  <a:pt x="311" y="463"/>
                  <a:pt x="311" y="463"/>
                  <a:pt x="311" y="463"/>
                </a:cubicBezTo>
                <a:cubicBezTo>
                  <a:pt x="310" y="465"/>
                  <a:pt x="310" y="467"/>
                  <a:pt x="311" y="468"/>
                </a:cubicBezTo>
                <a:cubicBezTo>
                  <a:pt x="312" y="468"/>
                  <a:pt x="312" y="469"/>
                  <a:pt x="313" y="469"/>
                </a:cubicBezTo>
                <a:cubicBezTo>
                  <a:pt x="314" y="469"/>
                  <a:pt x="315" y="468"/>
                  <a:pt x="315" y="468"/>
                </a:cubicBezTo>
                <a:cubicBezTo>
                  <a:pt x="322" y="461"/>
                  <a:pt x="322" y="461"/>
                  <a:pt x="322" y="461"/>
                </a:cubicBezTo>
                <a:cubicBezTo>
                  <a:pt x="323" y="460"/>
                  <a:pt x="323" y="458"/>
                  <a:pt x="322" y="457"/>
                </a:cubicBezTo>
                <a:close/>
                <a:moveTo>
                  <a:pt x="385" y="389"/>
                </a:moveTo>
                <a:cubicBezTo>
                  <a:pt x="381" y="394"/>
                  <a:pt x="381" y="394"/>
                  <a:pt x="381" y="394"/>
                </a:cubicBezTo>
                <a:cubicBezTo>
                  <a:pt x="379" y="395"/>
                  <a:pt x="379" y="397"/>
                  <a:pt x="380" y="398"/>
                </a:cubicBezTo>
                <a:cubicBezTo>
                  <a:pt x="379" y="397"/>
                  <a:pt x="377" y="397"/>
                  <a:pt x="376" y="398"/>
                </a:cubicBezTo>
                <a:cubicBezTo>
                  <a:pt x="373" y="401"/>
                  <a:pt x="373" y="401"/>
                  <a:pt x="373" y="401"/>
                </a:cubicBezTo>
                <a:cubicBezTo>
                  <a:pt x="372" y="402"/>
                  <a:pt x="372" y="404"/>
                  <a:pt x="373" y="405"/>
                </a:cubicBezTo>
                <a:cubicBezTo>
                  <a:pt x="374" y="406"/>
                  <a:pt x="375" y="406"/>
                  <a:pt x="376" y="406"/>
                </a:cubicBezTo>
                <a:cubicBezTo>
                  <a:pt x="376" y="406"/>
                  <a:pt x="377" y="406"/>
                  <a:pt x="378" y="405"/>
                </a:cubicBezTo>
                <a:cubicBezTo>
                  <a:pt x="381" y="402"/>
                  <a:pt x="381" y="402"/>
                  <a:pt x="381" y="402"/>
                </a:cubicBezTo>
                <a:cubicBezTo>
                  <a:pt x="382" y="401"/>
                  <a:pt x="382" y="400"/>
                  <a:pt x="381" y="398"/>
                </a:cubicBezTo>
                <a:cubicBezTo>
                  <a:pt x="381" y="399"/>
                  <a:pt x="382" y="399"/>
                  <a:pt x="383" y="399"/>
                </a:cubicBezTo>
                <a:cubicBezTo>
                  <a:pt x="384" y="399"/>
                  <a:pt x="384" y="399"/>
                  <a:pt x="385" y="398"/>
                </a:cubicBezTo>
                <a:cubicBezTo>
                  <a:pt x="390" y="394"/>
                  <a:pt x="390" y="394"/>
                  <a:pt x="390" y="394"/>
                </a:cubicBezTo>
                <a:cubicBezTo>
                  <a:pt x="391" y="392"/>
                  <a:pt x="391" y="390"/>
                  <a:pt x="390" y="389"/>
                </a:cubicBezTo>
                <a:cubicBezTo>
                  <a:pt x="388" y="388"/>
                  <a:pt x="386" y="388"/>
                  <a:pt x="385" y="389"/>
                </a:cubicBezTo>
                <a:close/>
                <a:moveTo>
                  <a:pt x="401" y="396"/>
                </a:moveTo>
                <a:cubicBezTo>
                  <a:pt x="402" y="395"/>
                  <a:pt x="402" y="393"/>
                  <a:pt x="401" y="392"/>
                </a:cubicBezTo>
                <a:cubicBezTo>
                  <a:pt x="400" y="391"/>
                  <a:pt x="398" y="391"/>
                  <a:pt x="397" y="392"/>
                </a:cubicBezTo>
                <a:cubicBezTo>
                  <a:pt x="385" y="403"/>
                  <a:pt x="385" y="403"/>
                  <a:pt x="385" y="403"/>
                </a:cubicBezTo>
                <a:cubicBezTo>
                  <a:pt x="384" y="404"/>
                  <a:pt x="384" y="406"/>
                  <a:pt x="385" y="407"/>
                </a:cubicBezTo>
                <a:cubicBezTo>
                  <a:pt x="386" y="408"/>
                  <a:pt x="387" y="408"/>
                  <a:pt x="387" y="408"/>
                </a:cubicBezTo>
                <a:cubicBezTo>
                  <a:pt x="388" y="408"/>
                  <a:pt x="389" y="408"/>
                  <a:pt x="390" y="407"/>
                </a:cubicBezTo>
                <a:lnTo>
                  <a:pt x="401" y="396"/>
                </a:lnTo>
                <a:close/>
                <a:moveTo>
                  <a:pt x="702" y="95"/>
                </a:moveTo>
                <a:cubicBezTo>
                  <a:pt x="704" y="93"/>
                  <a:pt x="704" y="91"/>
                  <a:pt x="702" y="90"/>
                </a:cubicBezTo>
                <a:cubicBezTo>
                  <a:pt x="701" y="89"/>
                  <a:pt x="699" y="89"/>
                  <a:pt x="698" y="90"/>
                </a:cubicBezTo>
                <a:cubicBezTo>
                  <a:pt x="693" y="95"/>
                  <a:pt x="693" y="95"/>
                  <a:pt x="693" y="95"/>
                </a:cubicBezTo>
                <a:cubicBezTo>
                  <a:pt x="692" y="96"/>
                  <a:pt x="692" y="98"/>
                  <a:pt x="693" y="99"/>
                </a:cubicBezTo>
                <a:cubicBezTo>
                  <a:pt x="694" y="100"/>
                  <a:pt x="695" y="100"/>
                  <a:pt x="696" y="100"/>
                </a:cubicBezTo>
                <a:cubicBezTo>
                  <a:pt x="696" y="100"/>
                  <a:pt x="697" y="100"/>
                  <a:pt x="698" y="99"/>
                </a:cubicBezTo>
                <a:lnTo>
                  <a:pt x="702" y="95"/>
                </a:lnTo>
                <a:close/>
                <a:moveTo>
                  <a:pt x="326" y="471"/>
                </a:moveTo>
                <a:cubicBezTo>
                  <a:pt x="332" y="465"/>
                  <a:pt x="332" y="465"/>
                  <a:pt x="332" y="465"/>
                </a:cubicBezTo>
                <a:cubicBezTo>
                  <a:pt x="333" y="464"/>
                  <a:pt x="333" y="462"/>
                  <a:pt x="332" y="461"/>
                </a:cubicBezTo>
                <a:cubicBezTo>
                  <a:pt x="331" y="460"/>
                  <a:pt x="329" y="460"/>
                  <a:pt x="327" y="461"/>
                </a:cubicBezTo>
                <a:cubicBezTo>
                  <a:pt x="321" y="467"/>
                  <a:pt x="321" y="467"/>
                  <a:pt x="321" y="467"/>
                </a:cubicBezTo>
                <a:cubicBezTo>
                  <a:pt x="320" y="468"/>
                  <a:pt x="320" y="470"/>
                  <a:pt x="321" y="471"/>
                </a:cubicBezTo>
                <a:cubicBezTo>
                  <a:pt x="322" y="472"/>
                  <a:pt x="323" y="472"/>
                  <a:pt x="323" y="472"/>
                </a:cubicBezTo>
                <a:cubicBezTo>
                  <a:pt x="324" y="472"/>
                  <a:pt x="325" y="472"/>
                  <a:pt x="326" y="471"/>
                </a:cubicBezTo>
                <a:close/>
                <a:moveTo>
                  <a:pt x="341" y="468"/>
                </a:moveTo>
                <a:cubicBezTo>
                  <a:pt x="342" y="468"/>
                  <a:pt x="343" y="468"/>
                  <a:pt x="344" y="467"/>
                </a:cubicBezTo>
                <a:cubicBezTo>
                  <a:pt x="348" y="464"/>
                  <a:pt x="348" y="464"/>
                  <a:pt x="348" y="464"/>
                </a:cubicBezTo>
                <a:cubicBezTo>
                  <a:pt x="349" y="462"/>
                  <a:pt x="349" y="460"/>
                  <a:pt x="348" y="459"/>
                </a:cubicBezTo>
                <a:cubicBezTo>
                  <a:pt x="346" y="458"/>
                  <a:pt x="344" y="458"/>
                  <a:pt x="343" y="459"/>
                </a:cubicBezTo>
                <a:cubicBezTo>
                  <a:pt x="339" y="463"/>
                  <a:pt x="339" y="463"/>
                  <a:pt x="339" y="463"/>
                </a:cubicBezTo>
                <a:cubicBezTo>
                  <a:pt x="338" y="464"/>
                  <a:pt x="338" y="466"/>
                  <a:pt x="339" y="467"/>
                </a:cubicBezTo>
                <a:cubicBezTo>
                  <a:pt x="340" y="468"/>
                  <a:pt x="341" y="468"/>
                  <a:pt x="341" y="468"/>
                </a:cubicBezTo>
                <a:close/>
                <a:moveTo>
                  <a:pt x="698" y="108"/>
                </a:moveTo>
                <a:cubicBezTo>
                  <a:pt x="699" y="109"/>
                  <a:pt x="700" y="109"/>
                  <a:pt x="701" y="109"/>
                </a:cubicBezTo>
                <a:cubicBezTo>
                  <a:pt x="701" y="109"/>
                  <a:pt x="702" y="109"/>
                  <a:pt x="703" y="108"/>
                </a:cubicBezTo>
                <a:cubicBezTo>
                  <a:pt x="716" y="96"/>
                  <a:pt x="716" y="96"/>
                  <a:pt x="716" y="96"/>
                </a:cubicBezTo>
                <a:cubicBezTo>
                  <a:pt x="717" y="94"/>
                  <a:pt x="717" y="92"/>
                  <a:pt x="716" y="91"/>
                </a:cubicBezTo>
                <a:cubicBezTo>
                  <a:pt x="714" y="90"/>
                  <a:pt x="712" y="90"/>
                  <a:pt x="711" y="91"/>
                </a:cubicBezTo>
                <a:cubicBezTo>
                  <a:pt x="698" y="104"/>
                  <a:pt x="698" y="104"/>
                  <a:pt x="698" y="104"/>
                </a:cubicBezTo>
                <a:cubicBezTo>
                  <a:pt x="697" y="105"/>
                  <a:pt x="697" y="107"/>
                  <a:pt x="698" y="108"/>
                </a:cubicBezTo>
                <a:close/>
                <a:moveTo>
                  <a:pt x="410" y="401"/>
                </a:moveTo>
                <a:cubicBezTo>
                  <a:pt x="411" y="400"/>
                  <a:pt x="411" y="398"/>
                  <a:pt x="410" y="397"/>
                </a:cubicBezTo>
                <a:cubicBezTo>
                  <a:pt x="409" y="396"/>
                  <a:pt x="407" y="396"/>
                  <a:pt x="406" y="397"/>
                </a:cubicBezTo>
                <a:cubicBezTo>
                  <a:pt x="402" y="401"/>
                  <a:pt x="402" y="401"/>
                  <a:pt x="402" y="401"/>
                </a:cubicBezTo>
                <a:cubicBezTo>
                  <a:pt x="400" y="402"/>
                  <a:pt x="400" y="404"/>
                  <a:pt x="402" y="405"/>
                </a:cubicBezTo>
                <a:cubicBezTo>
                  <a:pt x="402" y="406"/>
                  <a:pt x="403" y="406"/>
                  <a:pt x="404" y="406"/>
                </a:cubicBezTo>
                <a:cubicBezTo>
                  <a:pt x="405" y="406"/>
                  <a:pt x="405" y="406"/>
                  <a:pt x="406" y="405"/>
                </a:cubicBezTo>
                <a:lnTo>
                  <a:pt x="410" y="401"/>
                </a:lnTo>
                <a:close/>
                <a:moveTo>
                  <a:pt x="332" y="471"/>
                </a:moveTo>
                <a:cubicBezTo>
                  <a:pt x="329" y="474"/>
                  <a:pt x="329" y="474"/>
                  <a:pt x="329" y="474"/>
                </a:cubicBezTo>
                <a:cubicBezTo>
                  <a:pt x="327" y="475"/>
                  <a:pt x="327" y="477"/>
                  <a:pt x="329" y="478"/>
                </a:cubicBezTo>
                <a:cubicBezTo>
                  <a:pt x="329" y="479"/>
                  <a:pt x="330" y="479"/>
                  <a:pt x="331" y="479"/>
                </a:cubicBezTo>
                <a:cubicBezTo>
                  <a:pt x="332" y="479"/>
                  <a:pt x="332" y="479"/>
                  <a:pt x="333" y="478"/>
                </a:cubicBezTo>
                <a:cubicBezTo>
                  <a:pt x="336" y="475"/>
                  <a:pt x="336" y="475"/>
                  <a:pt x="336" y="475"/>
                </a:cubicBezTo>
                <a:cubicBezTo>
                  <a:pt x="337" y="474"/>
                  <a:pt x="337" y="472"/>
                  <a:pt x="336" y="471"/>
                </a:cubicBezTo>
                <a:cubicBezTo>
                  <a:pt x="335" y="469"/>
                  <a:pt x="333" y="469"/>
                  <a:pt x="332" y="471"/>
                </a:cubicBezTo>
                <a:close/>
                <a:moveTo>
                  <a:pt x="346" y="478"/>
                </a:moveTo>
                <a:cubicBezTo>
                  <a:pt x="347" y="478"/>
                  <a:pt x="348" y="477"/>
                  <a:pt x="348" y="477"/>
                </a:cubicBezTo>
                <a:cubicBezTo>
                  <a:pt x="359" y="466"/>
                  <a:pt x="359" y="466"/>
                  <a:pt x="359" y="466"/>
                </a:cubicBezTo>
                <a:cubicBezTo>
                  <a:pt x="361" y="464"/>
                  <a:pt x="361" y="464"/>
                  <a:pt x="361" y="464"/>
                </a:cubicBezTo>
                <a:cubicBezTo>
                  <a:pt x="363" y="462"/>
                  <a:pt x="363" y="462"/>
                  <a:pt x="363" y="462"/>
                </a:cubicBezTo>
                <a:cubicBezTo>
                  <a:pt x="363" y="462"/>
                  <a:pt x="363" y="462"/>
                  <a:pt x="363" y="462"/>
                </a:cubicBezTo>
                <a:cubicBezTo>
                  <a:pt x="367" y="458"/>
                  <a:pt x="367" y="458"/>
                  <a:pt x="367" y="458"/>
                </a:cubicBezTo>
                <a:cubicBezTo>
                  <a:pt x="374" y="451"/>
                  <a:pt x="374" y="451"/>
                  <a:pt x="374" y="451"/>
                </a:cubicBezTo>
                <a:cubicBezTo>
                  <a:pt x="375" y="451"/>
                  <a:pt x="375" y="450"/>
                  <a:pt x="375" y="449"/>
                </a:cubicBezTo>
                <a:cubicBezTo>
                  <a:pt x="375" y="448"/>
                  <a:pt x="375" y="447"/>
                  <a:pt x="374" y="447"/>
                </a:cubicBezTo>
                <a:cubicBezTo>
                  <a:pt x="373" y="445"/>
                  <a:pt x="371" y="445"/>
                  <a:pt x="370" y="447"/>
                </a:cubicBezTo>
                <a:cubicBezTo>
                  <a:pt x="352" y="464"/>
                  <a:pt x="352" y="464"/>
                  <a:pt x="352" y="464"/>
                </a:cubicBezTo>
                <a:cubicBezTo>
                  <a:pt x="352" y="464"/>
                  <a:pt x="352" y="464"/>
                  <a:pt x="352" y="464"/>
                </a:cubicBezTo>
                <a:cubicBezTo>
                  <a:pt x="351" y="465"/>
                  <a:pt x="351" y="465"/>
                  <a:pt x="351" y="465"/>
                </a:cubicBezTo>
                <a:cubicBezTo>
                  <a:pt x="351" y="465"/>
                  <a:pt x="351" y="465"/>
                  <a:pt x="351" y="465"/>
                </a:cubicBezTo>
                <a:cubicBezTo>
                  <a:pt x="344" y="472"/>
                  <a:pt x="344" y="472"/>
                  <a:pt x="344" y="472"/>
                </a:cubicBezTo>
                <a:cubicBezTo>
                  <a:pt x="343" y="474"/>
                  <a:pt x="343" y="475"/>
                  <a:pt x="344" y="477"/>
                </a:cubicBezTo>
                <a:cubicBezTo>
                  <a:pt x="345" y="477"/>
                  <a:pt x="345" y="478"/>
                  <a:pt x="346" y="478"/>
                </a:cubicBezTo>
                <a:close/>
                <a:moveTo>
                  <a:pt x="731" y="94"/>
                </a:moveTo>
                <a:cubicBezTo>
                  <a:pt x="731" y="94"/>
                  <a:pt x="731" y="94"/>
                  <a:pt x="732" y="93"/>
                </a:cubicBezTo>
                <a:cubicBezTo>
                  <a:pt x="733" y="92"/>
                  <a:pt x="733" y="92"/>
                  <a:pt x="733" y="92"/>
                </a:cubicBezTo>
                <a:cubicBezTo>
                  <a:pt x="734" y="91"/>
                  <a:pt x="734" y="89"/>
                  <a:pt x="733" y="88"/>
                </a:cubicBezTo>
                <a:cubicBezTo>
                  <a:pt x="732" y="87"/>
                  <a:pt x="730" y="87"/>
                  <a:pt x="728" y="88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9"/>
                  <a:pt x="727" y="89"/>
                  <a:pt x="727" y="90"/>
                </a:cubicBezTo>
                <a:cubicBezTo>
                  <a:pt x="727" y="90"/>
                  <a:pt x="727" y="90"/>
                  <a:pt x="726" y="90"/>
                </a:cubicBezTo>
                <a:cubicBezTo>
                  <a:pt x="711" y="106"/>
                  <a:pt x="711" y="106"/>
                  <a:pt x="711" y="106"/>
                </a:cubicBezTo>
                <a:cubicBezTo>
                  <a:pt x="710" y="107"/>
                  <a:pt x="710" y="109"/>
                  <a:pt x="711" y="110"/>
                </a:cubicBezTo>
                <a:cubicBezTo>
                  <a:pt x="711" y="110"/>
                  <a:pt x="712" y="111"/>
                  <a:pt x="713" y="111"/>
                </a:cubicBezTo>
                <a:cubicBezTo>
                  <a:pt x="714" y="111"/>
                  <a:pt x="715" y="110"/>
                  <a:pt x="715" y="110"/>
                </a:cubicBezTo>
                <a:cubicBezTo>
                  <a:pt x="731" y="94"/>
                  <a:pt x="731" y="94"/>
                  <a:pt x="731" y="94"/>
                </a:cubicBezTo>
                <a:cubicBezTo>
                  <a:pt x="731" y="94"/>
                  <a:pt x="731" y="94"/>
                  <a:pt x="731" y="94"/>
                </a:cubicBezTo>
                <a:close/>
                <a:moveTo>
                  <a:pt x="418" y="407"/>
                </a:moveTo>
                <a:cubicBezTo>
                  <a:pt x="422" y="403"/>
                  <a:pt x="422" y="403"/>
                  <a:pt x="422" y="403"/>
                </a:cubicBezTo>
                <a:cubicBezTo>
                  <a:pt x="423" y="402"/>
                  <a:pt x="423" y="400"/>
                  <a:pt x="422" y="399"/>
                </a:cubicBezTo>
                <a:cubicBezTo>
                  <a:pt x="421" y="397"/>
                  <a:pt x="419" y="397"/>
                  <a:pt x="418" y="399"/>
                </a:cubicBezTo>
                <a:cubicBezTo>
                  <a:pt x="414" y="402"/>
                  <a:pt x="414" y="402"/>
                  <a:pt x="414" y="402"/>
                </a:cubicBezTo>
                <a:cubicBezTo>
                  <a:pt x="413" y="403"/>
                  <a:pt x="413" y="405"/>
                  <a:pt x="414" y="407"/>
                </a:cubicBezTo>
                <a:cubicBezTo>
                  <a:pt x="415" y="407"/>
                  <a:pt x="415" y="407"/>
                  <a:pt x="416" y="407"/>
                </a:cubicBezTo>
                <a:cubicBezTo>
                  <a:pt x="417" y="407"/>
                  <a:pt x="418" y="407"/>
                  <a:pt x="418" y="407"/>
                </a:cubicBezTo>
                <a:close/>
                <a:moveTo>
                  <a:pt x="383" y="448"/>
                </a:moveTo>
                <a:cubicBezTo>
                  <a:pt x="347" y="483"/>
                  <a:pt x="347" y="483"/>
                  <a:pt x="347" y="483"/>
                </a:cubicBezTo>
                <a:cubicBezTo>
                  <a:pt x="346" y="484"/>
                  <a:pt x="346" y="486"/>
                  <a:pt x="347" y="488"/>
                </a:cubicBezTo>
                <a:cubicBezTo>
                  <a:pt x="348" y="488"/>
                  <a:pt x="348" y="488"/>
                  <a:pt x="349" y="488"/>
                </a:cubicBezTo>
                <a:cubicBezTo>
                  <a:pt x="350" y="488"/>
                  <a:pt x="351" y="488"/>
                  <a:pt x="351" y="488"/>
                </a:cubicBezTo>
                <a:cubicBezTo>
                  <a:pt x="387" y="452"/>
                  <a:pt x="387" y="452"/>
                  <a:pt x="387" y="452"/>
                </a:cubicBezTo>
                <a:cubicBezTo>
                  <a:pt x="388" y="451"/>
                  <a:pt x="388" y="449"/>
                  <a:pt x="387" y="448"/>
                </a:cubicBezTo>
                <a:cubicBezTo>
                  <a:pt x="386" y="447"/>
                  <a:pt x="384" y="447"/>
                  <a:pt x="383" y="448"/>
                </a:cubicBezTo>
                <a:close/>
                <a:moveTo>
                  <a:pt x="737" y="93"/>
                </a:moveTo>
                <a:cubicBezTo>
                  <a:pt x="726" y="104"/>
                  <a:pt x="726" y="104"/>
                  <a:pt x="726" y="104"/>
                </a:cubicBezTo>
                <a:cubicBezTo>
                  <a:pt x="725" y="105"/>
                  <a:pt x="725" y="107"/>
                  <a:pt x="726" y="109"/>
                </a:cubicBezTo>
                <a:cubicBezTo>
                  <a:pt x="727" y="109"/>
                  <a:pt x="727" y="110"/>
                  <a:pt x="728" y="110"/>
                </a:cubicBezTo>
                <a:cubicBezTo>
                  <a:pt x="729" y="110"/>
                  <a:pt x="730" y="109"/>
                  <a:pt x="730" y="109"/>
                </a:cubicBezTo>
                <a:cubicBezTo>
                  <a:pt x="741" y="98"/>
                  <a:pt x="741" y="98"/>
                  <a:pt x="741" y="98"/>
                </a:cubicBezTo>
                <a:cubicBezTo>
                  <a:pt x="743" y="96"/>
                  <a:pt x="743" y="94"/>
                  <a:pt x="741" y="93"/>
                </a:cubicBezTo>
                <a:cubicBezTo>
                  <a:pt x="740" y="92"/>
                  <a:pt x="738" y="92"/>
                  <a:pt x="737" y="93"/>
                </a:cubicBezTo>
                <a:close/>
                <a:moveTo>
                  <a:pt x="347" y="505"/>
                </a:moveTo>
                <a:cubicBezTo>
                  <a:pt x="347" y="505"/>
                  <a:pt x="348" y="505"/>
                  <a:pt x="349" y="504"/>
                </a:cubicBezTo>
                <a:cubicBezTo>
                  <a:pt x="403" y="450"/>
                  <a:pt x="403" y="450"/>
                  <a:pt x="403" y="450"/>
                </a:cubicBezTo>
                <a:cubicBezTo>
                  <a:pt x="404" y="449"/>
                  <a:pt x="404" y="447"/>
                  <a:pt x="403" y="446"/>
                </a:cubicBezTo>
                <a:cubicBezTo>
                  <a:pt x="402" y="445"/>
                  <a:pt x="400" y="445"/>
                  <a:pt x="399" y="446"/>
                </a:cubicBezTo>
                <a:cubicBezTo>
                  <a:pt x="344" y="500"/>
                  <a:pt x="344" y="500"/>
                  <a:pt x="344" y="500"/>
                </a:cubicBezTo>
                <a:cubicBezTo>
                  <a:pt x="343" y="501"/>
                  <a:pt x="343" y="503"/>
                  <a:pt x="344" y="504"/>
                </a:cubicBezTo>
                <a:cubicBezTo>
                  <a:pt x="345" y="505"/>
                  <a:pt x="346" y="505"/>
                  <a:pt x="347" y="505"/>
                </a:cubicBezTo>
                <a:close/>
                <a:moveTo>
                  <a:pt x="326" y="540"/>
                </a:moveTo>
                <a:cubicBezTo>
                  <a:pt x="327" y="540"/>
                  <a:pt x="327" y="540"/>
                  <a:pt x="328" y="539"/>
                </a:cubicBezTo>
                <a:cubicBezTo>
                  <a:pt x="411" y="456"/>
                  <a:pt x="411" y="456"/>
                  <a:pt x="411" y="456"/>
                </a:cubicBezTo>
                <a:cubicBezTo>
                  <a:pt x="413" y="454"/>
                  <a:pt x="413" y="452"/>
                  <a:pt x="411" y="451"/>
                </a:cubicBezTo>
                <a:cubicBezTo>
                  <a:pt x="410" y="450"/>
                  <a:pt x="408" y="450"/>
                  <a:pt x="407" y="451"/>
                </a:cubicBezTo>
                <a:cubicBezTo>
                  <a:pt x="324" y="535"/>
                  <a:pt x="324" y="535"/>
                  <a:pt x="324" y="535"/>
                </a:cubicBezTo>
                <a:cubicBezTo>
                  <a:pt x="322" y="536"/>
                  <a:pt x="322" y="538"/>
                  <a:pt x="324" y="539"/>
                </a:cubicBezTo>
                <a:cubicBezTo>
                  <a:pt x="324" y="540"/>
                  <a:pt x="325" y="540"/>
                  <a:pt x="326" y="540"/>
                </a:cubicBezTo>
                <a:close/>
                <a:moveTo>
                  <a:pt x="851" y="29"/>
                </a:moveTo>
                <a:cubicBezTo>
                  <a:pt x="852" y="29"/>
                  <a:pt x="852" y="29"/>
                  <a:pt x="853" y="28"/>
                </a:cubicBezTo>
                <a:cubicBezTo>
                  <a:pt x="855" y="26"/>
                  <a:pt x="855" y="26"/>
                  <a:pt x="855" y="26"/>
                </a:cubicBezTo>
                <a:cubicBezTo>
                  <a:pt x="855" y="26"/>
                  <a:pt x="855" y="25"/>
                  <a:pt x="856" y="25"/>
                </a:cubicBezTo>
                <a:cubicBezTo>
                  <a:pt x="856" y="25"/>
                  <a:pt x="856" y="25"/>
                  <a:pt x="856" y="25"/>
                </a:cubicBezTo>
                <a:cubicBezTo>
                  <a:pt x="859" y="22"/>
                  <a:pt x="859" y="22"/>
                  <a:pt x="859" y="22"/>
                </a:cubicBezTo>
                <a:cubicBezTo>
                  <a:pt x="860" y="21"/>
                  <a:pt x="860" y="19"/>
                  <a:pt x="859" y="18"/>
                </a:cubicBezTo>
                <a:cubicBezTo>
                  <a:pt x="857" y="17"/>
                  <a:pt x="855" y="17"/>
                  <a:pt x="854" y="18"/>
                </a:cubicBezTo>
                <a:cubicBezTo>
                  <a:pt x="852" y="20"/>
                  <a:pt x="852" y="20"/>
                  <a:pt x="852" y="20"/>
                </a:cubicBezTo>
                <a:cubicBezTo>
                  <a:pt x="852" y="20"/>
                  <a:pt x="852" y="21"/>
                  <a:pt x="851" y="21"/>
                </a:cubicBezTo>
                <a:cubicBezTo>
                  <a:pt x="851" y="21"/>
                  <a:pt x="851" y="21"/>
                  <a:pt x="851" y="22"/>
                </a:cubicBezTo>
                <a:cubicBezTo>
                  <a:pt x="849" y="24"/>
                  <a:pt x="849" y="24"/>
                  <a:pt x="849" y="24"/>
                </a:cubicBezTo>
                <a:cubicBezTo>
                  <a:pt x="847" y="25"/>
                  <a:pt x="847" y="27"/>
                  <a:pt x="849" y="28"/>
                </a:cubicBezTo>
                <a:cubicBezTo>
                  <a:pt x="849" y="29"/>
                  <a:pt x="850" y="29"/>
                  <a:pt x="851" y="29"/>
                </a:cubicBezTo>
                <a:close/>
                <a:moveTo>
                  <a:pt x="324" y="552"/>
                </a:moveTo>
                <a:cubicBezTo>
                  <a:pt x="325" y="553"/>
                  <a:pt x="326" y="553"/>
                  <a:pt x="327" y="553"/>
                </a:cubicBezTo>
                <a:cubicBezTo>
                  <a:pt x="327" y="553"/>
                  <a:pt x="328" y="553"/>
                  <a:pt x="329" y="552"/>
                </a:cubicBezTo>
                <a:cubicBezTo>
                  <a:pt x="423" y="458"/>
                  <a:pt x="423" y="458"/>
                  <a:pt x="423" y="458"/>
                </a:cubicBezTo>
                <a:cubicBezTo>
                  <a:pt x="425" y="456"/>
                  <a:pt x="425" y="454"/>
                  <a:pt x="423" y="453"/>
                </a:cubicBezTo>
                <a:cubicBezTo>
                  <a:pt x="422" y="452"/>
                  <a:pt x="420" y="452"/>
                  <a:pt x="419" y="453"/>
                </a:cubicBezTo>
                <a:cubicBezTo>
                  <a:pt x="324" y="548"/>
                  <a:pt x="324" y="548"/>
                  <a:pt x="324" y="548"/>
                </a:cubicBezTo>
                <a:cubicBezTo>
                  <a:pt x="323" y="549"/>
                  <a:pt x="323" y="551"/>
                  <a:pt x="324" y="552"/>
                </a:cubicBezTo>
                <a:close/>
                <a:moveTo>
                  <a:pt x="855" y="35"/>
                </a:moveTo>
                <a:cubicBezTo>
                  <a:pt x="856" y="36"/>
                  <a:pt x="857" y="36"/>
                  <a:pt x="858" y="36"/>
                </a:cubicBezTo>
                <a:cubicBezTo>
                  <a:pt x="858" y="36"/>
                  <a:pt x="859" y="36"/>
                  <a:pt x="860" y="35"/>
                </a:cubicBezTo>
                <a:cubicBezTo>
                  <a:pt x="870" y="25"/>
                  <a:pt x="870" y="25"/>
                  <a:pt x="870" y="25"/>
                </a:cubicBezTo>
                <a:cubicBezTo>
                  <a:pt x="871" y="24"/>
                  <a:pt x="871" y="24"/>
                  <a:pt x="871" y="23"/>
                </a:cubicBezTo>
                <a:cubicBezTo>
                  <a:pt x="871" y="23"/>
                  <a:pt x="872" y="23"/>
                  <a:pt x="872" y="23"/>
                </a:cubicBezTo>
                <a:cubicBezTo>
                  <a:pt x="875" y="20"/>
                  <a:pt x="875" y="20"/>
                  <a:pt x="875" y="20"/>
                </a:cubicBezTo>
                <a:cubicBezTo>
                  <a:pt x="876" y="19"/>
                  <a:pt x="876" y="17"/>
                  <a:pt x="875" y="16"/>
                </a:cubicBezTo>
                <a:cubicBezTo>
                  <a:pt x="874" y="15"/>
                  <a:pt x="872" y="15"/>
                  <a:pt x="870" y="16"/>
                </a:cubicBezTo>
                <a:cubicBezTo>
                  <a:pt x="868" y="18"/>
                  <a:pt x="868" y="18"/>
                  <a:pt x="868" y="18"/>
                </a:cubicBezTo>
                <a:cubicBezTo>
                  <a:pt x="867" y="19"/>
                  <a:pt x="867" y="19"/>
                  <a:pt x="867" y="20"/>
                </a:cubicBezTo>
                <a:cubicBezTo>
                  <a:pt x="867" y="20"/>
                  <a:pt x="866" y="20"/>
                  <a:pt x="866" y="20"/>
                </a:cubicBezTo>
                <a:cubicBezTo>
                  <a:pt x="855" y="31"/>
                  <a:pt x="855" y="31"/>
                  <a:pt x="855" y="31"/>
                </a:cubicBezTo>
                <a:cubicBezTo>
                  <a:pt x="854" y="32"/>
                  <a:pt x="854" y="34"/>
                  <a:pt x="855" y="35"/>
                </a:cubicBezTo>
                <a:close/>
                <a:moveTo>
                  <a:pt x="442" y="449"/>
                </a:moveTo>
                <a:cubicBezTo>
                  <a:pt x="441" y="448"/>
                  <a:pt x="439" y="448"/>
                  <a:pt x="437" y="449"/>
                </a:cubicBezTo>
                <a:cubicBezTo>
                  <a:pt x="324" y="562"/>
                  <a:pt x="324" y="562"/>
                  <a:pt x="324" y="562"/>
                </a:cubicBezTo>
                <a:cubicBezTo>
                  <a:pt x="323" y="564"/>
                  <a:pt x="323" y="565"/>
                  <a:pt x="324" y="567"/>
                </a:cubicBezTo>
                <a:cubicBezTo>
                  <a:pt x="324" y="567"/>
                  <a:pt x="325" y="568"/>
                  <a:pt x="326" y="568"/>
                </a:cubicBezTo>
                <a:cubicBezTo>
                  <a:pt x="327" y="568"/>
                  <a:pt x="328" y="567"/>
                  <a:pt x="328" y="567"/>
                </a:cubicBezTo>
                <a:cubicBezTo>
                  <a:pt x="442" y="453"/>
                  <a:pt x="442" y="453"/>
                  <a:pt x="442" y="453"/>
                </a:cubicBezTo>
                <a:cubicBezTo>
                  <a:pt x="443" y="452"/>
                  <a:pt x="443" y="450"/>
                  <a:pt x="442" y="449"/>
                </a:cubicBezTo>
                <a:close/>
                <a:moveTo>
                  <a:pt x="448" y="461"/>
                </a:moveTo>
                <a:cubicBezTo>
                  <a:pt x="450" y="459"/>
                  <a:pt x="450" y="457"/>
                  <a:pt x="448" y="456"/>
                </a:cubicBezTo>
                <a:cubicBezTo>
                  <a:pt x="447" y="455"/>
                  <a:pt x="445" y="455"/>
                  <a:pt x="444" y="456"/>
                </a:cubicBezTo>
                <a:cubicBezTo>
                  <a:pt x="333" y="567"/>
                  <a:pt x="333" y="567"/>
                  <a:pt x="333" y="567"/>
                </a:cubicBezTo>
                <a:cubicBezTo>
                  <a:pt x="332" y="569"/>
                  <a:pt x="332" y="570"/>
                  <a:pt x="333" y="572"/>
                </a:cubicBezTo>
                <a:cubicBezTo>
                  <a:pt x="333" y="572"/>
                  <a:pt x="334" y="573"/>
                  <a:pt x="335" y="573"/>
                </a:cubicBezTo>
                <a:cubicBezTo>
                  <a:pt x="336" y="573"/>
                  <a:pt x="337" y="572"/>
                  <a:pt x="337" y="572"/>
                </a:cubicBezTo>
                <a:lnTo>
                  <a:pt x="448" y="461"/>
                </a:lnTo>
                <a:close/>
                <a:moveTo>
                  <a:pt x="875" y="29"/>
                </a:moveTo>
                <a:cubicBezTo>
                  <a:pt x="876" y="30"/>
                  <a:pt x="877" y="30"/>
                  <a:pt x="877" y="30"/>
                </a:cubicBezTo>
                <a:cubicBezTo>
                  <a:pt x="878" y="30"/>
                  <a:pt x="879" y="30"/>
                  <a:pt x="880" y="29"/>
                </a:cubicBezTo>
                <a:cubicBezTo>
                  <a:pt x="883" y="26"/>
                  <a:pt x="883" y="26"/>
                  <a:pt x="883" y="26"/>
                </a:cubicBezTo>
                <a:cubicBezTo>
                  <a:pt x="883" y="26"/>
                  <a:pt x="883" y="26"/>
                  <a:pt x="883" y="25"/>
                </a:cubicBezTo>
                <a:cubicBezTo>
                  <a:pt x="884" y="25"/>
                  <a:pt x="884" y="25"/>
                  <a:pt x="884" y="25"/>
                </a:cubicBezTo>
                <a:cubicBezTo>
                  <a:pt x="889" y="20"/>
                  <a:pt x="889" y="20"/>
                  <a:pt x="889" y="20"/>
                </a:cubicBezTo>
                <a:cubicBezTo>
                  <a:pt x="890" y="19"/>
                  <a:pt x="890" y="17"/>
                  <a:pt x="889" y="16"/>
                </a:cubicBezTo>
                <a:cubicBezTo>
                  <a:pt x="887" y="15"/>
                  <a:pt x="886" y="15"/>
                  <a:pt x="884" y="16"/>
                </a:cubicBezTo>
                <a:cubicBezTo>
                  <a:pt x="880" y="20"/>
                  <a:pt x="880" y="20"/>
                  <a:pt x="880" y="20"/>
                </a:cubicBezTo>
                <a:cubicBezTo>
                  <a:pt x="880" y="21"/>
                  <a:pt x="879" y="21"/>
                  <a:pt x="879" y="21"/>
                </a:cubicBezTo>
                <a:cubicBezTo>
                  <a:pt x="879" y="21"/>
                  <a:pt x="879" y="22"/>
                  <a:pt x="878" y="22"/>
                </a:cubicBezTo>
                <a:cubicBezTo>
                  <a:pt x="875" y="25"/>
                  <a:pt x="875" y="25"/>
                  <a:pt x="875" y="25"/>
                </a:cubicBezTo>
                <a:cubicBezTo>
                  <a:pt x="874" y="26"/>
                  <a:pt x="874" y="28"/>
                  <a:pt x="875" y="29"/>
                </a:cubicBezTo>
                <a:close/>
                <a:moveTo>
                  <a:pt x="772" y="149"/>
                </a:moveTo>
                <a:cubicBezTo>
                  <a:pt x="773" y="149"/>
                  <a:pt x="774" y="149"/>
                  <a:pt x="775" y="148"/>
                </a:cubicBezTo>
                <a:cubicBezTo>
                  <a:pt x="784" y="139"/>
                  <a:pt x="784" y="139"/>
                  <a:pt x="784" y="139"/>
                </a:cubicBezTo>
                <a:cubicBezTo>
                  <a:pt x="785" y="138"/>
                  <a:pt x="785" y="136"/>
                  <a:pt x="784" y="135"/>
                </a:cubicBezTo>
                <a:cubicBezTo>
                  <a:pt x="782" y="134"/>
                  <a:pt x="780" y="134"/>
                  <a:pt x="779" y="135"/>
                </a:cubicBezTo>
                <a:cubicBezTo>
                  <a:pt x="770" y="144"/>
                  <a:pt x="770" y="144"/>
                  <a:pt x="770" y="144"/>
                </a:cubicBezTo>
                <a:cubicBezTo>
                  <a:pt x="769" y="145"/>
                  <a:pt x="769" y="147"/>
                  <a:pt x="770" y="148"/>
                </a:cubicBezTo>
                <a:cubicBezTo>
                  <a:pt x="771" y="149"/>
                  <a:pt x="772" y="149"/>
                  <a:pt x="772" y="149"/>
                </a:cubicBezTo>
                <a:close/>
                <a:moveTo>
                  <a:pt x="751" y="163"/>
                </a:moveTo>
                <a:cubicBezTo>
                  <a:pt x="750" y="165"/>
                  <a:pt x="750" y="167"/>
                  <a:pt x="751" y="168"/>
                </a:cubicBezTo>
                <a:cubicBezTo>
                  <a:pt x="751" y="168"/>
                  <a:pt x="752" y="169"/>
                  <a:pt x="753" y="169"/>
                </a:cubicBezTo>
                <a:cubicBezTo>
                  <a:pt x="754" y="169"/>
                  <a:pt x="755" y="168"/>
                  <a:pt x="755" y="168"/>
                </a:cubicBezTo>
                <a:cubicBezTo>
                  <a:pt x="760" y="162"/>
                  <a:pt x="760" y="162"/>
                  <a:pt x="760" y="162"/>
                </a:cubicBezTo>
                <a:cubicBezTo>
                  <a:pt x="762" y="161"/>
                  <a:pt x="762" y="161"/>
                  <a:pt x="762" y="161"/>
                </a:cubicBezTo>
                <a:cubicBezTo>
                  <a:pt x="763" y="160"/>
                  <a:pt x="763" y="158"/>
                  <a:pt x="762" y="157"/>
                </a:cubicBezTo>
                <a:cubicBezTo>
                  <a:pt x="761" y="156"/>
                  <a:pt x="759" y="156"/>
                  <a:pt x="757" y="157"/>
                </a:cubicBezTo>
                <a:cubicBezTo>
                  <a:pt x="756" y="158"/>
                  <a:pt x="756" y="158"/>
                  <a:pt x="756" y="158"/>
                </a:cubicBezTo>
                <a:lnTo>
                  <a:pt x="751" y="163"/>
                </a:lnTo>
                <a:close/>
                <a:moveTo>
                  <a:pt x="454" y="464"/>
                </a:moveTo>
                <a:cubicBezTo>
                  <a:pt x="453" y="463"/>
                  <a:pt x="451" y="463"/>
                  <a:pt x="450" y="464"/>
                </a:cubicBezTo>
                <a:cubicBezTo>
                  <a:pt x="337" y="577"/>
                  <a:pt x="337" y="577"/>
                  <a:pt x="337" y="577"/>
                </a:cubicBezTo>
                <a:cubicBezTo>
                  <a:pt x="336" y="578"/>
                  <a:pt x="336" y="580"/>
                  <a:pt x="337" y="581"/>
                </a:cubicBezTo>
                <a:cubicBezTo>
                  <a:pt x="338" y="582"/>
                  <a:pt x="339" y="582"/>
                  <a:pt x="340" y="582"/>
                </a:cubicBezTo>
                <a:cubicBezTo>
                  <a:pt x="340" y="582"/>
                  <a:pt x="341" y="582"/>
                  <a:pt x="342" y="581"/>
                </a:cubicBezTo>
                <a:cubicBezTo>
                  <a:pt x="454" y="468"/>
                  <a:pt x="454" y="468"/>
                  <a:pt x="454" y="468"/>
                </a:cubicBezTo>
                <a:cubicBezTo>
                  <a:pt x="456" y="467"/>
                  <a:pt x="456" y="465"/>
                  <a:pt x="454" y="464"/>
                </a:cubicBezTo>
                <a:close/>
                <a:moveTo>
                  <a:pt x="896" y="26"/>
                </a:moveTo>
                <a:cubicBezTo>
                  <a:pt x="897" y="26"/>
                  <a:pt x="898" y="25"/>
                  <a:pt x="898" y="25"/>
                </a:cubicBezTo>
                <a:cubicBezTo>
                  <a:pt x="903" y="20"/>
                  <a:pt x="903" y="20"/>
                  <a:pt x="903" y="20"/>
                </a:cubicBezTo>
                <a:cubicBezTo>
                  <a:pt x="904" y="19"/>
                  <a:pt x="904" y="17"/>
                  <a:pt x="903" y="16"/>
                </a:cubicBezTo>
                <a:cubicBezTo>
                  <a:pt x="902" y="14"/>
                  <a:pt x="900" y="14"/>
                  <a:pt x="899" y="16"/>
                </a:cubicBezTo>
                <a:cubicBezTo>
                  <a:pt x="894" y="20"/>
                  <a:pt x="894" y="20"/>
                  <a:pt x="894" y="20"/>
                </a:cubicBezTo>
                <a:cubicBezTo>
                  <a:pt x="893" y="21"/>
                  <a:pt x="893" y="23"/>
                  <a:pt x="894" y="25"/>
                </a:cubicBezTo>
                <a:cubicBezTo>
                  <a:pt x="895" y="25"/>
                  <a:pt x="895" y="26"/>
                  <a:pt x="896" y="26"/>
                </a:cubicBezTo>
                <a:close/>
                <a:moveTo>
                  <a:pt x="775" y="157"/>
                </a:moveTo>
                <a:cubicBezTo>
                  <a:pt x="774" y="156"/>
                  <a:pt x="772" y="156"/>
                  <a:pt x="771" y="157"/>
                </a:cubicBezTo>
                <a:cubicBezTo>
                  <a:pt x="749" y="179"/>
                  <a:pt x="749" y="179"/>
                  <a:pt x="749" y="179"/>
                </a:cubicBezTo>
                <a:cubicBezTo>
                  <a:pt x="748" y="180"/>
                  <a:pt x="748" y="182"/>
                  <a:pt x="749" y="184"/>
                </a:cubicBezTo>
                <a:cubicBezTo>
                  <a:pt x="750" y="184"/>
                  <a:pt x="750" y="184"/>
                  <a:pt x="751" y="184"/>
                </a:cubicBezTo>
                <a:cubicBezTo>
                  <a:pt x="752" y="184"/>
                  <a:pt x="753" y="184"/>
                  <a:pt x="753" y="184"/>
                </a:cubicBezTo>
                <a:cubicBezTo>
                  <a:pt x="775" y="162"/>
                  <a:pt x="775" y="162"/>
                  <a:pt x="775" y="162"/>
                </a:cubicBezTo>
                <a:cubicBezTo>
                  <a:pt x="777" y="160"/>
                  <a:pt x="777" y="158"/>
                  <a:pt x="775" y="157"/>
                </a:cubicBezTo>
                <a:close/>
                <a:moveTo>
                  <a:pt x="776" y="156"/>
                </a:moveTo>
                <a:cubicBezTo>
                  <a:pt x="777" y="157"/>
                  <a:pt x="778" y="157"/>
                  <a:pt x="778" y="157"/>
                </a:cubicBezTo>
                <a:cubicBezTo>
                  <a:pt x="779" y="157"/>
                  <a:pt x="780" y="157"/>
                  <a:pt x="780" y="156"/>
                </a:cubicBezTo>
                <a:cubicBezTo>
                  <a:pt x="794" y="143"/>
                  <a:pt x="794" y="143"/>
                  <a:pt x="794" y="143"/>
                </a:cubicBezTo>
                <a:cubicBezTo>
                  <a:pt x="795" y="142"/>
                  <a:pt x="795" y="140"/>
                  <a:pt x="794" y="139"/>
                </a:cubicBezTo>
                <a:cubicBezTo>
                  <a:pt x="793" y="137"/>
                  <a:pt x="791" y="137"/>
                  <a:pt x="790" y="139"/>
                </a:cubicBezTo>
                <a:cubicBezTo>
                  <a:pt x="776" y="152"/>
                  <a:pt x="776" y="152"/>
                  <a:pt x="776" y="152"/>
                </a:cubicBezTo>
                <a:cubicBezTo>
                  <a:pt x="775" y="153"/>
                  <a:pt x="775" y="155"/>
                  <a:pt x="776" y="156"/>
                </a:cubicBezTo>
                <a:close/>
                <a:moveTo>
                  <a:pt x="462" y="475"/>
                </a:moveTo>
                <a:cubicBezTo>
                  <a:pt x="463" y="474"/>
                  <a:pt x="463" y="472"/>
                  <a:pt x="462" y="471"/>
                </a:cubicBezTo>
                <a:cubicBezTo>
                  <a:pt x="461" y="470"/>
                  <a:pt x="459" y="470"/>
                  <a:pt x="457" y="471"/>
                </a:cubicBezTo>
                <a:cubicBezTo>
                  <a:pt x="343" y="585"/>
                  <a:pt x="343" y="585"/>
                  <a:pt x="343" y="585"/>
                </a:cubicBezTo>
                <a:cubicBezTo>
                  <a:pt x="342" y="586"/>
                  <a:pt x="342" y="588"/>
                  <a:pt x="343" y="589"/>
                </a:cubicBezTo>
                <a:cubicBezTo>
                  <a:pt x="344" y="590"/>
                  <a:pt x="345" y="590"/>
                  <a:pt x="345" y="590"/>
                </a:cubicBezTo>
                <a:cubicBezTo>
                  <a:pt x="346" y="590"/>
                  <a:pt x="347" y="590"/>
                  <a:pt x="347" y="589"/>
                </a:cubicBezTo>
                <a:lnTo>
                  <a:pt x="462" y="475"/>
                </a:lnTo>
                <a:close/>
                <a:moveTo>
                  <a:pt x="791" y="152"/>
                </a:moveTo>
                <a:cubicBezTo>
                  <a:pt x="782" y="160"/>
                  <a:pt x="782" y="160"/>
                  <a:pt x="782" y="160"/>
                </a:cubicBezTo>
                <a:cubicBezTo>
                  <a:pt x="781" y="161"/>
                  <a:pt x="781" y="163"/>
                  <a:pt x="782" y="164"/>
                </a:cubicBezTo>
                <a:cubicBezTo>
                  <a:pt x="783" y="165"/>
                  <a:pt x="784" y="165"/>
                  <a:pt x="784" y="165"/>
                </a:cubicBezTo>
                <a:cubicBezTo>
                  <a:pt x="785" y="165"/>
                  <a:pt x="786" y="165"/>
                  <a:pt x="787" y="164"/>
                </a:cubicBezTo>
                <a:cubicBezTo>
                  <a:pt x="795" y="156"/>
                  <a:pt x="795" y="156"/>
                  <a:pt x="795" y="156"/>
                </a:cubicBezTo>
                <a:cubicBezTo>
                  <a:pt x="796" y="155"/>
                  <a:pt x="796" y="153"/>
                  <a:pt x="795" y="152"/>
                </a:cubicBezTo>
                <a:cubicBezTo>
                  <a:pt x="794" y="150"/>
                  <a:pt x="792" y="150"/>
                  <a:pt x="791" y="152"/>
                </a:cubicBezTo>
                <a:close/>
                <a:moveTo>
                  <a:pt x="867" y="84"/>
                </a:moveTo>
                <a:cubicBezTo>
                  <a:pt x="872" y="80"/>
                  <a:pt x="872" y="80"/>
                  <a:pt x="872" y="80"/>
                </a:cubicBezTo>
                <a:cubicBezTo>
                  <a:pt x="872" y="80"/>
                  <a:pt x="872" y="80"/>
                  <a:pt x="872" y="80"/>
                </a:cubicBezTo>
                <a:cubicBezTo>
                  <a:pt x="874" y="78"/>
                  <a:pt x="874" y="78"/>
                  <a:pt x="874" y="78"/>
                </a:cubicBezTo>
                <a:cubicBezTo>
                  <a:pt x="875" y="77"/>
                  <a:pt x="875" y="74"/>
                  <a:pt x="874" y="73"/>
                </a:cubicBezTo>
                <a:cubicBezTo>
                  <a:pt x="872" y="72"/>
                  <a:pt x="871" y="72"/>
                  <a:pt x="870" y="73"/>
                </a:cubicBezTo>
                <a:cubicBezTo>
                  <a:pt x="869" y="74"/>
                  <a:pt x="869" y="74"/>
                  <a:pt x="869" y="74"/>
                </a:cubicBezTo>
                <a:cubicBezTo>
                  <a:pt x="869" y="74"/>
                  <a:pt x="869" y="74"/>
                  <a:pt x="869" y="74"/>
                </a:cubicBezTo>
                <a:cubicBezTo>
                  <a:pt x="863" y="79"/>
                  <a:pt x="863" y="79"/>
                  <a:pt x="863" y="79"/>
                </a:cubicBezTo>
                <a:cubicBezTo>
                  <a:pt x="862" y="81"/>
                  <a:pt x="862" y="82"/>
                  <a:pt x="863" y="84"/>
                </a:cubicBezTo>
                <a:cubicBezTo>
                  <a:pt x="864" y="84"/>
                  <a:pt x="864" y="85"/>
                  <a:pt x="865" y="85"/>
                </a:cubicBezTo>
                <a:cubicBezTo>
                  <a:pt x="866" y="85"/>
                  <a:pt x="867" y="85"/>
                  <a:pt x="867" y="84"/>
                </a:cubicBezTo>
                <a:close/>
                <a:moveTo>
                  <a:pt x="824" y="125"/>
                </a:moveTo>
                <a:cubicBezTo>
                  <a:pt x="825" y="125"/>
                  <a:pt x="826" y="125"/>
                  <a:pt x="827" y="124"/>
                </a:cubicBezTo>
                <a:cubicBezTo>
                  <a:pt x="838" y="113"/>
                  <a:pt x="838" y="113"/>
                  <a:pt x="838" y="113"/>
                </a:cubicBezTo>
                <a:cubicBezTo>
                  <a:pt x="840" y="111"/>
                  <a:pt x="840" y="109"/>
                  <a:pt x="838" y="108"/>
                </a:cubicBezTo>
                <a:cubicBezTo>
                  <a:pt x="837" y="107"/>
                  <a:pt x="835" y="107"/>
                  <a:pt x="834" y="108"/>
                </a:cubicBezTo>
                <a:cubicBezTo>
                  <a:pt x="822" y="120"/>
                  <a:pt x="822" y="120"/>
                  <a:pt x="822" y="120"/>
                </a:cubicBezTo>
                <a:cubicBezTo>
                  <a:pt x="821" y="121"/>
                  <a:pt x="821" y="123"/>
                  <a:pt x="822" y="124"/>
                </a:cubicBezTo>
                <a:cubicBezTo>
                  <a:pt x="823" y="125"/>
                  <a:pt x="824" y="125"/>
                  <a:pt x="824" y="125"/>
                </a:cubicBezTo>
                <a:close/>
                <a:moveTo>
                  <a:pt x="468" y="483"/>
                </a:moveTo>
                <a:cubicBezTo>
                  <a:pt x="470" y="481"/>
                  <a:pt x="470" y="479"/>
                  <a:pt x="468" y="478"/>
                </a:cubicBezTo>
                <a:cubicBezTo>
                  <a:pt x="467" y="477"/>
                  <a:pt x="465" y="477"/>
                  <a:pt x="464" y="478"/>
                </a:cubicBezTo>
                <a:cubicBezTo>
                  <a:pt x="347" y="595"/>
                  <a:pt x="347" y="595"/>
                  <a:pt x="347" y="595"/>
                </a:cubicBezTo>
                <a:cubicBezTo>
                  <a:pt x="346" y="596"/>
                  <a:pt x="346" y="598"/>
                  <a:pt x="347" y="599"/>
                </a:cubicBezTo>
                <a:cubicBezTo>
                  <a:pt x="348" y="600"/>
                  <a:pt x="348" y="600"/>
                  <a:pt x="349" y="600"/>
                </a:cubicBezTo>
                <a:cubicBezTo>
                  <a:pt x="350" y="600"/>
                  <a:pt x="351" y="600"/>
                  <a:pt x="351" y="599"/>
                </a:cubicBezTo>
                <a:lnTo>
                  <a:pt x="468" y="483"/>
                </a:lnTo>
                <a:close/>
                <a:moveTo>
                  <a:pt x="773" y="173"/>
                </a:moveTo>
                <a:cubicBezTo>
                  <a:pt x="772" y="172"/>
                  <a:pt x="770" y="172"/>
                  <a:pt x="769" y="173"/>
                </a:cubicBezTo>
                <a:cubicBezTo>
                  <a:pt x="767" y="175"/>
                  <a:pt x="767" y="175"/>
                  <a:pt x="767" y="175"/>
                </a:cubicBezTo>
                <a:cubicBezTo>
                  <a:pt x="765" y="177"/>
                  <a:pt x="765" y="179"/>
                  <a:pt x="767" y="180"/>
                </a:cubicBezTo>
                <a:cubicBezTo>
                  <a:pt x="767" y="180"/>
                  <a:pt x="768" y="181"/>
                  <a:pt x="769" y="181"/>
                </a:cubicBezTo>
                <a:cubicBezTo>
                  <a:pt x="770" y="181"/>
                  <a:pt x="770" y="180"/>
                  <a:pt x="771" y="180"/>
                </a:cubicBezTo>
                <a:cubicBezTo>
                  <a:pt x="773" y="178"/>
                  <a:pt x="773" y="178"/>
                  <a:pt x="773" y="178"/>
                </a:cubicBezTo>
                <a:cubicBezTo>
                  <a:pt x="774" y="177"/>
                  <a:pt x="774" y="175"/>
                  <a:pt x="773" y="173"/>
                </a:cubicBezTo>
                <a:close/>
                <a:moveTo>
                  <a:pt x="888" y="68"/>
                </a:moveTo>
                <a:cubicBezTo>
                  <a:pt x="887" y="69"/>
                  <a:pt x="887" y="69"/>
                  <a:pt x="887" y="69"/>
                </a:cubicBezTo>
                <a:cubicBezTo>
                  <a:pt x="887" y="69"/>
                  <a:pt x="887" y="69"/>
                  <a:pt x="887" y="70"/>
                </a:cubicBezTo>
                <a:cubicBezTo>
                  <a:pt x="825" y="131"/>
                  <a:pt x="825" y="131"/>
                  <a:pt x="825" y="131"/>
                </a:cubicBezTo>
                <a:cubicBezTo>
                  <a:pt x="824" y="132"/>
                  <a:pt x="824" y="134"/>
                  <a:pt x="825" y="135"/>
                </a:cubicBezTo>
                <a:cubicBezTo>
                  <a:pt x="826" y="136"/>
                  <a:pt x="827" y="136"/>
                  <a:pt x="828" y="136"/>
                </a:cubicBezTo>
                <a:cubicBezTo>
                  <a:pt x="828" y="136"/>
                  <a:pt x="829" y="136"/>
                  <a:pt x="830" y="135"/>
                </a:cubicBezTo>
                <a:cubicBezTo>
                  <a:pt x="891" y="74"/>
                  <a:pt x="891" y="74"/>
                  <a:pt x="891" y="74"/>
                </a:cubicBezTo>
                <a:cubicBezTo>
                  <a:pt x="891" y="74"/>
                  <a:pt x="891" y="73"/>
                  <a:pt x="891" y="73"/>
                </a:cubicBezTo>
                <a:cubicBezTo>
                  <a:pt x="892" y="73"/>
                  <a:pt x="892" y="73"/>
                  <a:pt x="892" y="73"/>
                </a:cubicBezTo>
                <a:cubicBezTo>
                  <a:pt x="893" y="72"/>
                  <a:pt x="893" y="72"/>
                  <a:pt x="893" y="72"/>
                </a:cubicBezTo>
                <a:cubicBezTo>
                  <a:pt x="894" y="71"/>
                  <a:pt x="894" y="69"/>
                  <a:pt x="893" y="68"/>
                </a:cubicBezTo>
                <a:cubicBezTo>
                  <a:pt x="891" y="67"/>
                  <a:pt x="889" y="67"/>
                  <a:pt x="888" y="68"/>
                </a:cubicBezTo>
                <a:close/>
                <a:moveTo>
                  <a:pt x="478" y="486"/>
                </a:moveTo>
                <a:cubicBezTo>
                  <a:pt x="480" y="485"/>
                  <a:pt x="480" y="483"/>
                  <a:pt x="478" y="482"/>
                </a:cubicBezTo>
                <a:cubicBezTo>
                  <a:pt x="477" y="481"/>
                  <a:pt x="475" y="481"/>
                  <a:pt x="474" y="482"/>
                </a:cubicBezTo>
                <a:cubicBezTo>
                  <a:pt x="352" y="604"/>
                  <a:pt x="352" y="604"/>
                  <a:pt x="352" y="604"/>
                </a:cubicBezTo>
                <a:cubicBezTo>
                  <a:pt x="351" y="605"/>
                  <a:pt x="351" y="607"/>
                  <a:pt x="352" y="608"/>
                </a:cubicBezTo>
                <a:cubicBezTo>
                  <a:pt x="353" y="609"/>
                  <a:pt x="354" y="609"/>
                  <a:pt x="354" y="609"/>
                </a:cubicBezTo>
                <a:cubicBezTo>
                  <a:pt x="355" y="609"/>
                  <a:pt x="356" y="609"/>
                  <a:pt x="357" y="608"/>
                </a:cubicBezTo>
                <a:lnTo>
                  <a:pt x="478" y="486"/>
                </a:lnTo>
                <a:close/>
                <a:moveTo>
                  <a:pt x="777" y="183"/>
                </a:moveTo>
                <a:cubicBezTo>
                  <a:pt x="778" y="184"/>
                  <a:pt x="779" y="184"/>
                  <a:pt x="779" y="184"/>
                </a:cubicBezTo>
                <a:cubicBezTo>
                  <a:pt x="780" y="184"/>
                  <a:pt x="781" y="184"/>
                  <a:pt x="782" y="183"/>
                </a:cubicBezTo>
                <a:cubicBezTo>
                  <a:pt x="801" y="164"/>
                  <a:pt x="801" y="164"/>
                  <a:pt x="801" y="164"/>
                </a:cubicBezTo>
                <a:cubicBezTo>
                  <a:pt x="802" y="163"/>
                  <a:pt x="802" y="161"/>
                  <a:pt x="801" y="160"/>
                </a:cubicBezTo>
                <a:cubicBezTo>
                  <a:pt x="800" y="158"/>
                  <a:pt x="798" y="158"/>
                  <a:pt x="797" y="160"/>
                </a:cubicBezTo>
                <a:cubicBezTo>
                  <a:pt x="777" y="179"/>
                  <a:pt x="777" y="179"/>
                  <a:pt x="777" y="179"/>
                </a:cubicBezTo>
                <a:cubicBezTo>
                  <a:pt x="776" y="180"/>
                  <a:pt x="776" y="182"/>
                  <a:pt x="777" y="183"/>
                </a:cubicBezTo>
                <a:close/>
                <a:moveTo>
                  <a:pt x="490" y="488"/>
                </a:moveTo>
                <a:cubicBezTo>
                  <a:pt x="492" y="487"/>
                  <a:pt x="492" y="485"/>
                  <a:pt x="490" y="484"/>
                </a:cubicBezTo>
                <a:cubicBezTo>
                  <a:pt x="489" y="483"/>
                  <a:pt x="487" y="483"/>
                  <a:pt x="486" y="484"/>
                </a:cubicBezTo>
                <a:cubicBezTo>
                  <a:pt x="357" y="613"/>
                  <a:pt x="357" y="613"/>
                  <a:pt x="357" y="613"/>
                </a:cubicBezTo>
                <a:cubicBezTo>
                  <a:pt x="356" y="615"/>
                  <a:pt x="356" y="617"/>
                  <a:pt x="357" y="618"/>
                </a:cubicBezTo>
                <a:cubicBezTo>
                  <a:pt x="357" y="618"/>
                  <a:pt x="358" y="619"/>
                  <a:pt x="359" y="619"/>
                </a:cubicBezTo>
                <a:cubicBezTo>
                  <a:pt x="360" y="619"/>
                  <a:pt x="360" y="618"/>
                  <a:pt x="361" y="618"/>
                </a:cubicBezTo>
                <a:lnTo>
                  <a:pt x="490" y="488"/>
                </a:lnTo>
                <a:close/>
                <a:moveTo>
                  <a:pt x="785" y="189"/>
                </a:moveTo>
                <a:cubicBezTo>
                  <a:pt x="786" y="190"/>
                  <a:pt x="787" y="190"/>
                  <a:pt x="788" y="190"/>
                </a:cubicBezTo>
                <a:cubicBezTo>
                  <a:pt x="788" y="190"/>
                  <a:pt x="789" y="190"/>
                  <a:pt x="790" y="189"/>
                </a:cubicBezTo>
                <a:cubicBezTo>
                  <a:pt x="807" y="171"/>
                  <a:pt x="807" y="171"/>
                  <a:pt x="807" y="171"/>
                </a:cubicBezTo>
                <a:cubicBezTo>
                  <a:pt x="809" y="170"/>
                  <a:pt x="809" y="168"/>
                  <a:pt x="807" y="167"/>
                </a:cubicBezTo>
                <a:cubicBezTo>
                  <a:pt x="806" y="166"/>
                  <a:pt x="804" y="166"/>
                  <a:pt x="803" y="167"/>
                </a:cubicBezTo>
                <a:cubicBezTo>
                  <a:pt x="785" y="185"/>
                  <a:pt x="785" y="185"/>
                  <a:pt x="785" y="185"/>
                </a:cubicBezTo>
                <a:cubicBezTo>
                  <a:pt x="784" y="186"/>
                  <a:pt x="784" y="188"/>
                  <a:pt x="785" y="189"/>
                </a:cubicBezTo>
                <a:close/>
                <a:moveTo>
                  <a:pt x="832" y="143"/>
                </a:moveTo>
                <a:cubicBezTo>
                  <a:pt x="832" y="143"/>
                  <a:pt x="833" y="144"/>
                  <a:pt x="834" y="144"/>
                </a:cubicBezTo>
                <a:cubicBezTo>
                  <a:pt x="835" y="144"/>
                  <a:pt x="836" y="143"/>
                  <a:pt x="836" y="143"/>
                </a:cubicBezTo>
                <a:cubicBezTo>
                  <a:pt x="911" y="68"/>
                  <a:pt x="911" y="68"/>
                  <a:pt x="911" y="68"/>
                </a:cubicBezTo>
                <a:cubicBezTo>
                  <a:pt x="912" y="66"/>
                  <a:pt x="912" y="65"/>
                  <a:pt x="911" y="63"/>
                </a:cubicBezTo>
                <a:cubicBezTo>
                  <a:pt x="910" y="62"/>
                  <a:pt x="908" y="62"/>
                  <a:pt x="907" y="63"/>
                </a:cubicBezTo>
                <a:cubicBezTo>
                  <a:pt x="832" y="138"/>
                  <a:pt x="832" y="138"/>
                  <a:pt x="832" y="138"/>
                </a:cubicBezTo>
                <a:cubicBezTo>
                  <a:pt x="831" y="139"/>
                  <a:pt x="831" y="141"/>
                  <a:pt x="832" y="143"/>
                </a:cubicBezTo>
                <a:close/>
                <a:moveTo>
                  <a:pt x="786" y="198"/>
                </a:moveTo>
                <a:cubicBezTo>
                  <a:pt x="780" y="204"/>
                  <a:pt x="780" y="204"/>
                  <a:pt x="780" y="204"/>
                </a:cubicBezTo>
                <a:cubicBezTo>
                  <a:pt x="779" y="205"/>
                  <a:pt x="779" y="207"/>
                  <a:pt x="780" y="208"/>
                </a:cubicBezTo>
                <a:cubicBezTo>
                  <a:pt x="781" y="209"/>
                  <a:pt x="782" y="209"/>
                  <a:pt x="782" y="209"/>
                </a:cubicBezTo>
                <a:cubicBezTo>
                  <a:pt x="783" y="209"/>
                  <a:pt x="784" y="209"/>
                  <a:pt x="785" y="208"/>
                </a:cubicBezTo>
                <a:cubicBezTo>
                  <a:pt x="791" y="202"/>
                  <a:pt x="791" y="202"/>
                  <a:pt x="791" y="202"/>
                </a:cubicBezTo>
                <a:cubicBezTo>
                  <a:pt x="792" y="201"/>
                  <a:pt x="792" y="200"/>
                  <a:pt x="791" y="199"/>
                </a:cubicBezTo>
                <a:cubicBezTo>
                  <a:pt x="792" y="199"/>
                  <a:pt x="792" y="199"/>
                  <a:pt x="793" y="199"/>
                </a:cubicBezTo>
                <a:cubicBezTo>
                  <a:pt x="793" y="199"/>
                  <a:pt x="794" y="199"/>
                  <a:pt x="795" y="198"/>
                </a:cubicBezTo>
                <a:cubicBezTo>
                  <a:pt x="797" y="195"/>
                  <a:pt x="797" y="195"/>
                  <a:pt x="797" y="195"/>
                </a:cubicBezTo>
                <a:cubicBezTo>
                  <a:pt x="799" y="194"/>
                  <a:pt x="799" y="192"/>
                  <a:pt x="797" y="191"/>
                </a:cubicBezTo>
                <a:cubicBezTo>
                  <a:pt x="796" y="190"/>
                  <a:pt x="794" y="190"/>
                  <a:pt x="793" y="191"/>
                </a:cubicBezTo>
                <a:cubicBezTo>
                  <a:pt x="790" y="194"/>
                  <a:pt x="790" y="194"/>
                  <a:pt x="790" y="194"/>
                </a:cubicBezTo>
                <a:cubicBezTo>
                  <a:pt x="789" y="195"/>
                  <a:pt x="789" y="196"/>
                  <a:pt x="790" y="197"/>
                </a:cubicBezTo>
                <a:cubicBezTo>
                  <a:pt x="789" y="197"/>
                  <a:pt x="787" y="197"/>
                  <a:pt x="786" y="198"/>
                </a:cubicBezTo>
                <a:close/>
                <a:moveTo>
                  <a:pt x="500" y="488"/>
                </a:moveTo>
                <a:cubicBezTo>
                  <a:pt x="499" y="487"/>
                  <a:pt x="497" y="487"/>
                  <a:pt x="496" y="488"/>
                </a:cubicBezTo>
                <a:cubicBezTo>
                  <a:pt x="362" y="622"/>
                  <a:pt x="362" y="622"/>
                  <a:pt x="362" y="622"/>
                </a:cubicBezTo>
                <a:cubicBezTo>
                  <a:pt x="361" y="624"/>
                  <a:pt x="361" y="626"/>
                  <a:pt x="362" y="627"/>
                </a:cubicBezTo>
                <a:cubicBezTo>
                  <a:pt x="362" y="627"/>
                  <a:pt x="363" y="628"/>
                  <a:pt x="364" y="628"/>
                </a:cubicBezTo>
                <a:cubicBezTo>
                  <a:pt x="365" y="628"/>
                  <a:pt x="365" y="627"/>
                  <a:pt x="366" y="627"/>
                </a:cubicBezTo>
                <a:cubicBezTo>
                  <a:pt x="500" y="493"/>
                  <a:pt x="500" y="493"/>
                  <a:pt x="500" y="493"/>
                </a:cubicBezTo>
                <a:cubicBezTo>
                  <a:pt x="501" y="492"/>
                  <a:pt x="501" y="490"/>
                  <a:pt x="500" y="488"/>
                </a:cubicBezTo>
                <a:close/>
                <a:moveTo>
                  <a:pt x="804" y="180"/>
                </a:moveTo>
                <a:cubicBezTo>
                  <a:pt x="801" y="183"/>
                  <a:pt x="801" y="183"/>
                  <a:pt x="801" y="183"/>
                </a:cubicBezTo>
                <a:cubicBezTo>
                  <a:pt x="800" y="185"/>
                  <a:pt x="800" y="186"/>
                  <a:pt x="801" y="188"/>
                </a:cubicBezTo>
                <a:cubicBezTo>
                  <a:pt x="801" y="188"/>
                  <a:pt x="802" y="189"/>
                  <a:pt x="803" y="189"/>
                </a:cubicBezTo>
                <a:cubicBezTo>
                  <a:pt x="804" y="189"/>
                  <a:pt x="805" y="188"/>
                  <a:pt x="805" y="188"/>
                </a:cubicBezTo>
                <a:cubicBezTo>
                  <a:pt x="809" y="184"/>
                  <a:pt x="809" y="184"/>
                  <a:pt x="809" y="184"/>
                </a:cubicBezTo>
                <a:cubicBezTo>
                  <a:pt x="810" y="183"/>
                  <a:pt x="810" y="181"/>
                  <a:pt x="809" y="180"/>
                </a:cubicBezTo>
                <a:cubicBezTo>
                  <a:pt x="807" y="179"/>
                  <a:pt x="806" y="179"/>
                  <a:pt x="804" y="180"/>
                </a:cubicBezTo>
                <a:close/>
                <a:moveTo>
                  <a:pt x="852" y="136"/>
                </a:moveTo>
                <a:cubicBezTo>
                  <a:pt x="853" y="137"/>
                  <a:pt x="854" y="137"/>
                  <a:pt x="855" y="137"/>
                </a:cubicBezTo>
                <a:cubicBezTo>
                  <a:pt x="855" y="137"/>
                  <a:pt x="856" y="137"/>
                  <a:pt x="857" y="136"/>
                </a:cubicBezTo>
                <a:cubicBezTo>
                  <a:pt x="923" y="69"/>
                  <a:pt x="923" y="69"/>
                  <a:pt x="923" y="69"/>
                </a:cubicBezTo>
                <a:cubicBezTo>
                  <a:pt x="925" y="68"/>
                  <a:pt x="925" y="66"/>
                  <a:pt x="923" y="65"/>
                </a:cubicBezTo>
                <a:cubicBezTo>
                  <a:pt x="922" y="64"/>
                  <a:pt x="920" y="64"/>
                  <a:pt x="919" y="65"/>
                </a:cubicBezTo>
                <a:cubicBezTo>
                  <a:pt x="852" y="132"/>
                  <a:pt x="852" y="132"/>
                  <a:pt x="852" y="132"/>
                </a:cubicBezTo>
                <a:cubicBezTo>
                  <a:pt x="851" y="133"/>
                  <a:pt x="851" y="135"/>
                  <a:pt x="852" y="136"/>
                </a:cubicBezTo>
                <a:close/>
                <a:moveTo>
                  <a:pt x="970" y="22"/>
                </a:moveTo>
                <a:cubicBezTo>
                  <a:pt x="971" y="22"/>
                  <a:pt x="971" y="21"/>
                  <a:pt x="972" y="21"/>
                </a:cubicBezTo>
                <a:cubicBezTo>
                  <a:pt x="975" y="18"/>
                  <a:pt x="975" y="18"/>
                  <a:pt x="975" y="18"/>
                </a:cubicBezTo>
                <a:cubicBezTo>
                  <a:pt x="976" y="17"/>
                  <a:pt x="976" y="15"/>
                  <a:pt x="975" y="14"/>
                </a:cubicBezTo>
                <a:cubicBezTo>
                  <a:pt x="974" y="12"/>
                  <a:pt x="972" y="12"/>
                  <a:pt x="970" y="14"/>
                </a:cubicBezTo>
                <a:cubicBezTo>
                  <a:pt x="968" y="16"/>
                  <a:pt x="968" y="16"/>
                  <a:pt x="968" y="16"/>
                </a:cubicBezTo>
                <a:cubicBezTo>
                  <a:pt x="966" y="18"/>
                  <a:pt x="966" y="20"/>
                  <a:pt x="968" y="21"/>
                </a:cubicBezTo>
                <a:cubicBezTo>
                  <a:pt x="968" y="21"/>
                  <a:pt x="969" y="22"/>
                  <a:pt x="970" y="22"/>
                </a:cubicBezTo>
                <a:close/>
                <a:moveTo>
                  <a:pt x="767" y="231"/>
                </a:moveTo>
                <a:cubicBezTo>
                  <a:pt x="752" y="246"/>
                  <a:pt x="752" y="246"/>
                  <a:pt x="752" y="246"/>
                </a:cubicBezTo>
                <a:cubicBezTo>
                  <a:pt x="751" y="247"/>
                  <a:pt x="751" y="249"/>
                  <a:pt x="752" y="250"/>
                </a:cubicBezTo>
                <a:cubicBezTo>
                  <a:pt x="753" y="251"/>
                  <a:pt x="753" y="251"/>
                  <a:pt x="754" y="251"/>
                </a:cubicBezTo>
                <a:cubicBezTo>
                  <a:pt x="755" y="251"/>
                  <a:pt x="756" y="251"/>
                  <a:pt x="756" y="250"/>
                </a:cubicBezTo>
                <a:cubicBezTo>
                  <a:pt x="771" y="236"/>
                  <a:pt x="771" y="236"/>
                  <a:pt x="771" y="236"/>
                </a:cubicBezTo>
                <a:cubicBezTo>
                  <a:pt x="772" y="234"/>
                  <a:pt x="772" y="232"/>
                  <a:pt x="771" y="231"/>
                </a:cubicBezTo>
                <a:cubicBezTo>
                  <a:pt x="770" y="230"/>
                  <a:pt x="768" y="230"/>
                  <a:pt x="767" y="231"/>
                </a:cubicBezTo>
                <a:close/>
                <a:moveTo>
                  <a:pt x="505" y="497"/>
                </a:moveTo>
                <a:cubicBezTo>
                  <a:pt x="504" y="496"/>
                  <a:pt x="502" y="496"/>
                  <a:pt x="501" y="497"/>
                </a:cubicBezTo>
                <a:cubicBezTo>
                  <a:pt x="369" y="629"/>
                  <a:pt x="369" y="629"/>
                  <a:pt x="369" y="629"/>
                </a:cubicBezTo>
                <a:cubicBezTo>
                  <a:pt x="368" y="630"/>
                  <a:pt x="368" y="632"/>
                  <a:pt x="369" y="633"/>
                </a:cubicBezTo>
                <a:cubicBezTo>
                  <a:pt x="370" y="634"/>
                  <a:pt x="371" y="634"/>
                  <a:pt x="371" y="634"/>
                </a:cubicBezTo>
                <a:cubicBezTo>
                  <a:pt x="372" y="634"/>
                  <a:pt x="373" y="634"/>
                  <a:pt x="374" y="633"/>
                </a:cubicBezTo>
                <a:cubicBezTo>
                  <a:pt x="505" y="501"/>
                  <a:pt x="505" y="501"/>
                  <a:pt x="505" y="501"/>
                </a:cubicBezTo>
                <a:cubicBezTo>
                  <a:pt x="507" y="500"/>
                  <a:pt x="507" y="498"/>
                  <a:pt x="505" y="497"/>
                </a:cubicBezTo>
                <a:close/>
                <a:moveTo>
                  <a:pt x="851" y="147"/>
                </a:moveTo>
                <a:cubicBezTo>
                  <a:pt x="841" y="157"/>
                  <a:pt x="841" y="157"/>
                  <a:pt x="841" y="157"/>
                </a:cubicBezTo>
                <a:cubicBezTo>
                  <a:pt x="840" y="158"/>
                  <a:pt x="840" y="160"/>
                  <a:pt x="841" y="161"/>
                </a:cubicBezTo>
                <a:cubicBezTo>
                  <a:pt x="842" y="162"/>
                  <a:pt x="843" y="162"/>
                  <a:pt x="843" y="162"/>
                </a:cubicBezTo>
                <a:cubicBezTo>
                  <a:pt x="844" y="162"/>
                  <a:pt x="845" y="162"/>
                  <a:pt x="846" y="161"/>
                </a:cubicBezTo>
                <a:cubicBezTo>
                  <a:pt x="855" y="152"/>
                  <a:pt x="855" y="152"/>
                  <a:pt x="855" y="152"/>
                </a:cubicBezTo>
                <a:cubicBezTo>
                  <a:pt x="856" y="151"/>
                  <a:pt x="856" y="149"/>
                  <a:pt x="855" y="147"/>
                </a:cubicBezTo>
                <a:cubicBezTo>
                  <a:pt x="854" y="146"/>
                  <a:pt x="852" y="146"/>
                  <a:pt x="851" y="147"/>
                </a:cubicBezTo>
                <a:close/>
                <a:moveTo>
                  <a:pt x="985" y="21"/>
                </a:moveTo>
                <a:cubicBezTo>
                  <a:pt x="986" y="21"/>
                  <a:pt x="987" y="20"/>
                  <a:pt x="987" y="20"/>
                </a:cubicBezTo>
                <a:cubicBezTo>
                  <a:pt x="988" y="18"/>
                  <a:pt x="988" y="18"/>
                  <a:pt x="988" y="18"/>
                </a:cubicBezTo>
                <a:cubicBezTo>
                  <a:pt x="990" y="17"/>
                  <a:pt x="990" y="15"/>
                  <a:pt x="988" y="14"/>
                </a:cubicBezTo>
                <a:cubicBezTo>
                  <a:pt x="987" y="13"/>
                  <a:pt x="985" y="13"/>
                  <a:pt x="984" y="14"/>
                </a:cubicBezTo>
                <a:cubicBezTo>
                  <a:pt x="983" y="15"/>
                  <a:pt x="983" y="15"/>
                  <a:pt x="983" y="15"/>
                </a:cubicBezTo>
                <a:cubicBezTo>
                  <a:pt x="982" y="16"/>
                  <a:pt x="982" y="18"/>
                  <a:pt x="983" y="20"/>
                </a:cubicBezTo>
                <a:cubicBezTo>
                  <a:pt x="983" y="20"/>
                  <a:pt x="984" y="21"/>
                  <a:pt x="985" y="21"/>
                </a:cubicBezTo>
                <a:close/>
                <a:moveTo>
                  <a:pt x="791" y="215"/>
                </a:moveTo>
                <a:cubicBezTo>
                  <a:pt x="791" y="215"/>
                  <a:pt x="792" y="215"/>
                  <a:pt x="793" y="214"/>
                </a:cubicBezTo>
                <a:cubicBezTo>
                  <a:pt x="824" y="183"/>
                  <a:pt x="824" y="183"/>
                  <a:pt x="824" y="183"/>
                </a:cubicBezTo>
                <a:cubicBezTo>
                  <a:pt x="830" y="177"/>
                  <a:pt x="830" y="177"/>
                  <a:pt x="830" y="177"/>
                </a:cubicBezTo>
                <a:cubicBezTo>
                  <a:pt x="836" y="170"/>
                  <a:pt x="836" y="170"/>
                  <a:pt x="836" y="170"/>
                </a:cubicBezTo>
                <a:cubicBezTo>
                  <a:pt x="838" y="169"/>
                  <a:pt x="838" y="167"/>
                  <a:pt x="836" y="166"/>
                </a:cubicBezTo>
                <a:cubicBezTo>
                  <a:pt x="835" y="165"/>
                  <a:pt x="833" y="165"/>
                  <a:pt x="832" y="166"/>
                </a:cubicBezTo>
                <a:cubicBezTo>
                  <a:pt x="826" y="172"/>
                  <a:pt x="826" y="172"/>
                  <a:pt x="826" y="172"/>
                </a:cubicBezTo>
                <a:cubicBezTo>
                  <a:pt x="788" y="210"/>
                  <a:pt x="788" y="210"/>
                  <a:pt x="788" y="210"/>
                </a:cubicBezTo>
                <a:cubicBezTo>
                  <a:pt x="787" y="211"/>
                  <a:pt x="787" y="213"/>
                  <a:pt x="788" y="214"/>
                </a:cubicBezTo>
                <a:cubicBezTo>
                  <a:pt x="789" y="215"/>
                  <a:pt x="790" y="215"/>
                  <a:pt x="791" y="215"/>
                </a:cubicBezTo>
                <a:close/>
                <a:moveTo>
                  <a:pt x="862" y="145"/>
                </a:moveTo>
                <a:cubicBezTo>
                  <a:pt x="885" y="122"/>
                  <a:pt x="885" y="122"/>
                  <a:pt x="885" y="122"/>
                </a:cubicBezTo>
                <a:cubicBezTo>
                  <a:pt x="886" y="121"/>
                  <a:pt x="886" y="119"/>
                  <a:pt x="885" y="118"/>
                </a:cubicBezTo>
                <a:cubicBezTo>
                  <a:pt x="884" y="116"/>
                  <a:pt x="882" y="116"/>
                  <a:pt x="881" y="118"/>
                </a:cubicBezTo>
                <a:cubicBezTo>
                  <a:pt x="858" y="140"/>
                  <a:pt x="858" y="140"/>
                  <a:pt x="858" y="140"/>
                </a:cubicBezTo>
                <a:cubicBezTo>
                  <a:pt x="857" y="141"/>
                  <a:pt x="857" y="143"/>
                  <a:pt x="858" y="145"/>
                </a:cubicBezTo>
                <a:cubicBezTo>
                  <a:pt x="858" y="145"/>
                  <a:pt x="859" y="146"/>
                  <a:pt x="860" y="146"/>
                </a:cubicBezTo>
                <a:cubicBezTo>
                  <a:pt x="861" y="146"/>
                  <a:pt x="862" y="145"/>
                  <a:pt x="862" y="145"/>
                </a:cubicBezTo>
                <a:close/>
                <a:moveTo>
                  <a:pt x="906" y="97"/>
                </a:moveTo>
                <a:cubicBezTo>
                  <a:pt x="906" y="97"/>
                  <a:pt x="907" y="98"/>
                  <a:pt x="908" y="98"/>
                </a:cubicBezTo>
                <a:cubicBezTo>
                  <a:pt x="909" y="98"/>
                  <a:pt x="910" y="97"/>
                  <a:pt x="910" y="97"/>
                </a:cubicBezTo>
                <a:cubicBezTo>
                  <a:pt x="933" y="74"/>
                  <a:pt x="933" y="74"/>
                  <a:pt x="933" y="74"/>
                </a:cubicBezTo>
                <a:cubicBezTo>
                  <a:pt x="934" y="73"/>
                  <a:pt x="934" y="71"/>
                  <a:pt x="933" y="70"/>
                </a:cubicBezTo>
                <a:cubicBezTo>
                  <a:pt x="932" y="68"/>
                  <a:pt x="930" y="68"/>
                  <a:pt x="928" y="70"/>
                </a:cubicBezTo>
                <a:cubicBezTo>
                  <a:pt x="906" y="92"/>
                  <a:pt x="906" y="92"/>
                  <a:pt x="906" y="92"/>
                </a:cubicBezTo>
                <a:cubicBezTo>
                  <a:pt x="905" y="93"/>
                  <a:pt x="905" y="95"/>
                  <a:pt x="906" y="97"/>
                </a:cubicBezTo>
                <a:close/>
                <a:moveTo>
                  <a:pt x="901" y="106"/>
                </a:moveTo>
                <a:cubicBezTo>
                  <a:pt x="901" y="105"/>
                  <a:pt x="901" y="105"/>
                  <a:pt x="901" y="105"/>
                </a:cubicBezTo>
                <a:cubicBezTo>
                  <a:pt x="903" y="104"/>
                  <a:pt x="903" y="102"/>
                  <a:pt x="901" y="101"/>
                </a:cubicBezTo>
                <a:cubicBezTo>
                  <a:pt x="900" y="100"/>
                  <a:pt x="898" y="100"/>
                  <a:pt x="897" y="101"/>
                </a:cubicBezTo>
                <a:cubicBezTo>
                  <a:pt x="896" y="102"/>
                  <a:pt x="896" y="102"/>
                  <a:pt x="896" y="102"/>
                </a:cubicBezTo>
                <a:cubicBezTo>
                  <a:pt x="895" y="103"/>
                  <a:pt x="895" y="105"/>
                  <a:pt x="896" y="106"/>
                </a:cubicBezTo>
                <a:cubicBezTo>
                  <a:pt x="897" y="107"/>
                  <a:pt x="898" y="107"/>
                  <a:pt x="898" y="107"/>
                </a:cubicBezTo>
                <a:cubicBezTo>
                  <a:pt x="899" y="107"/>
                  <a:pt x="900" y="107"/>
                  <a:pt x="901" y="106"/>
                </a:cubicBezTo>
                <a:close/>
                <a:moveTo>
                  <a:pt x="831" y="181"/>
                </a:moveTo>
                <a:cubicBezTo>
                  <a:pt x="831" y="181"/>
                  <a:pt x="831" y="181"/>
                  <a:pt x="831" y="181"/>
                </a:cubicBezTo>
                <a:cubicBezTo>
                  <a:pt x="794" y="218"/>
                  <a:pt x="794" y="218"/>
                  <a:pt x="794" y="218"/>
                </a:cubicBezTo>
                <a:cubicBezTo>
                  <a:pt x="792" y="220"/>
                  <a:pt x="792" y="222"/>
                  <a:pt x="794" y="223"/>
                </a:cubicBezTo>
                <a:cubicBezTo>
                  <a:pt x="794" y="223"/>
                  <a:pt x="795" y="224"/>
                  <a:pt x="796" y="224"/>
                </a:cubicBezTo>
                <a:cubicBezTo>
                  <a:pt x="797" y="224"/>
                  <a:pt x="797" y="223"/>
                  <a:pt x="798" y="223"/>
                </a:cubicBezTo>
                <a:cubicBezTo>
                  <a:pt x="835" y="186"/>
                  <a:pt x="835" y="186"/>
                  <a:pt x="835" y="186"/>
                </a:cubicBezTo>
                <a:cubicBezTo>
                  <a:pt x="835" y="186"/>
                  <a:pt x="835" y="186"/>
                  <a:pt x="835" y="186"/>
                </a:cubicBezTo>
                <a:cubicBezTo>
                  <a:pt x="835" y="186"/>
                  <a:pt x="835" y="186"/>
                  <a:pt x="835" y="186"/>
                </a:cubicBezTo>
                <a:cubicBezTo>
                  <a:pt x="856" y="165"/>
                  <a:pt x="856" y="165"/>
                  <a:pt x="856" y="165"/>
                </a:cubicBezTo>
                <a:cubicBezTo>
                  <a:pt x="857" y="164"/>
                  <a:pt x="857" y="162"/>
                  <a:pt x="856" y="161"/>
                </a:cubicBezTo>
                <a:cubicBezTo>
                  <a:pt x="854" y="160"/>
                  <a:pt x="853" y="160"/>
                  <a:pt x="851" y="161"/>
                </a:cubicBezTo>
                <a:cubicBezTo>
                  <a:pt x="831" y="181"/>
                  <a:pt x="831" y="181"/>
                  <a:pt x="831" y="181"/>
                </a:cubicBezTo>
                <a:close/>
                <a:moveTo>
                  <a:pt x="898" y="118"/>
                </a:moveTo>
                <a:cubicBezTo>
                  <a:pt x="899" y="119"/>
                  <a:pt x="900" y="119"/>
                  <a:pt x="900" y="119"/>
                </a:cubicBezTo>
                <a:cubicBezTo>
                  <a:pt x="901" y="119"/>
                  <a:pt x="902" y="119"/>
                  <a:pt x="903" y="118"/>
                </a:cubicBezTo>
                <a:cubicBezTo>
                  <a:pt x="945" y="75"/>
                  <a:pt x="945" y="75"/>
                  <a:pt x="945" y="75"/>
                </a:cubicBezTo>
                <a:cubicBezTo>
                  <a:pt x="946" y="74"/>
                  <a:pt x="946" y="72"/>
                  <a:pt x="945" y="71"/>
                </a:cubicBezTo>
                <a:cubicBezTo>
                  <a:pt x="944" y="70"/>
                  <a:pt x="942" y="70"/>
                  <a:pt x="941" y="71"/>
                </a:cubicBezTo>
                <a:cubicBezTo>
                  <a:pt x="898" y="114"/>
                  <a:pt x="898" y="114"/>
                  <a:pt x="898" y="114"/>
                </a:cubicBezTo>
                <a:cubicBezTo>
                  <a:pt x="897" y="115"/>
                  <a:pt x="897" y="117"/>
                  <a:pt x="898" y="118"/>
                </a:cubicBezTo>
                <a:close/>
                <a:moveTo>
                  <a:pt x="856" y="160"/>
                </a:moveTo>
                <a:cubicBezTo>
                  <a:pt x="857" y="161"/>
                  <a:pt x="858" y="161"/>
                  <a:pt x="859" y="161"/>
                </a:cubicBezTo>
                <a:cubicBezTo>
                  <a:pt x="859" y="161"/>
                  <a:pt x="860" y="161"/>
                  <a:pt x="861" y="160"/>
                </a:cubicBezTo>
                <a:cubicBezTo>
                  <a:pt x="865" y="155"/>
                  <a:pt x="865" y="155"/>
                  <a:pt x="865" y="155"/>
                </a:cubicBezTo>
                <a:cubicBezTo>
                  <a:pt x="866" y="155"/>
                  <a:pt x="866" y="155"/>
                  <a:pt x="866" y="155"/>
                </a:cubicBezTo>
                <a:cubicBezTo>
                  <a:pt x="866" y="155"/>
                  <a:pt x="866" y="155"/>
                  <a:pt x="866" y="155"/>
                </a:cubicBezTo>
                <a:cubicBezTo>
                  <a:pt x="891" y="130"/>
                  <a:pt x="891" y="130"/>
                  <a:pt x="891" y="130"/>
                </a:cubicBezTo>
                <a:cubicBezTo>
                  <a:pt x="892" y="129"/>
                  <a:pt x="892" y="127"/>
                  <a:pt x="891" y="125"/>
                </a:cubicBezTo>
                <a:cubicBezTo>
                  <a:pt x="890" y="124"/>
                  <a:pt x="888" y="124"/>
                  <a:pt x="887" y="125"/>
                </a:cubicBezTo>
                <a:cubicBezTo>
                  <a:pt x="862" y="150"/>
                  <a:pt x="862" y="150"/>
                  <a:pt x="862" y="150"/>
                </a:cubicBezTo>
                <a:cubicBezTo>
                  <a:pt x="862" y="150"/>
                  <a:pt x="862" y="151"/>
                  <a:pt x="862" y="151"/>
                </a:cubicBezTo>
                <a:cubicBezTo>
                  <a:pt x="861" y="151"/>
                  <a:pt x="861" y="151"/>
                  <a:pt x="861" y="151"/>
                </a:cubicBezTo>
                <a:cubicBezTo>
                  <a:pt x="856" y="156"/>
                  <a:pt x="856" y="156"/>
                  <a:pt x="856" y="156"/>
                </a:cubicBezTo>
                <a:cubicBezTo>
                  <a:pt x="855" y="157"/>
                  <a:pt x="855" y="159"/>
                  <a:pt x="856" y="160"/>
                </a:cubicBezTo>
                <a:close/>
                <a:moveTo>
                  <a:pt x="508" y="508"/>
                </a:moveTo>
                <a:cubicBezTo>
                  <a:pt x="507" y="507"/>
                  <a:pt x="505" y="507"/>
                  <a:pt x="504" y="508"/>
                </a:cubicBezTo>
                <a:cubicBezTo>
                  <a:pt x="378" y="634"/>
                  <a:pt x="378" y="634"/>
                  <a:pt x="378" y="634"/>
                </a:cubicBezTo>
                <a:cubicBezTo>
                  <a:pt x="377" y="635"/>
                  <a:pt x="377" y="637"/>
                  <a:pt x="378" y="638"/>
                </a:cubicBezTo>
                <a:cubicBezTo>
                  <a:pt x="379" y="639"/>
                  <a:pt x="380" y="639"/>
                  <a:pt x="380" y="639"/>
                </a:cubicBezTo>
                <a:cubicBezTo>
                  <a:pt x="381" y="639"/>
                  <a:pt x="382" y="639"/>
                  <a:pt x="383" y="638"/>
                </a:cubicBezTo>
                <a:cubicBezTo>
                  <a:pt x="508" y="513"/>
                  <a:pt x="508" y="513"/>
                  <a:pt x="508" y="513"/>
                </a:cubicBezTo>
                <a:cubicBezTo>
                  <a:pt x="509" y="512"/>
                  <a:pt x="509" y="510"/>
                  <a:pt x="508" y="508"/>
                </a:cubicBezTo>
                <a:close/>
                <a:moveTo>
                  <a:pt x="750" y="269"/>
                </a:moveTo>
                <a:cubicBezTo>
                  <a:pt x="751" y="269"/>
                  <a:pt x="752" y="269"/>
                  <a:pt x="752" y="269"/>
                </a:cubicBezTo>
                <a:cubicBezTo>
                  <a:pt x="784" y="237"/>
                  <a:pt x="784" y="237"/>
                  <a:pt x="784" y="237"/>
                </a:cubicBezTo>
                <a:cubicBezTo>
                  <a:pt x="785" y="236"/>
                  <a:pt x="785" y="234"/>
                  <a:pt x="784" y="233"/>
                </a:cubicBezTo>
                <a:cubicBezTo>
                  <a:pt x="783" y="231"/>
                  <a:pt x="781" y="231"/>
                  <a:pt x="779" y="233"/>
                </a:cubicBezTo>
                <a:cubicBezTo>
                  <a:pt x="748" y="264"/>
                  <a:pt x="748" y="264"/>
                  <a:pt x="748" y="264"/>
                </a:cubicBezTo>
                <a:cubicBezTo>
                  <a:pt x="747" y="265"/>
                  <a:pt x="747" y="267"/>
                  <a:pt x="748" y="269"/>
                </a:cubicBezTo>
                <a:cubicBezTo>
                  <a:pt x="748" y="269"/>
                  <a:pt x="749" y="269"/>
                  <a:pt x="750" y="269"/>
                </a:cubicBezTo>
                <a:close/>
                <a:moveTo>
                  <a:pt x="1001" y="18"/>
                </a:moveTo>
                <a:cubicBezTo>
                  <a:pt x="1002" y="18"/>
                  <a:pt x="1003" y="18"/>
                  <a:pt x="1003" y="17"/>
                </a:cubicBezTo>
                <a:cubicBezTo>
                  <a:pt x="1005" y="15"/>
                  <a:pt x="1005" y="15"/>
                  <a:pt x="1005" y="15"/>
                </a:cubicBezTo>
                <a:cubicBezTo>
                  <a:pt x="1007" y="14"/>
                  <a:pt x="1007" y="12"/>
                  <a:pt x="1005" y="11"/>
                </a:cubicBezTo>
                <a:cubicBezTo>
                  <a:pt x="1004" y="10"/>
                  <a:pt x="1002" y="10"/>
                  <a:pt x="1001" y="11"/>
                </a:cubicBezTo>
                <a:cubicBezTo>
                  <a:pt x="999" y="13"/>
                  <a:pt x="999" y="13"/>
                  <a:pt x="999" y="13"/>
                </a:cubicBezTo>
                <a:cubicBezTo>
                  <a:pt x="998" y="14"/>
                  <a:pt x="998" y="16"/>
                  <a:pt x="999" y="17"/>
                </a:cubicBezTo>
                <a:cubicBezTo>
                  <a:pt x="1000" y="18"/>
                  <a:pt x="1001" y="18"/>
                  <a:pt x="1001" y="18"/>
                </a:cubicBezTo>
                <a:close/>
                <a:moveTo>
                  <a:pt x="903" y="128"/>
                </a:moveTo>
                <a:cubicBezTo>
                  <a:pt x="903" y="128"/>
                  <a:pt x="904" y="129"/>
                  <a:pt x="905" y="129"/>
                </a:cubicBezTo>
                <a:cubicBezTo>
                  <a:pt x="906" y="129"/>
                  <a:pt x="906" y="128"/>
                  <a:pt x="907" y="128"/>
                </a:cubicBezTo>
                <a:cubicBezTo>
                  <a:pt x="957" y="78"/>
                  <a:pt x="957" y="78"/>
                  <a:pt x="957" y="78"/>
                </a:cubicBezTo>
                <a:cubicBezTo>
                  <a:pt x="958" y="76"/>
                  <a:pt x="958" y="74"/>
                  <a:pt x="957" y="73"/>
                </a:cubicBezTo>
                <a:cubicBezTo>
                  <a:pt x="956" y="72"/>
                  <a:pt x="954" y="72"/>
                  <a:pt x="953" y="73"/>
                </a:cubicBezTo>
                <a:cubicBezTo>
                  <a:pt x="903" y="123"/>
                  <a:pt x="903" y="123"/>
                  <a:pt x="903" y="123"/>
                </a:cubicBezTo>
                <a:cubicBezTo>
                  <a:pt x="901" y="125"/>
                  <a:pt x="901" y="127"/>
                  <a:pt x="903" y="128"/>
                </a:cubicBezTo>
                <a:close/>
                <a:moveTo>
                  <a:pt x="1011" y="22"/>
                </a:moveTo>
                <a:cubicBezTo>
                  <a:pt x="1012" y="22"/>
                  <a:pt x="1013" y="22"/>
                  <a:pt x="1014" y="21"/>
                </a:cubicBezTo>
                <a:cubicBezTo>
                  <a:pt x="1015" y="20"/>
                  <a:pt x="1015" y="20"/>
                  <a:pt x="1015" y="20"/>
                </a:cubicBezTo>
                <a:cubicBezTo>
                  <a:pt x="1016" y="19"/>
                  <a:pt x="1016" y="17"/>
                  <a:pt x="1015" y="16"/>
                </a:cubicBezTo>
                <a:cubicBezTo>
                  <a:pt x="1014" y="14"/>
                  <a:pt x="1012" y="14"/>
                  <a:pt x="1010" y="16"/>
                </a:cubicBezTo>
                <a:cubicBezTo>
                  <a:pt x="1009" y="17"/>
                  <a:pt x="1009" y="17"/>
                  <a:pt x="1009" y="17"/>
                </a:cubicBezTo>
                <a:cubicBezTo>
                  <a:pt x="1008" y="18"/>
                  <a:pt x="1008" y="20"/>
                  <a:pt x="1009" y="21"/>
                </a:cubicBezTo>
                <a:cubicBezTo>
                  <a:pt x="1010" y="22"/>
                  <a:pt x="1011" y="22"/>
                  <a:pt x="1011" y="22"/>
                </a:cubicBezTo>
                <a:close/>
                <a:moveTo>
                  <a:pt x="505" y="526"/>
                </a:moveTo>
                <a:cubicBezTo>
                  <a:pt x="504" y="524"/>
                  <a:pt x="502" y="524"/>
                  <a:pt x="500" y="526"/>
                </a:cubicBezTo>
                <a:cubicBezTo>
                  <a:pt x="388" y="639"/>
                  <a:pt x="388" y="639"/>
                  <a:pt x="388" y="639"/>
                </a:cubicBezTo>
                <a:cubicBezTo>
                  <a:pt x="386" y="640"/>
                  <a:pt x="386" y="642"/>
                  <a:pt x="388" y="643"/>
                </a:cubicBezTo>
                <a:cubicBezTo>
                  <a:pt x="388" y="644"/>
                  <a:pt x="389" y="644"/>
                  <a:pt x="390" y="644"/>
                </a:cubicBezTo>
                <a:cubicBezTo>
                  <a:pt x="390" y="644"/>
                  <a:pt x="391" y="644"/>
                  <a:pt x="392" y="643"/>
                </a:cubicBezTo>
                <a:cubicBezTo>
                  <a:pt x="505" y="530"/>
                  <a:pt x="505" y="530"/>
                  <a:pt x="505" y="530"/>
                </a:cubicBezTo>
                <a:cubicBezTo>
                  <a:pt x="506" y="529"/>
                  <a:pt x="506" y="527"/>
                  <a:pt x="505" y="526"/>
                </a:cubicBezTo>
                <a:close/>
                <a:moveTo>
                  <a:pt x="883" y="144"/>
                </a:moveTo>
                <a:cubicBezTo>
                  <a:pt x="883" y="144"/>
                  <a:pt x="882" y="144"/>
                  <a:pt x="881" y="145"/>
                </a:cubicBezTo>
                <a:cubicBezTo>
                  <a:pt x="876" y="150"/>
                  <a:pt x="876" y="150"/>
                  <a:pt x="876" y="150"/>
                </a:cubicBezTo>
                <a:cubicBezTo>
                  <a:pt x="875" y="151"/>
                  <a:pt x="875" y="153"/>
                  <a:pt x="876" y="155"/>
                </a:cubicBezTo>
                <a:cubicBezTo>
                  <a:pt x="876" y="155"/>
                  <a:pt x="877" y="156"/>
                  <a:pt x="878" y="156"/>
                </a:cubicBezTo>
                <a:cubicBezTo>
                  <a:pt x="879" y="156"/>
                  <a:pt x="880" y="155"/>
                  <a:pt x="880" y="155"/>
                </a:cubicBezTo>
                <a:cubicBezTo>
                  <a:pt x="886" y="149"/>
                  <a:pt x="886" y="149"/>
                  <a:pt x="886" y="149"/>
                </a:cubicBezTo>
                <a:cubicBezTo>
                  <a:pt x="886" y="149"/>
                  <a:pt x="887" y="148"/>
                  <a:pt x="887" y="147"/>
                </a:cubicBezTo>
                <a:cubicBezTo>
                  <a:pt x="887" y="146"/>
                  <a:pt x="886" y="145"/>
                  <a:pt x="886" y="145"/>
                </a:cubicBezTo>
                <a:cubicBezTo>
                  <a:pt x="885" y="144"/>
                  <a:pt x="884" y="144"/>
                  <a:pt x="883" y="144"/>
                </a:cubicBezTo>
                <a:close/>
                <a:moveTo>
                  <a:pt x="752" y="278"/>
                </a:moveTo>
                <a:cubicBezTo>
                  <a:pt x="753" y="279"/>
                  <a:pt x="753" y="279"/>
                  <a:pt x="754" y="279"/>
                </a:cubicBezTo>
                <a:cubicBezTo>
                  <a:pt x="755" y="279"/>
                  <a:pt x="756" y="279"/>
                  <a:pt x="756" y="278"/>
                </a:cubicBezTo>
                <a:cubicBezTo>
                  <a:pt x="869" y="166"/>
                  <a:pt x="869" y="166"/>
                  <a:pt x="869" y="166"/>
                </a:cubicBezTo>
                <a:cubicBezTo>
                  <a:pt x="870" y="164"/>
                  <a:pt x="870" y="163"/>
                  <a:pt x="869" y="161"/>
                </a:cubicBezTo>
                <a:cubicBezTo>
                  <a:pt x="868" y="160"/>
                  <a:pt x="866" y="160"/>
                  <a:pt x="865" y="161"/>
                </a:cubicBezTo>
                <a:cubicBezTo>
                  <a:pt x="752" y="274"/>
                  <a:pt x="752" y="274"/>
                  <a:pt x="752" y="274"/>
                </a:cubicBezTo>
                <a:cubicBezTo>
                  <a:pt x="751" y="275"/>
                  <a:pt x="751" y="277"/>
                  <a:pt x="752" y="278"/>
                </a:cubicBezTo>
                <a:close/>
                <a:moveTo>
                  <a:pt x="765" y="282"/>
                </a:moveTo>
                <a:cubicBezTo>
                  <a:pt x="766" y="282"/>
                  <a:pt x="767" y="282"/>
                  <a:pt x="767" y="281"/>
                </a:cubicBezTo>
                <a:cubicBezTo>
                  <a:pt x="882" y="166"/>
                  <a:pt x="882" y="166"/>
                  <a:pt x="882" y="166"/>
                </a:cubicBezTo>
                <a:cubicBezTo>
                  <a:pt x="884" y="165"/>
                  <a:pt x="884" y="163"/>
                  <a:pt x="882" y="162"/>
                </a:cubicBezTo>
                <a:cubicBezTo>
                  <a:pt x="881" y="161"/>
                  <a:pt x="879" y="161"/>
                  <a:pt x="878" y="162"/>
                </a:cubicBezTo>
                <a:cubicBezTo>
                  <a:pt x="763" y="277"/>
                  <a:pt x="763" y="277"/>
                  <a:pt x="763" y="277"/>
                </a:cubicBezTo>
                <a:cubicBezTo>
                  <a:pt x="762" y="278"/>
                  <a:pt x="762" y="280"/>
                  <a:pt x="763" y="281"/>
                </a:cubicBezTo>
                <a:cubicBezTo>
                  <a:pt x="764" y="282"/>
                  <a:pt x="764" y="282"/>
                  <a:pt x="765" y="282"/>
                </a:cubicBezTo>
                <a:close/>
                <a:moveTo>
                  <a:pt x="913" y="131"/>
                </a:moveTo>
                <a:cubicBezTo>
                  <a:pt x="914" y="132"/>
                  <a:pt x="915" y="132"/>
                  <a:pt x="915" y="132"/>
                </a:cubicBezTo>
                <a:cubicBezTo>
                  <a:pt x="916" y="132"/>
                  <a:pt x="917" y="132"/>
                  <a:pt x="918" y="131"/>
                </a:cubicBezTo>
                <a:cubicBezTo>
                  <a:pt x="968" y="81"/>
                  <a:pt x="968" y="81"/>
                  <a:pt x="968" y="81"/>
                </a:cubicBezTo>
                <a:cubicBezTo>
                  <a:pt x="969" y="80"/>
                  <a:pt x="969" y="78"/>
                  <a:pt x="968" y="77"/>
                </a:cubicBezTo>
                <a:cubicBezTo>
                  <a:pt x="967" y="75"/>
                  <a:pt x="965" y="75"/>
                  <a:pt x="963" y="77"/>
                </a:cubicBezTo>
                <a:cubicBezTo>
                  <a:pt x="913" y="127"/>
                  <a:pt x="913" y="127"/>
                  <a:pt x="913" y="127"/>
                </a:cubicBezTo>
                <a:cubicBezTo>
                  <a:pt x="912" y="128"/>
                  <a:pt x="912" y="130"/>
                  <a:pt x="913" y="131"/>
                </a:cubicBezTo>
                <a:close/>
                <a:moveTo>
                  <a:pt x="399" y="650"/>
                </a:moveTo>
                <a:cubicBezTo>
                  <a:pt x="521" y="527"/>
                  <a:pt x="521" y="527"/>
                  <a:pt x="521" y="527"/>
                </a:cubicBezTo>
                <a:cubicBezTo>
                  <a:pt x="523" y="526"/>
                  <a:pt x="523" y="524"/>
                  <a:pt x="521" y="523"/>
                </a:cubicBezTo>
                <a:cubicBezTo>
                  <a:pt x="520" y="522"/>
                  <a:pt x="518" y="522"/>
                  <a:pt x="517" y="523"/>
                </a:cubicBezTo>
                <a:cubicBezTo>
                  <a:pt x="395" y="646"/>
                  <a:pt x="395" y="646"/>
                  <a:pt x="395" y="646"/>
                </a:cubicBezTo>
                <a:cubicBezTo>
                  <a:pt x="393" y="647"/>
                  <a:pt x="393" y="649"/>
                  <a:pt x="395" y="650"/>
                </a:cubicBezTo>
                <a:cubicBezTo>
                  <a:pt x="395" y="650"/>
                  <a:pt x="396" y="651"/>
                  <a:pt x="397" y="651"/>
                </a:cubicBezTo>
                <a:cubicBezTo>
                  <a:pt x="397" y="651"/>
                  <a:pt x="398" y="650"/>
                  <a:pt x="399" y="650"/>
                </a:cubicBezTo>
                <a:close/>
                <a:moveTo>
                  <a:pt x="906" y="142"/>
                </a:moveTo>
                <a:cubicBezTo>
                  <a:pt x="906" y="142"/>
                  <a:pt x="907" y="141"/>
                  <a:pt x="908" y="141"/>
                </a:cubicBezTo>
                <a:cubicBezTo>
                  <a:pt x="909" y="139"/>
                  <a:pt x="909" y="139"/>
                  <a:pt x="909" y="139"/>
                </a:cubicBezTo>
                <a:cubicBezTo>
                  <a:pt x="909" y="139"/>
                  <a:pt x="910" y="139"/>
                  <a:pt x="910" y="139"/>
                </a:cubicBezTo>
                <a:cubicBezTo>
                  <a:pt x="910" y="139"/>
                  <a:pt x="910" y="138"/>
                  <a:pt x="911" y="138"/>
                </a:cubicBezTo>
                <a:cubicBezTo>
                  <a:pt x="913" y="136"/>
                  <a:pt x="913" y="136"/>
                  <a:pt x="913" y="136"/>
                </a:cubicBezTo>
                <a:cubicBezTo>
                  <a:pt x="914" y="135"/>
                  <a:pt x="914" y="133"/>
                  <a:pt x="913" y="131"/>
                </a:cubicBezTo>
                <a:cubicBezTo>
                  <a:pt x="912" y="130"/>
                  <a:pt x="910" y="130"/>
                  <a:pt x="909" y="131"/>
                </a:cubicBezTo>
                <a:cubicBezTo>
                  <a:pt x="906" y="134"/>
                  <a:pt x="906" y="134"/>
                  <a:pt x="906" y="134"/>
                </a:cubicBezTo>
                <a:cubicBezTo>
                  <a:pt x="906" y="134"/>
                  <a:pt x="906" y="134"/>
                  <a:pt x="906" y="135"/>
                </a:cubicBezTo>
                <a:cubicBezTo>
                  <a:pt x="905" y="135"/>
                  <a:pt x="905" y="135"/>
                  <a:pt x="905" y="135"/>
                </a:cubicBezTo>
                <a:cubicBezTo>
                  <a:pt x="903" y="137"/>
                  <a:pt x="903" y="137"/>
                  <a:pt x="903" y="137"/>
                </a:cubicBezTo>
                <a:cubicBezTo>
                  <a:pt x="902" y="138"/>
                  <a:pt x="902" y="140"/>
                  <a:pt x="903" y="141"/>
                </a:cubicBezTo>
                <a:cubicBezTo>
                  <a:pt x="904" y="141"/>
                  <a:pt x="905" y="142"/>
                  <a:pt x="906" y="142"/>
                </a:cubicBezTo>
                <a:close/>
                <a:moveTo>
                  <a:pt x="1028" y="19"/>
                </a:moveTo>
                <a:cubicBezTo>
                  <a:pt x="1029" y="19"/>
                  <a:pt x="1030" y="19"/>
                  <a:pt x="1030" y="18"/>
                </a:cubicBezTo>
                <a:cubicBezTo>
                  <a:pt x="1031" y="17"/>
                  <a:pt x="1031" y="17"/>
                  <a:pt x="1031" y="17"/>
                </a:cubicBezTo>
                <a:cubicBezTo>
                  <a:pt x="1033" y="16"/>
                  <a:pt x="1033" y="14"/>
                  <a:pt x="1031" y="13"/>
                </a:cubicBezTo>
                <a:cubicBezTo>
                  <a:pt x="1030" y="12"/>
                  <a:pt x="1028" y="12"/>
                  <a:pt x="1027" y="13"/>
                </a:cubicBezTo>
                <a:cubicBezTo>
                  <a:pt x="1026" y="14"/>
                  <a:pt x="1026" y="14"/>
                  <a:pt x="1026" y="14"/>
                </a:cubicBezTo>
                <a:cubicBezTo>
                  <a:pt x="1025" y="15"/>
                  <a:pt x="1025" y="17"/>
                  <a:pt x="1026" y="18"/>
                </a:cubicBezTo>
                <a:cubicBezTo>
                  <a:pt x="1027" y="19"/>
                  <a:pt x="1028" y="19"/>
                  <a:pt x="1028" y="19"/>
                </a:cubicBezTo>
                <a:close/>
                <a:moveTo>
                  <a:pt x="397" y="661"/>
                </a:moveTo>
                <a:cubicBezTo>
                  <a:pt x="398" y="662"/>
                  <a:pt x="399" y="662"/>
                  <a:pt x="399" y="662"/>
                </a:cubicBezTo>
                <a:cubicBezTo>
                  <a:pt x="400" y="662"/>
                  <a:pt x="401" y="662"/>
                  <a:pt x="402" y="661"/>
                </a:cubicBezTo>
                <a:cubicBezTo>
                  <a:pt x="531" y="531"/>
                  <a:pt x="531" y="531"/>
                  <a:pt x="531" y="531"/>
                </a:cubicBezTo>
                <a:cubicBezTo>
                  <a:pt x="533" y="530"/>
                  <a:pt x="533" y="528"/>
                  <a:pt x="531" y="527"/>
                </a:cubicBezTo>
                <a:cubicBezTo>
                  <a:pt x="530" y="526"/>
                  <a:pt x="528" y="526"/>
                  <a:pt x="527" y="527"/>
                </a:cubicBezTo>
                <a:cubicBezTo>
                  <a:pt x="397" y="657"/>
                  <a:pt x="397" y="657"/>
                  <a:pt x="397" y="657"/>
                </a:cubicBezTo>
                <a:cubicBezTo>
                  <a:pt x="396" y="658"/>
                  <a:pt x="396" y="660"/>
                  <a:pt x="397" y="661"/>
                </a:cubicBezTo>
                <a:close/>
                <a:moveTo>
                  <a:pt x="930" y="124"/>
                </a:moveTo>
                <a:cubicBezTo>
                  <a:pt x="929" y="125"/>
                  <a:pt x="929" y="127"/>
                  <a:pt x="930" y="128"/>
                </a:cubicBezTo>
                <a:cubicBezTo>
                  <a:pt x="931" y="129"/>
                  <a:pt x="932" y="129"/>
                  <a:pt x="933" y="129"/>
                </a:cubicBezTo>
                <a:cubicBezTo>
                  <a:pt x="933" y="129"/>
                  <a:pt x="934" y="129"/>
                  <a:pt x="935" y="128"/>
                </a:cubicBezTo>
                <a:cubicBezTo>
                  <a:pt x="978" y="84"/>
                  <a:pt x="978" y="84"/>
                  <a:pt x="978" y="84"/>
                </a:cubicBezTo>
                <a:cubicBezTo>
                  <a:pt x="979" y="83"/>
                  <a:pt x="979" y="81"/>
                  <a:pt x="978" y="80"/>
                </a:cubicBezTo>
                <a:cubicBezTo>
                  <a:pt x="977" y="79"/>
                  <a:pt x="975" y="79"/>
                  <a:pt x="974" y="80"/>
                </a:cubicBezTo>
                <a:lnTo>
                  <a:pt x="930" y="124"/>
                </a:lnTo>
                <a:close/>
                <a:moveTo>
                  <a:pt x="919" y="143"/>
                </a:moveTo>
                <a:cubicBezTo>
                  <a:pt x="920" y="143"/>
                  <a:pt x="920" y="142"/>
                  <a:pt x="921" y="142"/>
                </a:cubicBezTo>
                <a:cubicBezTo>
                  <a:pt x="930" y="133"/>
                  <a:pt x="930" y="133"/>
                  <a:pt x="930" y="133"/>
                </a:cubicBezTo>
                <a:cubicBezTo>
                  <a:pt x="931" y="132"/>
                  <a:pt x="931" y="130"/>
                  <a:pt x="930" y="129"/>
                </a:cubicBezTo>
                <a:cubicBezTo>
                  <a:pt x="929" y="127"/>
                  <a:pt x="927" y="127"/>
                  <a:pt x="925" y="129"/>
                </a:cubicBezTo>
                <a:cubicBezTo>
                  <a:pt x="917" y="137"/>
                  <a:pt x="917" y="137"/>
                  <a:pt x="917" y="137"/>
                </a:cubicBezTo>
                <a:cubicBezTo>
                  <a:pt x="915" y="139"/>
                  <a:pt x="915" y="141"/>
                  <a:pt x="917" y="142"/>
                </a:cubicBezTo>
                <a:cubicBezTo>
                  <a:pt x="917" y="142"/>
                  <a:pt x="918" y="143"/>
                  <a:pt x="919" y="143"/>
                </a:cubicBezTo>
                <a:close/>
                <a:moveTo>
                  <a:pt x="746" y="316"/>
                </a:moveTo>
                <a:cubicBezTo>
                  <a:pt x="747" y="316"/>
                  <a:pt x="747" y="315"/>
                  <a:pt x="748" y="315"/>
                </a:cubicBezTo>
                <a:cubicBezTo>
                  <a:pt x="761" y="302"/>
                  <a:pt x="761" y="302"/>
                  <a:pt x="761" y="302"/>
                </a:cubicBezTo>
                <a:cubicBezTo>
                  <a:pt x="774" y="289"/>
                  <a:pt x="774" y="289"/>
                  <a:pt x="774" y="289"/>
                </a:cubicBezTo>
                <a:cubicBezTo>
                  <a:pt x="775" y="287"/>
                  <a:pt x="775" y="285"/>
                  <a:pt x="774" y="284"/>
                </a:cubicBezTo>
                <a:cubicBezTo>
                  <a:pt x="773" y="283"/>
                  <a:pt x="771" y="283"/>
                  <a:pt x="770" y="284"/>
                </a:cubicBezTo>
                <a:cubicBezTo>
                  <a:pt x="757" y="297"/>
                  <a:pt x="757" y="297"/>
                  <a:pt x="757" y="297"/>
                </a:cubicBezTo>
                <a:cubicBezTo>
                  <a:pt x="744" y="310"/>
                  <a:pt x="744" y="310"/>
                  <a:pt x="744" y="310"/>
                </a:cubicBezTo>
                <a:cubicBezTo>
                  <a:pt x="742" y="312"/>
                  <a:pt x="742" y="314"/>
                  <a:pt x="744" y="315"/>
                </a:cubicBezTo>
                <a:cubicBezTo>
                  <a:pt x="744" y="315"/>
                  <a:pt x="745" y="316"/>
                  <a:pt x="746" y="316"/>
                </a:cubicBezTo>
                <a:close/>
                <a:moveTo>
                  <a:pt x="903" y="156"/>
                </a:moveTo>
                <a:cubicBezTo>
                  <a:pt x="903" y="156"/>
                  <a:pt x="904" y="157"/>
                  <a:pt x="905" y="157"/>
                </a:cubicBezTo>
                <a:cubicBezTo>
                  <a:pt x="906" y="157"/>
                  <a:pt x="907" y="156"/>
                  <a:pt x="907" y="156"/>
                </a:cubicBezTo>
                <a:cubicBezTo>
                  <a:pt x="916" y="147"/>
                  <a:pt x="916" y="147"/>
                  <a:pt x="916" y="147"/>
                </a:cubicBezTo>
                <a:cubicBezTo>
                  <a:pt x="917" y="146"/>
                  <a:pt x="917" y="144"/>
                  <a:pt x="916" y="143"/>
                </a:cubicBezTo>
                <a:cubicBezTo>
                  <a:pt x="914" y="142"/>
                  <a:pt x="912" y="142"/>
                  <a:pt x="911" y="143"/>
                </a:cubicBezTo>
                <a:cubicBezTo>
                  <a:pt x="903" y="151"/>
                  <a:pt x="903" y="151"/>
                  <a:pt x="903" y="151"/>
                </a:cubicBezTo>
                <a:cubicBezTo>
                  <a:pt x="902" y="152"/>
                  <a:pt x="902" y="154"/>
                  <a:pt x="903" y="156"/>
                </a:cubicBezTo>
                <a:close/>
                <a:moveTo>
                  <a:pt x="892" y="162"/>
                </a:moveTo>
                <a:cubicBezTo>
                  <a:pt x="821" y="233"/>
                  <a:pt x="821" y="233"/>
                  <a:pt x="821" y="233"/>
                </a:cubicBezTo>
                <a:cubicBezTo>
                  <a:pt x="820" y="234"/>
                  <a:pt x="820" y="236"/>
                  <a:pt x="821" y="237"/>
                </a:cubicBezTo>
                <a:cubicBezTo>
                  <a:pt x="822" y="238"/>
                  <a:pt x="823" y="238"/>
                  <a:pt x="824" y="238"/>
                </a:cubicBezTo>
                <a:cubicBezTo>
                  <a:pt x="824" y="238"/>
                  <a:pt x="825" y="238"/>
                  <a:pt x="826" y="237"/>
                </a:cubicBezTo>
                <a:cubicBezTo>
                  <a:pt x="896" y="166"/>
                  <a:pt x="896" y="166"/>
                  <a:pt x="896" y="166"/>
                </a:cubicBezTo>
                <a:cubicBezTo>
                  <a:pt x="898" y="165"/>
                  <a:pt x="898" y="163"/>
                  <a:pt x="896" y="162"/>
                </a:cubicBezTo>
                <a:cubicBezTo>
                  <a:pt x="895" y="161"/>
                  <a:pt x="893" y="161"/>
                  <a:pt x="892" y="162"/>
                </a:cubicBezTo>
                <a:close/>
                <a:moveTo>
                  <a:pt x="779" y="282"/>
                </a:moveTo>
                <a:cubicBezTo>
                  <a:pt x="780" y="282"/>
                  <a:pt x="781" y="282"/>
                  <a:pt x="781" y="281"/>
                </a:cubicBezTo>
                <a:cubicBezTo>
                  <a:pt x="821" y="242"/>
                  <a:pt x="821" y="242"/>
                  <a:pt x="821" y="242"/>
                </a:cubicBezTo>
                <a:cubicBezTo>
                  <a:pt x="822" y="241"/>
                  <a:pt x="822" y="239"/>
                  <a:pt x="821" y="238"/>
                </a:cubicBezTo>
                <a:cubicBezTo>
                  <a:pt x="820" y="236"/>
                  <a:pt x="818" y="236"/>
                  <a:pt x="816" y="238"/>
                </a:cubicBezTo>
                <a:cubicBezTo>
                  <a:pt x="802" y="252"/>
                  <a:pt x="802" y="252"/>
                  <a:pt x="802" y="252"/>
                </a:cubicBezTo>
                <a:cubicBezTo>
                  <a:pt x="777" y="277"/>
                  <a:pt x="777" y="277"/>
                  <a:pt x="777" y="277"/>
                </a:cubicBezTo>
                <a:cubicBezTo>
                  <a:pt x="776" y="278"/>
                  <a:pt x="776" y="280"/>
                  <a:pt x="777" y="281"/>
                </a:cubicBezTo>
                <a:cubicBezTo>
                  <a:pt x="778" y="282"/>
                  <a:pt x="778" y="282"/>
                  <a:pt x="779" y="282"/>
                </a:cubicBezTo>
                <a:close/>
                <a:moveTo>
                  <a:pt x="941" y="127"/>
                </a:moveTo>
                <a:cubicBezTo>
                  <a:pt x="941" y="127"/>
                  <a:pt x="941" y="127"/>
                  <a:pt x="941" y="127"/>
                </a:cubicBezTo>
                <a:cubicBezTo>
                  <a:pt x="833" y="235"/>
                  <a:pt x="833" y="235"/>
                  <a:pt x="833" y="235"/>
                </a:cubicBezTo>
                <a:cubicBezTo>
                  <a:pt x="832" y="236"/>
                  <a:pt x="832" y="238"/>
                  <a:pt x="833" y="240"/>
                </a:cubicBezTo>
                <a:cubicBezTo>
                  <a:pt x="833" y="240"/>
                  <a:pt x="834" y="241"/>
                  <a:pt x="835" y="241"/>
                </a:cubicBezTo>
                <a:cubicBezTo>
                  <a:pt x="836" y="241"/>
                  <a:pt x="836" y="240"/>
                  <a:pt x="837" y="240"/>
                </a:cubicBezTo>
                <a:cubicBezTo>
                  <a:pt x="945" y="132"/>
                  <a:pt x="945" y="132"/>
                  <a:pt x="945" y="132"/>
                </a:cubicBezTo>
                <a:cubicBezTo>
                  <a:pt x="945" y="131"/>
                  <a:pt x="945" y="131"/>
                  <a:pt x="946" y="131"/>
                </a:cubicBezTo>
                <a:cubicBezTo>
                  <a:pt x="946" y="131"/>
                  <a:pt x="946" y="131"/>
                  <a:pt x="946" y="131"/>
                </a:cubicBezTo>
                <a:cubicBezTo>
                  <a:pt x="986" y="91"/>
                  <a:pt x="986" y="91"/>
                  <a:pt x="986" y="91"/>
                </a:cubicBezTo>
                <a:cubicBezTo>
                  <a:pt x="987" y="90"/>
                  <a:pt x="987" y="88"/>
                  <a:pt x="986" y="86"/>
                </a:cubicBezTo>
                <a:cubicBezTo>
                  <a:pt x="985" y="85"/>
                  <a:pt x="983" y="85"/>
                  <a:pt x="982" y="86"/>
                </a:cubicBezTo>
                <a:cubicBezTo>
                  <a:pt x="942" y="126"/>
                  <a:pt x="942" y="126"/>
                  <a:pt x="942" y="126"/>
                </a:cubicBezTo>
                <a:cubicBezTo>
                  <a:pt x="941" y="127"/>
                  <a:pt x="941" y="127"/>
                  <a:pt x="941" y="127"/>
                </a:cubicBezTo>
                <a:close/>
                <a:moveTo>
                  <a:pt x="1015" y="57"/>
                </a:moveTo>
                <a:cubicBezTo>
                  <a:pt x="1016" y="58"/>
                  <a:pt x="1017" y="58"/>
                  <a:pt x="1017" y="58"/>
                </a:cubicBezTo>
                <a:cubicBezTo>
                  <a:pt x="1018" y="58"/>
                  <a:pt x="1019" y="58"/>
                  <a:pt x="1019" y="57"/>
                </a:cubicBezTo>
                <a:cubicBezTo>
                  <a:pt x="1022" y="55"/>
                  <a:pt x="1022" y="55"/>
                  <a:pt x="1022" y="55"/>
                </a:cubicBezTo>
                <a:cubicBezTo>
                  <a:pt x="1022" y="55"/>
                  <a:pt x="1022" y="55"/>
                  <a:pt x="1022" y="54"/>
                </a:cubicBezTo>
                <a:cubicBezTo>
                  <a:pt x="1023" y="54"/>
                  <a:pt x="1023" y="54"/>
                  <a:pt x="1023" y="54"/>
                </a:cubicBezTo>
                <a:cubicBezTo>
                  <a:pt x="1035" y="41"/>
                  <a:pt x="1035" y="41"/>
                  <a:pt x="1035" y="41"/>
                </a:cubicBezTo>
                <a:cubicBezTo>
                  <a:pt x="1037" y="40"/>
                  <a:pt x="1037" y="38"/>
                  <a:pt x="1035" y="37"/>
                </a:cubicBezTo>
                <a:cubicBezTo>
                  <a:pt x="1034" y="36"/>
                  <a:pt x="1032" y="36"/>
                  <a:pt x="1031" y="37"/>
                </a:cubicBezTo>
                <a:cubicBezTo>
                  <a:pt x="1019" y="49"/>
                  <a:pt x="1019" y="49"/>
                  <a:pt x="1019" y="49"/>
                </a:cubicBezTo>
                <a:cubicBezTo>
                  <a:pt x="1018" y="50"/>
                  <a:pt x="1018" y="50"/>
                  <a:pt x="1018" y="50"/>
                </a:cubicBezTo>
                <a:cubicBezTo>
                  <a:pt x="1018" y="50"/>
                  <a:pt x="1018" y="50"/>
                  <a:pt x="1017" y="51"/>
                </a:cubicBezTo>
                <a:cubicBezTo>
                  <a:pt x="1015" y="53"/>
                  <a:pt x="1015" y="53"/>
                  <a:pt x="1015" y="53"/>
                </a:cubicBezTo>
                <a:cubicBezTo>
                  <a:pt x="1014" y="54"/>
                  <a:pt x="1014" y="56"/>
                  <a:pt x="1015" y="57"/>
                </a:cubicBezTo>
                <a:close/>
                <a:moveTo>
                  <a:pt x="397" y="676"/>
                </a:moveTo>
                <a:cubicBezTo>
                  <a:pt x="397" y="676"/>
                  <a:pt x="398" y="677"/>
                  <a:pt x="399" y="677"/>
                </a:cubicBezTo>
                <a:cubicBezTo>
                  <a:pt x="400" y="677"/>
                  <a:pt x="400" y="676"/>
                  <a:pt x="401" y="676"/>
                </a:cubicBezTo>
                <a:cubicBezTo>
                  <a:pt x="541" y="536"/>
                  <a:pt x="541" y="536"/>
                  <a:pt x="541" y="536"/>
                </a:cubicBezTo>
                <a:cubicBezTo>
                  <a:pt x="542" y="535"/>
                  <a:pt x="542" y="533"/>
                  <a:pt x="541" y="532"/>
                </a:cubicBezTo>
                <a:cubicBezTo>
                  <a:pt x="540" y="530"/>
                  <a:pt x="538" y="530"/>
                  <a:pt x="536" y="532"/>
                </a:cubicBezTo>
                <a:cubicBezTo>
                  <a:pt x="397" y="671"/>
                  <a:pt x="397" y="671"/>
                  <a:pt x="397" y="671"/>
                </a:cubicBezTo>
                <a:cubicBezTo>
                  <a:pt x="395" y="673"/>
                  <a:pt x="395" y="675"/>
                  <a:pt x="397" y="676"/>
                </a:cubicBezTo>
                <a:close/>
                <a:moveTo>
                  <a:pt x="990" y="82"/>
                </a:moveTo>
                <a:cubicBezTo>
                  <a:pt x="991" y="83"/>
                  <a:pt x="991" y="83"/>
                  <a:pt x="992" y="83"/>
                </a:cubicBezTo>
                <a:cubicBezTo>
                  <a:pt x="993" y="83"/>
                  <a:pt x="994" y="83"/>
                  <a:pt x="994" y="82"/>
                </a:cubicBezTo>
                <a:cubicBezTo>
                  <a:pt x="997" y="80"/>
                  <a:pt x="997" y="80"/>
                  <a:pt x="997" y="80"/>
                </a:cubicBezTo>
                <a:cubicBezTo>
                  <a:pt x="998" y="79"/>
                  <a:pt x="998" y="77"/>
                  <a:pt x="997" y="76"/>
                </a:cubicBezTo>
                <a:cubicBezTo>
                  <a:pt x="996" y="74"/>
                  <a:pt x="994" y="74"/>
                  <a:pt x="992" y="76"/>
                </a:cubicBezTo>
                <a:cubicBezTo>
                  <a:pt x="990" y="78"/>
                  <a:pt x="990" y="78"/>
                  <a:pt x="990" y="78"/>
                </a:cubicBezTo>
                <a:cubicBezTo>
                  <a:pt x="989" y="79"/>
                  <a:pt x="989" y="81"/>
                  <a:pt x="990" y="82"/>
                </a:cubicBezTo>
                <a:close/>
                <a:moveTo>
                  <a:pt x="807" y="261"/>
                </a:moveTo>
                <a:cubicBezTo>
                  <a:pt x="806" y="262"/>
                  <a:pt x="806" y="262"/>
                  <a:pt x="806" y="262"/>
                </a:cubicBezTo>
                <a:cubicBezTo>
                  <a:pt x="805" y="263"/>
                  <a:pt x="805" y="265"/>
                  <a:pt x="806" y="267"/>
                </a:cubicBezTo>
                <a:cubicBezTo>
                  <a:pt x="806" y="267"/>
                  <a:pt x="807" y="267"/>
                  <a:pt x="808" y="267"/>
                </a:cubicBezTo>
                <a:cubicBezTo>
                  <a:pt x="809" y="267"/>
                  <a:pt x="810" y="267"/>
                  <a:pt x="810" y="267"/>
                </a:cubicBezTo>
                <a:cubicBezTo>
                  <a:pt x="812" y="265"/>
                  <a:pt x="812" y="265"/>
                  <a:pt x="812" y="265"/>
                </a:cubicBezTo>
                <a:cubicBezTo>
                  <a:pt x="813" y="264"/>
                  <a:pt x="813" y="262"/>
                  <a:pt x="812" y="261"/>
                </a:cubicBezTo>
                <a:cubicBezTo>
                  <a:pt x="811" y="259"/>
                  <a:pt x="809" y="259"/>
                  <a:pt x="807" y="261"/>
                </a:cubicBezTo>
                <a:close/>
                <a:moveTo>
                  <a:pt x="714" y="358"/>
                </a:moveTo>
                <a:cubicBezTo>
                  <a:pt x="715" y="359"/>
                  <a:pt x="716" y="359"/>
                  <a:pt x="716" y="359"/>
                </a:cubicBezTo>
                <a:cubicBezTo>
                  <a:pt x="717" y="359"/>
                  <a:pt x="718" y="359"/>
                  <a:pt x="719" y="358"/>
                </a:cubicBezTo>
                <a:cubicBezTo>
                  <a:pt x="787" y="290"/>
                  <a:pt x="787" y="290"/>
                  <a:pt x="787" y="290"/>
                </a:cubicBezTo>
                <a:cubicBezTo>
                  <a:pt x="788" y="289"/>
                  <a:pt x="788" y="287"/>
                  <a:pt x="787" y="286"/>
                </a:cubicBezTo>
                <a:cubicBezTo>
                  <a:pt x="785" y="284"/>
                  <a:pt x="784" y="284"/>
                  <a:pt x="782" y="286"/>
                </a:cubicBezTo>
                <a:cubicBezTo>
                  <a:pt x="714" y="354"/>
                  <a:pt x="714" y="354"/>
                  <a:pt x="714" y="354"/>
                </a:cubicBezTo>
                <a:cubicBezTo>
                  <a:pt x="713" y="355"/>
                  <a:pt x="713" y="357"/>
                  <a:pt x="714" y="358"/>
                </a:cubicBezTo>
                <a:close/>
                <a:moveTo>
                  <a:pt x="1041" y="49"/>
                </a:moveTo>
                <a:cubicBezTo>
                  <a:pt x="1041" y="49"/>
                  <a:pt x="1042" y="49"/>
                  <a:pt x="1043" y="48"/>
                </a:cubicBezTo>
                <a:cubicBezTo>
                  <a:pt x="1052" y="38"/>
                  <a:pt x="1052" y="38"/>
                  <a:pt x="1052" y="38"/>
                </a:cubicBezTo>
                <a:cubicBezTo>
                  <a:pt x="1053" y="37"/>
                  <a:pt x="1053" y="35"/>
                  <a:pt x="1052" y="34"/>
                </a:cubicBezTo>
                <a:cubicBezTo>
                  <a:pt x="1051" y="33"/>
                  <a:pt x="1049" y="33"/>
                  <a:pt x="1048" y="34"/>
                </a:cubicBezTo>
                <a:cubicBezTo>
                  <a:pt x="1038" y="44"/>
                  <a:pt x="1038" y="44"/>
                  <a:pt x="1038" y="44"/>
                </a:cubicBezTo>
                <a:cubicBezTo>
                  <a:pt x="1037" y="45"/>
                  <a:pt x="1037" y="47"/>
                  <a:pt x="1038" y="48"/>
                </a:cubicBezTo>
                <a:cubicBezTo>
                  <a:pt x="1039" y="49"/>
                  <a:pt x="1040" y="49"/>
                  <a:pt x="1041" y="49"/>
                </a:cubicBezTo>
                <a:close/>
                <a:moveTo>
                  <a:pt x="399" y="690"/>
                </a:moveTo>
                <a:cubicBezTo>
                  <a:pt x="400" y="690"/>
                  <a:pt x="401" y="690"/>
                  <a:pt x="401" y="689"/>
                </a:cubicBezTo>
                <a:cubicBezTo>
                  <a:pt x="548" y="543"/>
                  <a:pt x="548" y="543"/>
                  <a:pt x="548" y="543"/>
                </a:cubicBezTo>
                <a:cubicBezTo>
                  <a:pt x="549" y="542"/>
                  <a:pt x="549" y="540"/>
                  <a:pt x="548" y="538"/>
                </a:cubicBezTo>
                <a:cubicBezTo>
                  <a:pt x="547" y="537"/>
                  <a:pt x="545" y="537"/>
                  <a:pt x="544" y="538"/>
                </a:cubicBezTo>
                <a:cubicBezTo>
                  <a:pt x="397" y="685"/>
                  <a:pt x="397" y="685"/>
                  <a:pt x="397" y="685"/>
                </a:cubicBezTo>
                <a:cubicBezTo>
                  <a:pt x="396" y="686"/>
                  <a:pt x="396" y="688"/>
                  <a:pt x="397" y="689"/>
                </a:cubicBezTo>
                <a:cubicBezTo>
                  <a:pt x="398" y="690"/>
                  <a:pt x="398" y="690"/>
                  <a:pt x="399" y="690"/>
                </a:cubicBezTo>
                <a:close/>
                <a:moveTo>
                  <a:pt x="703" y="387"/>
                </a:moveTo>
                <a:cubicBezTo>
                  <a:pt x="704" y="387"/>
                  <a:pt x="704" y="386"/>
                  <a:pt x="705" y="386"/>
                </a:cubicBezTo>
                <a:cubicBezTo>
                  <a:pt x="804" y="287"/>
                  <a:pt x="804" y="287"/>
                  <a:pt x="804" y="287"/>
                </a:cubicBezTo>
                <a:cubicBezTo>
                  <a:pt x="804" y="286"/>
                  <a:pt x="804" y="286"/>
                  <a:pt x="805" y="286"/>
                </a:cubicBezTo>
                <a:cubicBezTo>
                  <a:pt x="805" y="286"/>
                  <a:pt x="805" y="286"/>
                  <a:pt x="805" y="286"/>
                </a:cubicBezTo>
                <a:cubicBezTo>
                  <a:pt x="808" y="283"/>
                  <a:pt x="808" y="283"/>
                  <a:pt x="808" y="283"/>
                </a:cubicBezTo>
                <a:cubicBezTo>
                  <a:pt x="809" y="281"/>
                  <a:pt x="809" y="279"/>
                  <a:pt x="808" y="278"/>
                </a:cubicBezTo>
                <a:cubicBezTo>
                  <a:pt x="807" y="277"/>
                  <a:pt x="805" y="277"/>
                  <a:pt x="804" y="278"/>
                </a:cubicBezTo>
                <a:cubicBezTo>
                  <a:pt x="801" y="281"/>
                  <a:pt x="801" y="281"/>
                  <a:pt x="801" y="281"/>
                </a:cubicBezTo>
                <a:cubicBezTo>
                  <a:pt x="801" y="281"/>
                  <a:pt x="800" y="282"/>
                  <a:pt x="800" y="282"/>
                </a:cubicBezTo>
                <a:cubicBezTo>
                  <a:pt x="800" y="282"/>
                  <a:pt x="800" y="282"/>
                  <a:pt x="800" y="282"/>
                </a:cubicBezTo>
                <a:cubicBezTo>
                  <a:pt x="701" y="381"/>
                  <a:pt x="701" y="381"/>
                  <a:pt x="701" y="381"/>
                </a:cubicBezTo>
                <a:cubicBezTo>
                  <a:pt x="699" y="382"/>
                  <a:pt x="699" y="384"/>
                  <a:pt x="701" y="386"/>
                </a:cubicBezTo>
                <a:cubicBezTo>
                  <a:pt x="701" y="386"/>
                  <a:pt x="702" y="387"/>
                  <a:pt x="703" y="387"/>
                </a:cubicBezTo>
                <a:close/>
                <a:moveTo>
                  <a:pt x="933" y="157"/>
                </a:moveTo>
                <a:cubicBezTo>
                  <a:pt x="933" y="157"/>
                  <a:pt x="933" y="157"/>
                  <a:pt x="933" y="157"/>
                </a:cubicBezTo>
                <a:cubicBezTo>
                  <a:pt x="999" y="91"/>
                  <a:pt x="999" y="91"/>
                  <a:pt x="999" y="91"/>
                </a:cubicBezTo>
                <a:cubicBezTo>
                  <a:pt x="1002" y="89"/>
                  <a:pt x="1002" y="89"/>
                  <a:pt x="1002" y="89"/>
                </a:cubicBezTo>
                <a:cubicBezTo>
                  <a:pt x="1002" y="89"/>
                  <a:pt x="1002" y="89"/>
                  <a:pt x="1002" y="89"/>
                </a:cubicBezTo>
                <a:cubicBezTo>
                  <a:pt x="1006" y="84"/>
                  <a:pt x="1006" y="84"/>
                  <a:pt x="1006" y="84"/>
                </a:cubicBezTo>
                <a:cubicBezTo>
                  <a:pt x="1007" y="84"/>
                  <a:pt x="1007" y="83"/>
                  <a:pt x="1007" y="82"/>
                </a:cubicBezTo>
                <a:cubicBezTo>
                  <a:pt x="1007" y="81"/>
                  <a:pt x="1007" y="81"/>
                  <a:pt x="1006" y="80"/>
                </a:cubicBezTo>
                <a:cubicBezTo>
                  <a:pt x="1006" y="80"/>
                  <a:pt x="1006" y="80"/>
                  <a:pt x="1005" y="79"/>
                </a:cubicBezTo>
                <a:cubicBezTo>
                  <a:pt x="1005" y="79"/>
                  <a:pt x="1005" y="79"/>
                  <a:pt x="1005" y="79"/>
                </a:cubicBezTo>
                <a:cubicBezTo>
                  <a:pt x="1005" y="79"/>
                  <a:pt x="1005" y="79"/>
                  <a:pt x="1005" y="79"/>
                </a:cubicBezTo>
                <a:cubicBezTo>
                  <a:pt x="1005" y="79"/>
                  <a:pt x="1005" y="79"/>
                  <a:pt x="1004" y="79"/>
                </a:cubicBezTo>
                <a:cubicBezTo>
                  <a:pt x="1004" y="79"/>
                  <a:pt x="1003" y="79"/>
                  <a:pt x="1002" y="80"/>
                </a:cubicBezTo>
                <a:cubicBezTo>
                  <a:pt x="1002" y="80"/>
                  <a:pt x="1002" y="80"/>
                  <a:pt x="1002" y="80"/>
                </a:cubicBezTo>
                <a:cubicBezTo>
                  <a:pt x="928" y="154"/>
                  <a:pt x="928" y="154"/>
                  <a:pt x="928" y="154"/>
                </a:cubicBezTo>
                <a:cubicBezTo>
                  <a:pt x="928" y="154"/>
                  <a:pt x="928" y="154"/>
                  <a:pt x="928" y="154"/>
                </a:cubicBezTo>
                <a:cubicBezTo>
                  <a:pt x="928" y="154"/>
                  <a:pt x="928" y="154"/>
                  <a:pt x="928" y="154"/>
                </a:cubicBezTo>
                <a:cubicBezTo>
                  <a:pt x="852" y="229"/>
                  <a:pt x="852" y="229"/>
                  <a:pt x="852" y="229"/>
                </a:cubicBezTo>
                <a:cubicBezTo>
                  <a:pt x="851" y="231"/>
                  <a:pt x="851" y="233"/>
                  <a:pt x="852" y="234"/>
                </a:cubicBezTo>
                <a:cubicBezTo>
                  <a:pt x="853" y="234"/>
                  <a:pt x="854" y="235"/>
                  <a:pt x="855" y="235"/>
                </a:cubicBezTo>
                <a:cubicBezTo>
                  <a:pt x="855" y="235"/>
                  <a:pt x="856" y="234"/>
                  <a:pt x="857" y="234"/>
                </a:cubicBezTo>
                <a:cubicBezTo>
                  <a:pt x="933" y="158"/>
                  <a:pt x="933" y="158"/>
                  <a:pt x="933" y="158"/>
                </a:cubicBezTo>
                <a:cubicBezTo>
                  <a:pt x="933" y="158"/>
                  <a:pt x="933" y="157"/>
                  <a:pt x="933" y="157"/>
                </a:cubicBezTo>
                <a:close/>
                <a:moveTo>
                  <a:pt x="1009" y="80"/>
                </a:moveTo>
                <a:cubicBezTo>
                  <a:pt x="1010" y="80"/>
                  <a:pt x="1011" y="80"/>
                  <a:pt x="1012" y="79"/>
                </a:cubicBezTo>
                <a:cubicBezTo>
                  <a:pt x="1015" y="76"/>
                  <a:pt x="1015" y="76"/>
                  <a:pt x="1015" y="76"/>
                </a:cubicBezTo>
                <a:cubicBezTo>
                  <a:pt x="1016" y="75"/>
                  <a:pt x="1016" y="73"/>
                  <a:pt x="1015" y="71"/>
                </a:cubicBezTo>
                <a:cubicBezTo>
                  <a:pt x="1014" y="70"/>
                  <a:pt x="1012" y="70"/>
                  <a:pt x="1011" y="71"/>
                </a:cubicBezTo>
                <a:cubicBezTo>
                  <a:pt x="1007" y="75"/>
                  <a:pt x="1007" y="75"/>
                  <a:pt x="1007" y="75"/>
                </a:cubicBezTo>
                <a:cubicBezTo>
                  <a:pt x="1006" y="76"/>
                  <a:pt x="1006" y="78"/>
                  <a:pt x="1007" y="79"/>
                </a:cubicBezTo>
                <a:cubicBezTo>
                  <a:pt x="1008" y="80"/>
                  <a:pt x="1009" y="80"/>
                  <a:pt x="1009" y="80"/>
                </a:cubicBezTo>
                <a:close/>
                <a:moveTo>
                  <a:pt x="1027" y="55"/>
                </a:moveTo>
                <a:cubicBezTo>
                  <a:pt x="1020" y="62"/>
                  <a:pt x="1020" y="62"/>
                  <a:pt x="1020" y="62"/>
                </a:cubicBezTo>
                <a:cubicBezTo>
                  <a:pt x="1018" y="63"/>
                  <a:pt x="1018" y="65"/>
                  <a:pt x="1020" y="67"/>
                </a:cubicBezTo>
                <a:cubicBezTo>
                  <a:pt x="1020" y="67"/>
                  <a:pt x="1021" y="68"/>
                  <a:pt x="1022" y="68"/>
                </a:cubicBezTo>
                <a:cubicBezTo>
                  <a:pt x="1023" y="68"/>
                  <a:pt x="1023" y="67"/>
                  <a:pt x="1024" y="67"/>
                </a:cubicBezTo>
                <a:cubicBezTo>
                  <a:pt x="1031" y="59"/>
                  <a:pt x="1031" y="59"/>
                  <a:pt x="1031" y="59"/>
                </a:cubicBezTo>
                <a:cubicBezTo>
                  <a:pt x="1032" y="58"/>
                  <a:pt x="1032" y="56"/>
                  <a:pt x="1031" y="55"/>
                </a:cubicBezTo>
                <a:cubicBezTo>
                  <a:pt x="1030" y="54"/>
                  <a:pt x="1028" y="54"/>
                  <a:pt x="1027" y="55"/>
                </a:cubicBezTo>
                <a:close/>
                <a:moveTo>
                  <a:pt x="860" y="243"/>
                </a:moveTo>
                <a:cubicBezTo>
                  <a:pt x="861" y="243"/>
                  <a:pt x="862" y="243"/>
                  <a:pt x="863" y="242"/>
                </a:cubicBezTo>
                <a:cubicBezTo>
                  <a:pt x="872" y="232"/>
                  <a:pt x="872" y="232"/>
                  <a:pt x="872" y="232"/>
                </a:cubicBezTo>
                <a:cubicBezTo>
                  <a:pt x="874" y="231"/>
                  <a:pt x="874" y="229"/>
                  <a:pt x="872" y="228"/>
                </a:cubicBezTo>
                <a:cubicBezTo>
                  <a:pt x="871" y="227"/>
                  <a:pt x="869" y="227"/>
                  <a:pt x="868" y="228"/>
                </a:cubicBezTo>
                <a:cubicBezTo>
                  <a:pt x="858" y="238"/>
                  <a:pt x="858" y="238"/>
                  <a:pt x="858" y="238"/>
                </a:cubicBezTo>
                <a:cubicBezTo>
                  <a:pt x="857" y="239"/>
                  <a:pt x="857" y="241"/>
                  <a:pt x="858" y="242"/>
                </a:cubicBezTo>
                <a:cubicBezTo>
                  <a:pt x="859" y="243"/>
                  <a:pt x="860" y="243"/>
                  <a:pt x="860" y="243"/>
                </a:cubicBezTo>
                <a:close/>
                <a:moveTo>
                  <a:pt x="1034" y="62"/>
                </a:moveTo>
                <a:cubicBezTo>
                  <a:pt x="1031" y="65"/>
                  <a:pt x="1031" y="65"/>
                  <a:pt x="1031" y="65"/>
                </a:cubicBezTo>
                <a:cubicBezTo>
                  <a:pt x="1030" y="66"/>
                  <a:pt x="1030" y="68"/>
                  <a:pt x="1031" y="69"/>
                </a:cubicBezTo>
                <a:cubicBezTo>
                  <a:pt x="1032" y="70"/>
                  <a:pt x="1033" y="70"/>
                  <a:pt x="1033" y="70"/>
                </a:cubicBezTo>
                <a:cubicBezTo>
                  <a:pt x="1034" y="70"/>
                  <a:pt x="1035" y="70"/>
                  <a:pt x="1036" y="69"/>
                </a:cubicBezTo>
                <a:cubicBezTo>
                  <a:pt x="1038" y="66"/>
                  <a:pt x="1038" y="66"/>
                  <a:pt x="1038" y="66"/>
                </a:cubicBezTo>
                <a:cubicBezTo>
                  <a:pt x="1039" y="65"/>
                  <a:pt x="1039" y="63"/>
                  <a:pt x="1038" y="62"/>
                </a:cubicBezTo>
                <a:cubicBezTo>
                  <a:pt x="1037" y="61"/>
                  <a:pt x="1035" y="61"/>
                  <a:pt x="1034" y="62"/>
                </a:cubicBezTo>
                <a:close/>
                <a:moveTo>
                  <a:pt x="705" y="399"/>
                </a:moveTo>
                <a:cubicBezTo>
                  <a:pt x="706" y="399"/>
                  <a:pt x="706" y="398"/>
                  <a:pt x="707" y="398"/>
                </a:cubicBezTo>
                <a:cubicBezTo>
                  <a:pt x="825" y="280"/>
                  <a:pt x="825" y="280"/>
                  <a:pt x="825" y="280"/>
                </a:cubicBezTo>
                <a:cubicBezTo>
                  <a:pt x="826" y="278"/>
                  <a:pt x="826" y="277"/>
                  <a:pt x="825" y="275"/>
                </a:cubicBezTo>
                <a:cubicBezTo>
                  <a:pt x="824" y="274"/>
                  <a:pt x="822" y="274"/>
                  <a:pt x="821" y="275"/>
                </a:cubicBezTo>
                <a:cubicBezTo>
                  <a:pt x="703" y="393"/>
                  <a:pt x="703" y="393"/>
                  <a:pt x="703" y="393"/>
                </a:cubicBezTo>
                <a:cubicBezTo>
                  <a:pt x="701" y="395"/>
                  <a:pt x="701" y="396"/>
                  <a:pt x="703" y="398"/>
                </a:cubicBezTo>
                <a:cubicBezTo>
                  <a:pt x="703" y="398"/>
                  <a:pt x="704" y="399"/>
                  <a:pt x="705" y="399"/>
                </a:cubicBezTo>
                <a:close/>
                <a:moveTo>
                  <a:pt x="853" y="251"/>
                </a:moveTo>
                <a:cubicBezTo>
                  <a:pt x="854" y="250"/>
                  <a:pt x="854" y="248"/>
                  <a:pt x="853" y="247"/>
                </a:cubicBezTo>
                <a:cubicBezTo>
                  <a:pt x="852" y="246"/>
                  <a:pt x="850" y="246"/>
                  <a:pt x="849" y="247"/>
                </a:cubicBezTo>
                <a:cubicBezTo>
                  <a:pt x="844" y="252"/>
                  <a:pt x="844" y="252"/>
                  <a:pt x="844" y="252"/>
                </a:cubicBezTo>
                <a:cubicBezTo>
                  <a:pt x="842" y="254"/>
                  <a:pt x="842" y="256"/>
                  <a:pt x="844" y="257"/>
                </a:cubicBezTo>
                <a:cubicBezTo>
                  <a:pt x="844" y="257"/>
                  <a:pt x="845" y="258"/>
                  <a:pt x="846" y="258"/>
                </a:cubicBezTo>
                <a:cubicBezTo>
                  <a:pt x="847" y="258"/>
                  <a:pt x="847" y="257"/>
                  <a:pt x="848" y="257"/>
                </a:cubicBezTo>
                <a:lnTo>
                  <a:pt x="853" y="251"/>
                </a:lnTo>
                <a:close/>
                <a:moveTo>
                  <a:pt x="400" y="703"/>
                </a:moveTo>
                <a:cubicBezTo>
                  <a:pt x="401" y="703"/>
                  <a:pt x="402" y="703"/>
                  <a:pt x="402" y="702"/>
                </a:cubicBezTo>
                <a:cubicBezTo>
                  <a:pt x="559" y="545"/>
                  <a:pt x="559" y="545"/>
                  <a:pt x="559" y="545"/>
                </a:cubicBezTo>
                <a:cubicBezTo>
                  <a:pt x="561" y="544"/>
                  <a:pt x="561" y="542"/>
                  <a:pt x="559" y="541"/>
                </a:cubicBezTo>
                <a:cubicBezTo>
                  <a:pt x="558" y="540"/>
                  <a:pt x="556" y="540"/>
                  <a:pt x="555" y="541"/>
                </a:cubicBezTo>
                <a:cubicBezTo>
                  <a:pt x="398" y="698"/>
                  <a:pt x="398" y="698"/>
                  <a:pt x="398" y="698"/>
                </a:cubicBezTo>
                <a:cubicBezTo>
                  <a:pt x="397" y="699"/>
                  <a:pt x="397" y="701"/>
                  <a:pt x="398" y="702"/>
                </a:cubicBezTo>
                <a:cubicBezTo>
                  <a:pt x="399" y="703"/>
                  <a:pt x="399" y="703"/>
                  <a:pt x="400" y="703"/>
                </a:cubicBezTo>
                <a:close/>
                <a:moveTo>
                  <a:pt x="873" y="223"/>
                </a:moveTo>
                <a:cubicBezTo>
                  <a:pt x="872" y="224"/>
                  <a:pt x="872" y="226"/>
                  <a:pt x="873" y="228"/>
                </a:cubicBezTo>
                <a:cubicBezTo>
                  <a:pt x="873" y="228"/>
                  <a:pt x="874" y="229"/>
                  <a:pt x="875" y="229"/>
                </a:cubicBezTo>
                <a:cubicBezTo>
                  <a:pt x="876" y="229"/>
                  <a:pt x="876" y="228"/>
                  <a:pt x="877" y="228"/>
                </a:cubicBezTo>
                <a:cubicBezTo>
                  <a:pt x="1023" y="82"/>
                  <a:pt x="1023" y="82"/>
                  <a:pt x="1023" y="82"/>
                </a:cubicBezTo>
                <a:cubicBezTo>
                  <a:pt x="1024" y="81"/>
                  <a:pt x="1024" y="79"/>
                  <a:pt x="1023" y="78"/>
                </a:cubicBezTo>
                <a:cubicBezTo>
                  <a:pt x="1021" y="77"/>
                  <a:pt x="1019" y="77"/>
                  <a:pt x="1018" y="78"/>
                </a:cubicBezTo>
                <a:lnTo>
                  <a:pt x="873" y="223"/>
                </a:lnTo>
                <a:close/>
                <a:moveTo>
                  <a:pt x="1062" y="42"/>
                </a:moveTo>
                <a:cubicBezTo>
                  <a:pt x="1063" y="42"/>
                  <a:pt x="1063" y="41"/>
                  <a:pt x="1064" y="41"/>
                </a:cubicBezTo>
                <a:cubicBezTo>
                  <a:pt x="1069" y="36"/>
                  <a:pt x="1069" y="36"/>
                  <a:pt x="1069" y="36"/>
                </a:cubicBezTo>
                <a:cubicBezTo>
                  <a:pt x="1070" y="35"/>
                  <a:pt x="1070" y="33"/>
                  <a:pt x="1069" y="32"/>
                </a:cubicBezTo>
                <a:cubicBezTo>
                  <a:pt x="1067" y="30"/>
                  <a:pt x="1066" y="30"/>
                  <a:pt x="1064" y="32"/>
                </a:cubicBezTo>
                <a:cubicBezTo>
                  <a:pt x="1060" y="36"/>
                  <a:pt x="1060" y="36"/>
                  <a:pt x="1060" y="36"/>
                </a:cubicBezTo>
                <a:cubicBezTo>
                  <a:pt x="1058" y="38"/>
                  <a:pt x="1058" y="39"/>
                  <a:pt x="1060" y="41"/>
                </a:cubicBezTo>
                <a:cubicBezTo>
                  <a:pt x="1060" y="41"/>
                  <a:pt x="1061" y="42"/>
                  <a:pt x="1062" y="42"/>
                </a:cubicBezTo>
                <a:close/>
                <a:moveTo>
                  <a:pt x="867" y="250"/>
                </a:moveTo>
                <a:cubicBezTo>
                  <a:pt x="868" y="250"/>
                  <a:pt x="869" y="250"/>
                  <a:pt x="870" y="249"/>
                </a:cubicBezTo>
                <a:cubicBezTo>
                  <a:pt x="878" y="240"/>
                  <a:pt x="878" y="240"/>
                  <a:pt x="878" y="240"/>
                </a:cubicBezTo>
                <a:cubicBezTo>
                  <a:pt x="880" y="239"/>
                  <a:pt x="880" y="237"/>
                  <a:pt x="878" y="236"/>
                </a:cubicBezTo>
                <a:cubicBezTo>
                  <a:pt x="877" y="235"/>
                  <a:pt x="875" y="235"/>
                  <a:pt x="874" y="236"/>
                </a:cubicBezTo>
                <a:cubicBezTo>
                  <a:pt x="865" y="245"/>
                  <a:pt x="865" y="245"/>
                  <a:pt x="865" y="245"/>
                </a:cubicBezTo>
                <a:cubicBezTo>
                  <a:pt x="864" y="246"/>
                  <a:pt x="864" y="248"/>
                  <a:pt x="865" y="249"/>
                </a:cubicBezTo>
                <a:cubicBezTo>
                  <a:pt x="866" y="250"/>
                  <a:pt x="867" y="250"/>
                  <a:pt x="867" y="250"/>
                </a:cubicBezTo>
                <a:close/>
                <a:moveTo>
                  <a:pt x="708" y="410"/>
                </a:moveTo>
                <a:cubicBezTo>
                  <a:pt x="709" y="410"/>
                  <a:pt x="709" y="409"/>
                  <a:pt x="710" y="409"/>
                </a:cubicBezTo>
                <a:cubicBezTo>
                  <a:pt x="840" y="279"/>
                  <a:pt x="840" y="279"/>
                  <a:pt x="840" y="279"/>
                </a:cubicBezTo>
                <a:cubicBezTo>
                  <a:pt x="841" y="278"/>
                  <a:pt x="841" y="276"/>
                  <a:pt x="840" y="275"/>
                </a:cubicBezTo>
                <a:cubicBezTo>
                  <a:pt x="839" y="273"/>
                  <a:pt x="837" y="273"/>
                  <a:pt x="835" y="275"/>
                </a:cubicBezTo>
                <a:cubicBezTo>
                  <a:pt x="706" y="404"/>
                  <a:pt x="706" y="404"/>
                  <a:pt x="706" y="404"/>
                </a:cubicBezTo>
                <a:cubicBezTo>
                  <a:pt x="704" y="406"/>
                  <a:pt x="704" y="407"/>
                  <a:pt x="706" y="409"/>
                </a:cubicBezTo>
                <a:cubicBezTo>
                  <a:pt x="706" y="409"/>
                  <a:pt x="707" y="410"/>
                  <a:pt x="708" y="410"/>
                </a:cubicBezTo>
                <a:close/>
                <a:moveTo>
                  <a:pt x="1037" y="82"/>
                </a:moveTo>
                <a:cubicBezTo>
                  <a:pt x="1038" y="81"/>
                  <a:pt x="1038" y="79"/>
                  <a:pt x="1037" y="78"/>
                </a:cubicBezTo>
                <a:cubicBezTo>
                  <a:pt x="1035" y="77"/>
                  <a:pt x="1033" y="77"/>
                  <a:pt x="1032" y="78"/>
                </a:cubicBezTo>
                <a:cubicBezTo>
                  <a:pt x="880" y="230"/>
                  <a:pt x="880" y="230"/>
                  <a:pt x="880" y="230"/>
                </a:cubicBezTo>
                <a:cubicBezTo>
                  <a:pt x="879" y="231"/>
                  <a:pt x="879" y="233"/>
                  <a:pt x="880" y="234"/>
                </a:cubicBezTo>
                <a:cubicBezTo>
                  <a:pt x="881" y="235"/>
                  <a:pt x="881" y="235"/>
                  <a:pt x="882" y="235"/>
                </a:cubicBezTo>
                <a:cubicBezTo>
                  <a:pt x="883" y="235"/>
                  <a:pt x="884" y="235"/>
                  <a:pt x="884" y="234"/>
                </a:cubicBezTo>
                <a:lnTo>
                  <a:pt x="1037" y="82"/>
                </a:lnTo>
                <a:close/>
                <a:moveTo>
                  <a:pt x="849" y="268"/>
                </a:moveTo>
                <a:cubicBezTo>
                  <a:pt x="850" y="268"/>
                  <a:pt x="851" y="268"/>
                  <a:pt x="852" y="267"/>
                </a:cubicBezTo>
                <a:cubicBezTo>
                  <a:pt x="856" y="262"/>
                  <a:pt x="856" y="262"/>
                  <a:pt x="856" y="262"/>
                </a:cubicBezTo>
                <a:cubicBezTo>
                  <a:pt x="858" y="261"/>
                  <a:pt x="858" y="259"/>
                  <a:pt x="856" y="258"/>
                </a:cubicBezTo>
                <a:cubicBezTo>
                  <a:pt x="855" y="257"/>
                  <a:pt x="853" y="257"/>
                  <a:pt x="852" y="258"/>
                </a:cubicBezTo>
                <a:cubicBezTo>
                  <a:pt x="847" y="263"/>
                  <a:pt x="847" y="263"/>
                  <a:pt x="847" y="263"/>
                </a:cubicBezTo>
                <a:cubicBezTo>
                  <a:pt x="846" y="264"/>
                  <a:pt x="846" y="266"/>
                  <a:pt x="847" y="267"/>
                </a:cubicBezTo>
                <a:cubicBezTo>
                  <a:pt x="848" y="268"/>
                  <a:pt x="849" y="268"/>
                  <a:pt x="849" y="268"/>
                </a:cubicBezTo>
                <a:close/>
                <a:moveTo>
                  <a:pt x="401" y="717"/>
                </a:moveTo>
                <a:cubicBezTo>
                  <a:pt x="401" y="717"/>
                  <a:pt x="402" y="716"/>
                  <a:pt x="403" y="716"/>
                </a:cubicBezTo>
                <a:cubicBezTo>
                  <a:pt x="572" y="546"/>
                  <a:pt x="572" y="546"/>
                  <a:pt x="572" y="546"/>
                </a:cubicBezTo>
                <a:cubicBezTo>
                  <a:pt x="574" y="545"/>
                  <a:pt x="574" y="543"/>
                  <a:pt x="572" y="542"/>
                </a:cubicBezTo>
                <a:cubicBezTo>
                  <a:pt x="571" y="541"/>
                  <a:pt x="569" y="541"/>
                  <a:pt x="568" y="542"/>
                </a:cubicBezTo>
                <a:cubicBezTo>
                  <a:pt x="399" y="711"/>
                  <a:pt x="399" y="711"/>
                  <a:pt x="399" y="711"/>
                </a:cubicBezTo>
                <a:cubicBezTo>
                  <a:pt x="397" y="713"/>
                  <a:pt x="397" y="715"/>
                  <a:pt x="399" y="716"/>
                </a:cubicBezTo>
                <a:cubicBezTo>
                  <a:pt x="399" y="716"/>
                  <a:pt x="400" y="717"/>
                  <a:pt x="401" y="717"/>
                </a:cubicBezTo>
                <a:close/>
                <a:moveTo>
                  <a:pt x="1053" y="75"/>
                </a:moveTo>
                <a:cubicBezTo>
                  <a:pt x="1054" y="76"/>
                  <a:pt x="1055" y="76"/>
                  <a:pt x="1056" y="76"/>
                </a:cubicBezTo>
                <a:cubicBezTo>
                  <a:pt x="1056" y="76"/>
                  <a:pt x="1057" y="76"/>
                  <a:pt x="1058" y="75"/>
                </a:cubicBezTo>
                <a:cubicBezTo>
                  <a:pt x="1059" y="74"/>
                  <a:pt x="1059" y="74"/>
                  <a:pt x="1059" y="74"/>
                </a:cubicBezTo>
                <a:cubicBezTo>
                  <a:pt x="1060" y="72"/>
                  <a:pt x="1060" y="71"/>
                  <a:pt x="1059" y="69"/>
                </a:cubicBezTo>
                <a:cubicBezTo>
                  <a:pt x="1058" y="68"/>
                  <a:pt x="1056" y="68"/>
                  <a:pt x="1055" y="69"/>
                </a:cubicBezTo>
                <a:cubicBezTo>
                  <a:pt x="1053" y="71"/>
                  <a:pt x="1053" y="71"/>
                  <a:pt x="1053" y="71"/>
                </a:cubicBezTo>
                <a:cubicBezTo>
                  <a:pt x="1052" y="72"/>
                  <a:pt x="1052" y="74"/>
                  <a:pt x="1053" y="75"/>
                </a:cubicBezTo>
                <a:close/>
                <a:moveTo>
                  <a:pt x="1052" y="76"/>
                </a:moveTo>
                <a:cubicBezTo>
                  <a:pt x="1051" y="75"/>
                  <a:pt x="1049" y="75"/>
                  <a:pt x="1048" y="76"/>
                </a:cubicBezTo>
                <a:cubicBezTo>
                  <a:pt x="890" y="234"/>
                  <a:pt x="890" y="234"/>
                  <a:pt x="890" y="234"/>
                </a:cubicBezTo>
                <a:cubicBezTo>
                  <a:pt x="889" y="235"/>
                  <a:pt x="889" y="237"/>
                  <a:pt x="890" y="238"/>
                </a:cubicBezTo>
                <a:cubicBezTo>
                  <a:pt x="891" y="239"/>
                  <a:pt x="891" y="239"/>
                  <a:pt x="892" y="239"/>
                </a:cubicBezTo>
                <a:cubicBezTo>
                  <a:pt x="893" y="239"/>
                  <a:pt x="894" y="239"/>
                  <a:pt x="894" y="238"/>
                </a:cubicBezTo>
                <a:cubicBezTo>
                  <a:pt x="1052" y="81"/>
                  <a:pt x="1052" y="81"/>
                  <a:pt x="1052" y="81"/>
                </a:cubicBezTo>
                <a:cubicBezTo>
                  <a:pt x="1053" y="79"/>
                  <a:pt x="1053" y="77"/>
                  <a:pt x="1052" y="76"/>
                </a:cubicBezTo>
                <a:close/>
                <a:moveTo>
                  <a:pt x="874" y="254"/>
                </a:moveTo>
                <a:cubicBezTo>
                  <a:pt x="875" y="254"/>
                  <a:pt x="876" y="255"/>
                  <a:pt x="877" y="255"/>
                </a:cubicBezTo>
                <a:cubicBezTo>
                  <a:pt x="877" y="255"/>
                  <a:pt x="878" y="254"/>
                  <a:pt x="879" y="254"/>
                </a:cubicBezTo>
                <a:cubicBezTo>
                  <a:pt x="887" y="246"/>
                  <a:pt x="887" y="246"/>
                  <a:pt x="887" y="246"/>
                </a:cubicBezTo>
                <a:cubicBezTo>
                  <a:pt x="888" y="245"/>
                  <a:pt x="888" y="243"/>
                  <a:pt x="887" y="242"/>
                </a:cubicBezTo>
                <a:cubicBezTo>
                  <a:pt x="886" y="240"/>
                  <a:pt x="884" y="240"/>
                  <a:pt x="882" y="242"/>
                </a:cubicBezTo>
                <a:cubicBezTo>
                  <a:pt x="874" y="249"/>
                  <a:pt x="874" y="249"/>
                  <a:pt x="874" y="249"/>
                </a:cubicBezTo>
                <a:cubicBezTo>
                  <a:pt x="873" y="251"/>
                  <a:pt x="873" y="253"/>
                  <a:pt x="874" y="254"/>
                </a:cubicBezTo>
                <a:close/>
                <a:moveTo>
                  <a:pt x="401" y="732"/>
                </a:moveTo>
                <a:cubicBezTo>
                  <a:pt x="580" y="552"/>
                  <a:pt x="580" y="552"/>
                  <a:pt x="580" y="552"/>
                </a:cubicBezTo>
                <a:cubicBezTo>
                  <a:pt x="582" y="551"/>
                  <a:pt x="582" y="549"/>
                  <a:pt x="580" y="548"/>
                </a:cubicBezTo>
                <a:cubicBezTo>
                  <a:pt x="579" y="547"/>
                  <a:pt x="577" y="547"/>
                  <a:pt x="576" y="548"/>
                </a:cubicBezTo>
                <a:cubicBezTo>
                  <a:pt x="396" y="727"/>
                  <a:pt x="396" y="727"/>
                  <a:pt x="396" y="727"/>
                </a:cubicBezTo>
                <a:cubicBezTo>
                  <a:pt x="395" y="729"/>
                  <a:pt x="395" y="731"/>
                  <a:pt x="396" y="732"/>
                </a:cubicBezTo>
                <a:cubicBezTo>
                  <a:pt x="397" y="732"/>
                  <a:pt x="398" y="733"/>
                  <a:pt x="399" y="733"/>
                </a:cubicBezTo>
                <a:cubicBezTo>
                  <a:pt x="399" y="733"/>
                  <a:pt x="400" y="732"/>
                  <a:pt x="401" y="732"/>
                </a:cubicBezTo>
                <a:close/>
                <a:moveTo>
                  <a:pt x="703" y="430"/>
                </a:moveTo>
                <a:cubicBezTo>
                  <a:pt x="856" y="276"/>
                  <a:pt x="856" y="276"/>
                  <a:pt x="856" y="276"/>
                </a:cubicBezTo>
                <a:cubicBezTo>
                  <a:pt x="858" y="275"/>
                  <a:pt x="858" y="273"/>
                  <a:pt x="856" y="272"/>
                </a:cubicBezTo>
                <a:cubicBezTo>
                  <a:pt x="855" y="271"/>
                  <a:pt x="853" y="271"/>
                  <a:pt x="852" y="272"/>
                </a:cubicBezTo>
                <a:cubicBezTo>
                  <a:pt x="698" y="426"/>
                  <a:pt x="698" y="426"/>
                  <a:pt x="698" y="426"/>
                </a:cubicBezTo>
                <a:cubicBezTo>
                  <a:pt x="697" y="427"/>
                  <a:pt x="697" y="429"/>
                  <a:pt x="698" y="430"/>
                </a:cubicBezTo>
                <a:cubicBezTo>
                  <a:pt x="699" y="431"/>
                  <a:pt x="700" y="431"/>
                  <a:pt x="700" y="431"/>
                </a:cubicBezTo>
                <a:cubicBezTo>
                  <a:pt x="701" y="431"/>
                  <a:pt x="702" y="431"/>
                  <a:pt x="703" y="430"/>
                </a:cubicBezTo>
                <a:close/>
                <a:moveTo>
                  <a:pt x="870" y="276"/>
                </a:moveTo>
                <a:cubicBezTo>
                  <a:pt x="871" y="276"/>
                  <a:pt x="871" y="275"/>
                  <a:pt x="872" y="275"/>
                </a:cubicBezTo>
                <a:cubicBezTo>
                  <a:pt x="875" y="271"/>
                  <a:pt x="875" y="271"/>
                  <a:pt x="875" y="271"/>
                </a:cubicBezTo>
                <a:cubicBezTo>
                  <a:pt x="877" y="270"/>
                  <a:pt x="877" y="268"/>
                  <a:pt x="875" y="267"/>
                </a:cubicBezTo>
                <a:cubicBezTo>
                  <a:pt x="874" y="266"/>
                  <a:pt x="872" y="266"/>
                  <a:pt x="871" y="267"/>
                </a:cubicBezTo>
                <a:cubicBezTo>
                  <a:pt x="868" y="270"/>
                  <a:pt x="868" y="270"/>
                  <a:pt x="868" y="270"/>
                </a:cubicBezTo>
                <a:cubicBezTo>
                  <a:pt x="866" y="271"/>
                  <a:pt x="866" y="273"/>
                  <a:pt x="868" y="275"/>
                </a:cubicBezTo>
                <a:cubicBezTo>
                  <a:pt x="868" y="275"/>
                  <a:pt x="869" y="276"/>
                  <a:pt x="870" y="276"/>
                </a:cubicBezTo>
                <a:close/>
                <a:moveTo>
                  <a:pt x="862" y="280"/>
                </a:moveTo>
                <a:cubicBezTo>
                  <a:pt x="861" y="279"/>
                  <a:pt x="859" y="279"/>
                  <a:pt x="858" y="280"/>
                </a:cubicBezTo>
                <a:cubicBezTo>
                  <a:pt x="700" y="438"/>
                  <a:pt x="700" y="438"/>
                  <a:pt x="700" y="438"/>
                </a:cubicBezTo>
                <a:cubicBezTo>
                  <a:pt x="699" y="439"/>
                  <a:pt x="699" y="441"/>
                  <a:pt x="700" y="442"/>
                </a:cubicBezTo>
                <a:cubicBezTo>
                  <a:pt x="701" y="443"/>
                  <a:pt x="702" y="443"/>
                  <a:pt x="702" y="443"/>
                </a:cubicBezTo>
                <a:cubicBezTo>
                  <a:pt x="703" y="443"/>
                  <a:pt x="704" y="443"/>
                  <a:pt x="704" y="442"/>
                </a:cubicBezTo>
                <a:cubicBezTo>
                  <a:pt x="862" y="285"/>
                  <a:pt x="862" y="285"/>
                  <a:pt x="862" y="285"/>
                </a:cubicBezTo>
                <a:cubicBezTo>
                  <a:pt x="863" y="283"/>
                  <a:pt x="863" y="281"/>
                  <a:pt x="862" y="280"/>
                </a:cubicBezTo>
                <a:close/>
                <a:moveTo>
                  <a:pt x="583" y="555"/>
                </a:moveTo>
                <a:cubicBezTo>
                  <a:pt x="399" y="738"/>
                  <a:pt x="399" y="738"/>
                  <a:pt x="399" y="738"/>
                </a:cubicBezTo>
                <a:cubicBezTo>
                  <a:pt x="398" y="740"/>
                  <a:pt x="398" y="742"/>
                  <a:pt x="399" y="743"/>
                </a:cubicBezTo>
                <a:cubicBezTo>
                  <a:pt x="400" y="743"/>
                  <a:pt x="401" y="744"/>
                  <a:pt x="402" y="744"/>
                </a:cubicBezTo>
                <a:cubicBezTo>
                  <a:pt x="402" y="744"/>
                  <a:pt x="403" y="743"/>
                  <a:pt x="404" y="743"/>
                </a:cubicBezTo>
                <a:cubicBezTo>
                  <a:pt x="587" y="559"/>
                  <a:pt x="587" y="559"/>
                  <a:pt x="587" y="559"/>
                </a:cubicBezTo>
                <a:cubicBezTo>
                  <a:pt x="589" y="558"/>
                  <a:pt x="589" y="556"/>
                  <a:pt x="587" y="555"/>
                </a:cubicBezTo>
                <a:cubicBezTo>
                  <a:pt x="586" y="554"/>
                  <a:pt x="584" y="554"/>
                  <a:pt x="583" y="555"/>
                </a:cubicBezTo>
                <a:close/>
                <a:moveTo>
                  <a:pt x="1084" y="61"/>
                </a:moveTo>
                <a:cubicBezTo>
                  <a:pt x="1085" y="61"/>
                  <a:pt x="1086" y="61"/>
                  <a:pt x="1087" y="60"/>
                </a:cubicBezTo>
                <a:cubicBezTo>
                  <a:pt x="1090" y="57"/>
                  <a:pt x="1090" y="57"/>
                  <a:pt x="1090" y="57"/>
                </a:cubicBezTo>
                <a:cubicBezTo>
                  <a:pt x="1091" y="56"/>
                  <a:pt x="1091" y="54"/>
                  <a:pt x="1090" y="53"/>
                </a:cubicBezTo>
                <a:cubicBezTo>
                  <a:pt x="1088" y="51"/>
                  <a:pt x="1087" y="51"/>
                  <a:pt x="1085" y="53"/>
                </a:cubicBezTo>
                <a:cubicBezTo>
                  <a:pt x="1082" y="56"/>
                  <a:pt x="1082" y="56"/>
                  <a:pt x="1082" y="56"/>
                </a:cubicBezTo>
                <a:cubicBezTo>
                  <a:pt x="1081" y="57"/>
                  <a:pt x="1081" y="59"/>
                  <a:pt x="1082" y="60"/>
                </a:cubicBezTo>
                <a:cubicBezTo>
                  <a:pt x="1083" y="61"/>
                  <a:pt x="1084" y="61"/>
                  <a:pt x="1084" y="61"/>
                </a:cubicBezTo>
                <a:close/>
                <a:moveTo>
                  <a:pt x="885" y="261"/>
                </a:moveTo>
                <a:cubicBezTo>
                  <a:pt x="885" y="261"/>
                  <a:pt x="886" y="260"/>
                  <a:pt x="887" y="260"/>
                </a:cubicBezTo>
                <a:cubicBezTo>
                  <a:pt x="895" y="252"/>
                  <a:pt x="895" y="252"/>
                  <a:pt x="895" y="252"/>
                </a:cubicBezTo>
                <a:cubicBezTo>
                  <a:pt x="896" y="251"/>
                  <a:pt x="896" y="249"/>
                  <a:pt x="895" y="248"/>
                </a:cubicBezTo>
                <a:cubicBezTo>
                  <a:pt x="893" y="247"/>
                  <a:pt x="891" y="247"/>
                  <a:pt x="890" y="248"/>
                </a:cubicBezTo>
                <a:cubicBezTo>
                  <a:pt x="883" y="255"/>
                  <a:pt x="883" y="255"/>
                  <a:pt x="883" y="255"/>
                </a:cubicBezTo>
                <a:cubicBezTo>
                  <a:pt x="881" y="257"/>
                  <a:pt x="881" y="259"/>
                  <a:pt x="883" y="260"/>
                </a:cubicBezTo>
                <a:cubicBezTo>
                  <a:pt x="883" y="260"/>
                  <a:pt x="884" y="261"/>
                  <a:pt x="885" y="261"/>
                </a:cubicBezTo>
                <a:close/>
                <a:moveTo>
                  <a:pt x="937" y="200"/>
                </a:moveTo>
                <a:cubicBezTo>
                  <a:pt x="898" y="240"/>
                  <a:pt x="898" y="240"/>
                  <a:pt x="898" y="240"/>
                </a:cubicBezTo>
                <a:cubicBezTo>
                  <a:pt x="897" y="241"/>
                  <a:pt x="897" y="243"/>
                  <a:pt x="898" y="244"/>
                </a:cubicBezTo>
                <a:cubicBezTo>
                  <a:pt x="898" y="245"/>
                  <a:pt x="899" y="245"/>
                  <a:pt x="900" y="245"/>
                </a:cubicBezTo>
                <a:cubicBezTo>
                  <a:pt x="901" y="245"/>
                  <a:pt x="902" y="245"/>
                  <a:pt x="902" y="244"/>
                </a:cubicBezTo>
                <a:cubicBezTo>
                  <a:pt x="942" y="205"/>
                  <a:pt x="942" y="205"/>
                  <a:pt x="942" y="205"/>
                </a:cubicBezTo>
                <a:cubicBezTo>
                  <a:pt x="1072" y="75"/>
                  <a:pt x="1072" y="75"/>
                  <a:pt x="1072" y="75"/>
                </a:cubicBezTo>
                <a:cubicBezTo>
                  <a:pt x="1073" y="74"/>
                  <a:pt x="1073" y="72"/>
                  <a:pt x="1072" y="70"/>
                </a:cubicBezTo>
                <a:cubicBezTo>
                  <a:pt x="1071" y="69"/>
                  <a:pt x="1069" y="69"/>
                  <a:pt x="1068" y="70"/>
                </a:cubicBezTo>
                <a:lnTo>
                  <a:pt x="937" y="200"/>
                </a:lnTo>
                <a:close/>
                <a:moveTo>
                  <a:pt x="860" y="300"/>
                </a:moveTo>
                <a:cubicBezTo>
                  <a:pt x="861" y="299"/>
                  <a:pt x="861" y="297"/>
                  <a:pt x="860" y="296"/>
                </a:cubicBezTo>
                <a:cubicBezTo>
                  <a:pt x="859" y="295"/>
                  <a:pt x="857" y="295"/>
                  <a:pt x="856" y="296"/>
                </a:cubicBezTo>
                <a:cubicBezTo>
                  <a:pt x="708" y="444"/>
                  <a:pt x="708" y="444"/>
                  <a:pt x="708" y="444"/>
                </a:cubicBezTo>
                <a:cubicBezTo>
                  <a:pt x="707" y="445"/>
                  <a:pt x="707" y="447"/>
                  <a:pt x="708" y="448"/>
                </a:cubicBezTo>
                <a:cubicBezTo>
                  <a:pt x="708" y="449"/>
                  <a:pt x="709" y="449"/>
                  <a:pt x="710" y="449"/>
                </a:cubicBezTo>
                <a:cubicBezTo>
                  <a:pt x="711" y="449"/>
                  <a:pt x="712" y="449"/>
                  <a:pt x="712" y="448"/>
                </a:cubicBezTo>
                <a:lnTo>
                  <a:pt x="860" y="300"/>
                </a:lnTo>
                <a:close/>
                <a:moveTo>
                  <a:pt x="904" y="253"/>
                </a:moveTo>
                <a:cubicBezTo>
                  <a:pt x="904" y="253"/>
                  <a:pt x="905" y="254"/>
                  <a:pt x="906" y="254"/>
                </a:cubicBezTo>
                <a:cubicBezTo>
                  <a:pt x="906" y="254"/>
                  <a:pt x="907" y="253"/>
                  <a:pt x="908" y="253"/>
                </a:cubicBezTo>
                <a:cubicBezTo>
                  <a:pt x="1083" y="77"/>
                  <a:pt x="1083" y="77"/>
                  <a:pt x="1083" y="77"/>
                </a:cubicBezTo>
                <a:cubicBezTo>
                  <a:pt x="1102" y="59"/>
                  <a:pt x="1102" y="59"/>
                  <a:pt x="1102" y="59"/>
                </a:cubicBezTo>
                <a:cubicBezTo>
                  <a:pt x="1103" y="58"/>
                  <a:pt x="1103" y="56"/>
                  <a:pt x="1102" y="54"/>
                </a:cubicBezTo>
                <a:cubicBezTo>
                  <a:pt x="1101" y="53"/>
                  <a:pt x="1099" y="53"/>
                  <a:pt x="1098" y="54"/>
                </a:cubicBezTo>
                <a:cubicBezTo>
                  <a:pt x="1079" y="73"/>
                  <a:pt x="1079" y="73"/>
                  <a:pt x="1079" y="73"/>
                </a:cubicBezTo>
                <a:cubicBezTo>
                  <a:pt x="904" y="248"/>
                  <a:pt x="904" y="248"/>
                  <a:pt x="904" y="248"/>
                </a:cubicBezTo>
                <a:cubicBezTo>
                  <a:pt x="902" y="250"/>
                  <a:pt x="902" y="252"/>
                  <a:pt x="904" y="253"/>
                </a:cubicBezTo>
                <a:close/>
                <a:moveTo>
                  <a:pt x="1137" y="22"/>
                </a:moveTo>
                <a:cubicBezTo>
                  <a:pt x="1138" y="22"/>
                  <a:pt x="1139" y="22"/>
                  <a:pt x="1139" y="21"/>
                </a:cubicBezTo>
                <a:cubicBezTo>
                  <a:pt x="1144" y="16"/>
                  <a:pt x="1144" y="16"/>
                  <a:pt x="1144" y="16"/>
                </a:cubicBezTo>
                <a:cubicBezTo>
                  <a:pt x="1146" y="15"/>
                  <a:pt x="1146" y="13"/>
                  <a:pt x="1144" y="12"/>
                </a:cubicBezTo>
                <a:cubicBezTo>
                  <a:pt x="1143" y="11"/>
                  <a:pt x="1141" y="11"/>
                  <a:pt x="1140" y="12"/>
                </a:cubicBezTo>
                <a:cubicBezTo>
                  <a:pt x="1135" y="17"/>
                  <a:pt x="1135" y="17"/>
                  <a:pt x="1135" y="17"/>
                </a:cubicBezTo>
                <a:cubicBezTo>
                  <a:pt x="1134" y="18"/>
                  <a:pt x="1134" y="20"/>
                  <a:pt x="1135" y="21"/>
                </a:cubicBezTo>
                <a:cubicBezTo>
                  <a:pt x="1136" y="22"/>
                  <a:pt x="1136" y="22"/>
                  <a:pt x="1137" y="22"/>
                </a:cubicBezTo>
                <a:close/>
                <a:moveTo>
                  <a:pt x="879" y="280"/>
                </a:moveTo>
                <a:cubicBezTo>
                  <a:pt x="880" y="280"/>
                  <a:pt x="881" y="280"/>
                  <a:pt x="881" y="279"/>
                </a:cubicBezTo>
                <a:cubicBezTo>
                  <a:pt x="888" y="272"/>
                  <a:pt x="888" y="272"/>
                  <a:pt x="888" y="272"/>
                </a:cubicBezTo>
                <a:cubicBezTo>
                  <a:pt x="888" y="272"/>
                  <a:pt x="888" y="272"/>
                  <a:pt x="889" y="272"/>
                </a:cubicBezTo>
                <a:cubicBezTo>
                  <a:pt x="889" y="272"/>
                  <a:pt x="889" y="272"/>
                  <a:pt x="889" y="272"/>
                </a:cubicBezTo>
                <a:cubicBezTo>
                  <a:pt x="900" y="260"/>
                  <a:pt x="900" y="260"/>
                  <a:pt x="900" y="260"/>
                </a:cubicBezTo>
                <a:cubicBezTo>
                  <a:pt x="900" y="260"/>
                  <a:pt x="900" y="260"/>
                  <a:pt x="900" y="260"/>
                </a:cubicBezTo>
                <a:cubicBezTo>
                  <a:pt x="903" y="258"/>
                  <a:pt x="903" y="258"/>
                  <a:pt x="903" y="258"/>
                </a:cubicBezTo>
                <a:cubicBezTo>
                  <a:pt x="904" y="257"/>
                  <a:pt x="904" y="255"/>
                  <a:pt x="903" y="253"/>
                </a:cubicBezTo>
                <a:cubicBezTo>
                  <a:pt x="902" y="252"/>
                  <a:pt x="900" y="252"/>
                  <a:pt x="899" y="253"/>
                </a:cubicBezTo>
                <a:cubicBezTo>
                  <a:pt x="897" y="256"/>
                  <a:pt x="897" y="256"/>
                  <a:pt x="897" y="256"/>
                </a:cubicBezTo>
                <a:cubicBezTo>
                  <a:pt x="897" y="256"/>
                  <a:pt x="897" y="256"/>
                  <a:pt x="897" y="256"/>
                </a:cubicBezTo>
                <a:cubicBezTo>
                  <a:pt x="885" y="267"/>
                  <a:pt x="885" y="267"/>
                  <a:pt x="885" y="267"/>
                </a:cubicBezTo>
                <a:cubicBezTo>
                  <a:pt x="885" y="267"/>
                  <a:pt x="885" y="268"/>
                  <a:pt x="885" y="268"/>
                </a:cubicBezTo>
                <a:cubicBezTo>
                  <a:pt x="884" y="268"/>
                  <a:pt x="884" y="268"/>
                  <a:pt x="884" y="268"/>
                </a:cubicBezTo>
                <a:cubicBezTo>
                  <a:pt x="877" y="275"/>
                  <a:pt x="877" y="275"/>
                  <a:pt x="877" y="275"/>
                </a:cubicBezTo>
                <a:cubicBezTo>
                  <a:pt x="876" y="276"/>
                  <a:pt x="876" y="278"/>
                  <a:pt x="877" y="279"/>
                </a:cubicBezTo>
                <a:cubicBezTo>
                  <a:pt x="877" y="280"/>
                  <a:pt x="878" y="280"/>
                  <a:pt x="879" y="280"/>
                </a:cubicBezTo>
                <a:close/>
                <a:moveTo>
                  <a:pt x="399" y="757"/>
                </a:moveTo>
                <a:cubicBezTo>
                  <a:pt x="400" y="758"/>
                  <a:pt x="400" y="758"/>
                  <a:pt x="401" y="758"/>
                </a:cubicBezTo>
                <a:cubicBezTo>
                  <a:pt x="402" y="758"/>
                  <a:pt x="403" y="758"/>
                  <a:pt x="403" y="757"/>
                </a:cubicBezTo>
                <a:cubicBezTo>
                  <a:pt x="598" y="563"/>
                  <a:pt x="598" y="563"/>
                  <a:pt x="598" y="563"/>
                </a:cubicBezTo>
                <a:cubicBezTo>
                  <a:pt x="599" y="561"/>
                  <a:pt x="599" y="559"/>
                  <a:pt x="598" y="558"/>
                </a:cubicBezTo>
                <a:cubicBezTo>
                  <a:pt x="597" y="557"/>
                  <a:pt x="595" y="557"/>
                  <a:pt x="594" y="558"/>
                </a:cubicBezTo>
                <a:cubicBezTo>
                  <a:pt x="399" y="753"/>
                  <a:pt x="399" y="753"/>
                  <a:pt x="399" y="753"/>
                </a:cubicBezTo>
                <a:cubicBezTo>
                  <a:pt x="398" y="754"/>
                  <a:pt x="398" y="756"/>
                  <a:pt x="399" y="757"/>
                </a:cubicBezTo>
                <a:close/>
                <a:moveTo>
                  <a:pt x="1146" y="24"/>
                </a:moveTo>
                <a:cubicBezTo>
                  <a:pt x="1147" y="25"/>
                  <a:pt x="1147" y="25"/>
                  <a:pt x="1148" y="25"/>
                </a:cubicBezTo>
                <a:cubicBezTo>
                  <a:pt x="1149" y="25"/>
                  <a:pt x="1150" y="25"/>
                  <a:pt x="1150" y="24"/>
                </a:cubicBezTo>
                <a:cubicBezTo>
                  <a:pt x="1154" y="20"/>
                  <a:pt x="1154" y="20"/>
                  <a:pt x="1154" y="20"/>
                </a:cubicBezTo>
                <a:cubicBezTo>
                  <a:pt x="1154" y="20"/>
                  <a:pt x="1154" y="20"/>
                  <a:pt x="1154" y="20"/>
                </a:cubicBezTo>
                <a:cubicBezTo>
                  <a:pt x="1155" y="20"/>
                  <a:pt x="1155" y="20"/>
                  <a:pt x="1155" y="20"/>
                </a:cubicBezTo>
                <a:cubicBezTo>
                  <a:pt x="1157" y="18"/>
                  <a:pt x="1157" y="18"/>
                  <a:pt x="1157" y="18"/>
                </a:cubicBezTo>
                <a:cubicBezTo>
                  <a:pt x="1158" y="17"/>
                  <a:pt x="1158" y="15"/>
                  <a:pt x="1157" y="13"/>
                </a:cubicBezTo>
                <a:cubicBezTo>
                  <a:pt x="1156" y="12"/>
                  <a:pt x="1154" y="12"/>
                  <a:pt x="1152" y="13"/>
                </a:cubicBezTo>
                <a:cubicBezTo>
                  <a:pt x="1150" y="15"/>
                  <a:pt x="1150" y="15"/>
                  <a:pt x="1150" y="15"/>
                </a:cubicBezTo>
                <a:cubicBezTo>
                  <a:pt x="1150" y="16"/>
                  <a:pt x="1150" y="16"/>
                  <a:pt x="1150" y="16"/>
                </a:cubicBezTo>
                <a:cubicBezTo>
                  <a:pt x="1150" y="16"/>
                  <a:pt x="1150" y="16"/>
                  <a:pt x="1150" y="16"/>
                </a:cubicBezTo>
                <a:cubicBezTo>
                  <a:pt x="1146" y="20"/>
                  <a:pt x="1146" y="20"/>
                  <a:pt x="1146" y="20"/>
                </a:cubicBezTo>
                <a:cubicBezTo>
                  <a:pt x="1145" y="21"/>
                  <a:pt x="1145" y="23"/>
                  <a:pt x="1146" y="24"/>
                </a:cubicBezTo>
                <a:close/>
                <a:moveTo>
                  <a:pt x="870" y="301"/>
                </a:moveTo>
                <a:cubicBezTo>
                  <a:pt x="868" y="299"/>
                  <a:pt x="866" y="299"/>
                  <a:pt x="865" y="301"/>
                </a:cubicBezTo>
                <a:cubicBezTo>
                  <a:pt x="713" y="453"/>
                  <a:pt x="713" y="453"/>
                  <a:pt x="713" y="453"/>
                </a:cubicBezTo>
                <a:cubicBezTo>
                  <a:pt x="712" y="454"/>
                  <a:pt x="712" y="456"/>
                  <a:pt x="713" y="457"/>
                </a:cubicBezTo>
                <a:cubicBezTo>
                  <a:pt x="714" y="458"/>
                  <a:pt x="714" y="458"/>
                  <a:pt x="715" y="458"/>
                </a:cubicBezTo>
                <a:cubicBezTo>
                  <a:pt x="716" y="458"/>
                  <a:pt x="717" y="458"/>
                  <a:pt x="717" y="457"/>
                </a:cubicBezTo>
                <a:cubicBezTo>
                  <a:pt x="870" y="305"/>
                  <a:pt x="870" y="305"/>
                  <a:pt x="870" y="305"/>
                </a:cubicBezTo>
                <a:cubicBezTo>
                  <a:pt x="871" y="304"/>
                  <a:pt x="871" y="302"/>
                  <a:pt x="870" y="301"/>
                </a:cubicBezTo>
                <a:close/>
                <a:moveTo>
                  <a:pt x="1091" y="73"/>
                </a:moveTo>
                <a:cubicBezTo>
                  <a:pt x="1091" y="73"/>
                  <a:pt x="1091" y="73"/>
                  <a:pt x="1091" y="73"/>
                </a:cubicBezTo>
                <a:cubicBezTo>
                  <a:pt x="906" y="259"/>
                  <a:pt x="906" y="259"/>
                  <a:pt x="906" y="259"/>
                </a:cubicBezTo>
                <a:cubicBezTo>
                  <a:pt x="905" y="260"/>
                  <a:pt x="905" y="262"/>
                  <a:pt x="906" y="264"/>
                </a:cubicBezTo>
                <a:cubicBezTo>
                  <a:pt x="907" y="264"/>
                  <a:pt x="908" y="265"/>
                  <a:pt x="909" y="265"/>
                </a:cubicBezTo>
                <a:cubicBezTo>
                  <a:pt x="909" y="265"/>
                  <a:pt x="910" y="264"/>
                  <a:pt x="911" y="264"/>
                </a:cubicBezTo>
                <a:cubicBezTo>
                  <a:pt x="1109" y="65"/>
                  <a:pt x="1109" y="65"/>
                  <a:pt x="1109" y="65"/>
                </a:cubicBezTo>
                <a:cubicBezTo>
                  <a:pt x="1114" y="60"/>
                  <a:pt x="1114" y="60"/>
                  <a:pt x="1114" y="60"/>
                </a:cubicBezTo>
                <a:cubicBezTo>
                  <a:pt x="1116" y="59"/>
                  <a:pt x="1116" y="57"/>
                  <a:pt x="1114" y="56"/>
                </a:cubicBezTo>
                <a:cubicBezTo>
                  <a:pt x="1113" y="55"/>
                  <a:pt x="1111" y="55"/>
                  <a:pt x="1110" y="56"/>
                </a:cubicBezTo>
                <a:cubicBezTo>
                  <a:pt x="1105" y="61"/>
                  <a:pt x="1105" y="61"/>
                  <a:pt x="1105" y="61"/>
                </a:cubicBezTo>
                <a:cubicBezTo>
                  <a:pt x="1103" y="63"/>
                  <a:pt x="1103" y="63"/>
                  <a:pt x="1103" y="63"/>
                </a:cubicBezTo>
                <a:cubicBezTo>
                  <a:pt x="1103" y="63"/>
                  <a:pt x="1102" y="63"/>
                  <a:pt x="1102" y="63"/>
                </a:cubicBezTo>
                <a:lnTo>
                  <a:pt x="1091" y="73"/>
                </a:lnTo>
                <a:close/>
                <a:moveTo>
                  <a:pt x="597" y="569"/>
                </a:moveTo>
                <a:cubicBezTo>
                  <a:pt x="399" y="767"/>
                  <a:pt x="399" y="767"/>
                  <a:pt x="399" y="767"/>
                </a:cubicBezTo>
                <a:cubicBezTo>
                  <a:pt x="398" y="768"/>
                  <a:pt x="398" y="770"/>
                  <a:pt x="399" y="771"/>
                </a:cubicBezTo>
                <a:cubicBezTo>
                  <a:pt x="399" y="772"/>
                  <a:pt x="400" y="772"/>
                  <a:pt x="401" y="772"/>
                </a:cubicBezTo>
                <a:cubicBezTo>
                  <a:pt x="402" y="772"/>
                  <a:pt x="403" y="772"/>
                  <a:pt x="403" y="771"/>
                </a:cubicBezTo>
                <a:cubicBezTo>
                  <a:pt x="601" y="573"/>
                  <a:pt x="601" y="573"/>
                  <a:pt x="601" y="573"/>
                </a:cubicBezTo>
                <a:cubicBezTo>
                  <a:pt x="603" y="572"/>
                  <a:pt x="603" y="570"/>
                  <a:pt x="601" y="569"/>
                </a:cubicBezTo>
                <a:cubicBezTo>
                  <a:pt x="600" y="568"/>
                  <a:pt x="598" y="568"/>
                  <a:pt x="597" y="569"/>
                </a:cubicBezTo>
                <a:close/>
                <a:moveTo>
                  <a:pt x="880" y="308"/>
                </a:moveTo>
                <a:cubicBezTo>
                  <a:pt x="881" y="307"/>
                  <a:pt x="881" y="305"/>
                  <a:pt x="880" y="304"/>
                </a:cubicBezTo>
                <a:cubicBezTo>
                  <a:pt x="879" y="303"/>
                  <a:pt x="877" y="303"/>
                  <a:pt x="876" y="304"/>
                </a:cubicBezTo>
                <a:cubicBezTo>
                  <a:pt x="720" y="460"/>
                  <a:pt x="720" y="460"/>
                  <a:pt x="720" y="460"/>
                </a:cubicBezTo>
                <a:cubicBezTo>
                  <a:pt x="719" y="461"/>
                  <a:pt x="719" y="463"/>
                  <a:pt x="720" y="464"/>
                </a:cubicBezTo>
                <a:cubicBezTo>
                  <a:pt x="720" y="465"/>
                  <a:pt x="721" y="465"/>
                  <a:pt x="722" y="465"/>
                </a:cubicBezTo>
                <a:cubicBezTo>
                  <a:pt x="723" y="465"/>
                  <a:pt x="724" y="465"/>
                  <a:pt x="724" y="464"/>
                </a:cubicBezTo>
                <a:lnTo>
                  <a:pt x="880" y="308"/>
                </a:lnTo>
                <a:close/>
                <a:moveTo>
                  <a:pt x="966" y="214"/>
                </a:moveTo>
                <a:cubicBezTo>
                  <a:pt x="965" y="215"/>
                  <a:pt x="965" y="217"/>
                  <a:pt x="966" y="218"/>
                </a:cubicBezTo>
                <a:cubicBezTo>
                  <a:pt x="967" y="219"/>
                  <a:pt x="968" y="219"/>
                  <a:pt x="968" y="219"/>
                </a:cubicBezTo>
                <a:cubicBezTo>
                  <a:pt x="969" y="219"/>
                  <a:pt x="970" y="219"/>
                  <a:pt x="971" y="218"/>
                </a:cubicBezTo>
                <a:cubicBezTo>
                  <a:pt x="1116" y="73"/>
                  <a:pt x="1116" y="73"/>
                  <a:pt x="1116" y="73"/>
                </a:cubicBezTo>
                <a:cubicBezTo>
                  <a:pt x="1116" y="72"/>
                  <a:pt x="1116" y="72"/>
                  <a:pt x="1116" y="72"/>
                </a:cubicBezTo>
                <a:cubicBezTo>
                  <a:pt x="1124" y="65"/>
                  <a:pt x="1124" y="65"/>
                  <a:pt x="1124" y="65"/>
                </a:cubicBezTo>
                <a:cubicBezTo>
                  <a:pt x="1128" y="60"/>
                  <a:pt x="1128" y="60"/>
                  <a:pt x="1128" y="60"/>
                </a:cubicBezTo>
                <a:cubicBezTo>
                  <a:pt x="1133" y="56"/>
                  <a:pt x="1133" y="56"/>
                  <a:pt x="1133" y="56"/>
                </a:cubicBezTo>
                <a:cubicBezTo>
                  <a:pt x="1136" y="53"/>
                  <a:pt x="1136" y="53"/>
                  <a:pt x="1136" y="53"/>
                </a:cubicBezTo>
                <a:cubicBezTo>
                  <a:pt x="1137" y="52"/>
                  <a:pt x="1137" y="50"/>
                  <a:pt x="1136" y="49"/>
                </a:cubicBezTo>
                <a:cubicBezTo>
                  <a:pt x="1134" y="47"/>
                  <a:pt x="1132" y="47"/>
                  <a:pt x="1131" y="49"/>
                </a:cubicBezTo>
                <a:cubicBezTo>
                  <a:pt x="1128" y="52"/>
                  <a:pt x="1128" y="52"/>
                  <a:pt x="1128" y="52"/>
                </a:cubicBezTo>
                <a:cubicBezTo>
                  <a:pt x="1118" y="62"/>
                  <a:pt x="1118" y="62"/>
                  <a:pt x="1118" y="62"/>
                </a:cubicBezTo>
                <a:cubicBezTo>
                  <a:pt x="1118" y="62"/>
                  <a:pt x="1118" y="62"/>
                  <a:pt x="1118" y="62"/>
                </a:cubicBezTo>
                <a:cubicBezTo>
                  <a:pt x="1112" y="68"/>
                  <a:pt x="1112" y="68"/>
                  <a:pt x="1112" y="68"/>
                </a:cubicBezTo>
                <a:lnTo>
                  <a:pt x="966" y="214"/>
                </a:lnTo>
                <a:close/>
                <a:moveTo>
                  <a:pt x="956" y="229"/>
                </a:moveTo>
                <a:cubicBezTo>
                  <a:pt x="954" y="227"/>
                  <a:pt x="952" y="227"/>
                  <a:pt x="951" y="229"/>
                </a:cubicBezTo>
                <a:cubicBezTo>
                  <a:pt x="923" y="257"/>
                  <a:pt x="923" y="257"/>
                  <a:pt x="923" y="257"/>
                </a:cubicBezTo>
                <a:cubicBezTo>
                  <a:pt x="914" y="265"/>
                  <a:pt x="914" y="265"/>
                  <a:pt x="914" y="265"/>
                </a:cubicBezTo>
                <a:cubicBezTo>
                  <a:pt x="913" y="267"/>
                  <a:pt x="913" y="269"/>
                  <a:pt x="914" y="270"/>
                </a:cubicBezTo>
                <a:cubicBezTo>
                  <a:pt x="915" y="270"/>
                  <a:pt x="916" y="271"/>
                  <a:pt x="917" y="271"/>
                </a:cubicBezTo>
                <a:cubicBezTo>
                  <a:pt x="917" y="271"/>
                  <a:pt x="918" y="270"/>
                  <a:pt x="919" y="270"/>
                </a:cubicBezTo>
                <a:cubicBezTo>
                  <a:pt x="927" y="261"/>
                  <a:pt x="927" y="261"/>
                  <a:pt x="927" y="261"/>
                </a:cubicBezTo>
                <a:cubicBezTo>
                  <a:pt x="956" y="233"/>
                  <a:pt x="956" y="233"/>
                  <a:pt x="956" y="233"/>
                </a:cubicBezTo>
                <a:cubicBezTo>
                  <a:pt x="957" y="232"/>
                  <a:pt x="957" y="230"/>
                  <a:pt x="956" y="229"/>
                </a:cubicBezTo>
                <a:close/>
                <a:moveTo>
                  <a:pt x="1158" y="27"/>
                </a:moveTo>
                <a:cubicBezTo>
                  <a:pt x="1158" y="27"/>
                  <a:pt x="1159" y="28"/>
                  <a:pt x="1160" y="28"/>
                </a:cubicBezTo>
                <a:cubicBezTo>
                  <a:pt x="1161" y="28"/>
                  <a:pt x="1161" y="27"/>
                  <a:pt x="1162" y="27"/>
                </a:cubicBezTo>
                <a:cubicBezTo>
                  <a:pt x="1167" y="21"/>
                  <a:pt x="1167" y="21"/>
                  <a:pt x="1167" y="21"/>
                </a:cubicBezTo>
                <a:cubicBezTo>
                  <a:pt x="1168" y="20"/>
                  <a:pt x="1168" y="18"/>
                  <a:pt x="1167" y="17"/>
                </a:cubicBezTo>
                <a:cubicBezTo>
                  <a:pt x="1166" y="16"/>
                  <a:pt x="1164" y="16"/>
                  <a:pt x="1163" y="17"/>
                </a:cubicBezTo>
                <a:cubicBezTo>
                  <a:pt x="1158" y="22"/>
                  <a:pt x="1158" y="22"/>
                  <a:pt x="1158" y="22"/>
                </a:cubicBezTo>
                <a:cubicBezTo>
                  <a:pt x="1156" y="23"/>
                  <a:pt x="1156" y="25"/>
                  <a:pt x="1158" y="27"/>
                </a:cubicBezTo>
                <a:close/>
                <a:moveTo>
                  <a:pt x="593" y="594"/>
                </a:moveTo>
                <a:cubicBezTo>
                  <a:pt x="592" y="594"/>
                  <a:pt x="593" y="594"/>
                  <a:pt x="592" y="593"/>
                </a:cubicBezTo>
                <a:cubicBezTo>
                  <a:pt x="592" y="593"/>
                  <a:pt x="592" y="593"/>
                  <a:pt x="592" y="593"/>
                </a:cubicBezTo>
                <a:cubicBezTo>
                  <a:pt x="592" y="593"/>
                  <a:pt x="592" y="593"/>
                  <a:pt x="592" y="593"/>
                </a:cubicBezTo>
                <a:cubicBezTo>
                  <a:pt x="592" y="593"/>
                  <a:pt x="592" y="593"/>
                  <a:pt x="592" y="592"/>
                </a:cubicBezTo>
                <a:cubicBezTo>
                  <a:pt x="592" y="592"/>
                  <a:pt x="592" y="592"/>
                  <a:pt x="592" y="592"/>
                </a:cubicBezTo>
                <a:cubicBezTo>
                  <a:pt x="592" y="592"/>
                  <a:pt x="592" y="592"/>
                  <a:pt x="592" y="592"/>
                </a:cubicBezTo>
                <a:cubicBezTo>
                  <a:pt x="592" y="592"/>
                  <a:pt x="592" y="592"/>
                  <a:pt x="592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0" y="592"/>
                  <a:pt x="590" y="592"/>
                  <a:pt x="590" y="592"/>
                </a:cubicBezTo>
                <a:cubicBezTo>
                  <a:pt x="590" y="592"/>
                  <a:pt x="590" y="592"/>
                  <a:pt x="590" y="592"/>
                </a:cubicBezTo>
                <a:cubicBezTo>
                  <a:pt x="590" y="592"/>
                  <a:pt x="589" y="592"/>
                  <a:pt x="589" y="592"/>
                </a:cubicBezTo>
                <a:cubicBezTo>
                  <a:pt x="589" y="592"/>
                  <a:pt x="589" y="592"/>
                  <a:pt x="589" y="592"/>
                </a:cubicBezTo>
                <a:cubicBezTo>
                  <a:pt x="589" y="592"/>
                  <a:pt x="589" y="592"/>
                  <a:pt x="589" y="592"/>
                </a:cubicBezTo>
                <a:cubicBezTo>
                  <a:pt x="589" y="592"/>
                  <a:pt x="589" y="592"/>
                  <a:pt x="588" y="592"/>
                </a:cubicBezTo>
                <a:cubicBezTo>
                  <a:pt x="588" y="592"/>
                  <a:pt x="588" y="592"/>
                  <a:pt x="588" y="592"/>
                </a:cubicBezTo>
                <a:cubicBezTo>
                  <a:pt x="588" y="592"/>
                  <a:pt x="588" y="592"/>
                  <a:pt x="588" y="592"/>
                </a:cubicBezTo>
                <a:cubicBezTo>
                  <a:pt x="588" y="592"/>
                  <a:pt x="588" y="592"/>
                  <a:pt x="587" y="592"/>
                </a:cubicBezTo>
                <a:cubicBezTo>
                  <a:pt x="401" y="779"/>
                  <a:pt x="401" y="779"/>
                  <a:pt x="401" y="779"/>
                </a:cubicBezTo>
                <a:cubicBezTo>
                  <a:pt x="400" y="780"/>
                  <a:pt x="400" y="782"/>
                  <a:pt x="401" y="784"/>
                </a:cubicBezTo>
                <a:cubicBezTo>
                  <a:pt x="401" y="784"/>
                  <a:pt x="402" y="784"/>
                  <a:pt x="403" y="784"/>
                </a:cubicBezTo>
                <a:cubicBezTo>
                  <a:pt x="404" y="784"/>
                  <a:pt x="404" y="784"/>
                  <a:pt x="405" y="784"/>
                </a:cubicBezTo>
                <a:cubicBezTo>
                  <a:pt x="591" y="598"/>
                  <a:pt x="591" y="598"/>
                  <a:pt x="591" y="598"/>
                </a:cubicBezTo>
                <a:cubicBezTo>
                  <a:pt x="591" y="598"/>
                  <a:pt x="591" y="598"/>
                  <a:pt x="591" y="598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6"/>
                  <a:pt x="592" y="596"/>
                </a:cubicBezTo>
                <a:cubicBezTo>
                  <a:pt x="592" y="596"/>
                  <a:pt x="592" y="596"/>
                  <a:pt x="592" y="596"/>
                </a:cubicBezTo>
                <a:cubicBezTo>
                  <a:pt x="592" y="596"/>
                  <a:pt x="592" y="596"/>
                  <a:pt x="592" y="596"/>
                </a:cubicBezTo>
                <a:cubicBezTo>
                  <a:pt x="593" y="596"/>
                  <a:pt x="592" y="596"/>
                  <a:pt x="593" y="595"/>
                </a:cubicBezTo>
                <a:cubicBezTo>
                  <a:pt x="593" y="595"/>
                  <a:pt x="593" y="595"/>
                  <a:pt x="593" y="595"/>
                </a:cubicBezTo>
                <a:cubicBezTo>
                  <a:pt x="593" y="595"/>
                  <a:pt x="593" y="595"/>
                  <a:pt x="593" y="595"/>
                </a:cubicBezTo>
                <a:cubicBezTo>
                  <a:pt x="593" y="595"/>
                  <a:pt x="593" y="594"/>
                  <a:pt x="593" y="594"/>
                </a:cubicBezTo>
                <a:cubicBezTo>
                  <a:pt x="593" y="594"/>
                  <a:pt x="593" y="594"/>
                  <a:pt x="593" y="594"/>
                </a:cubicBezTo>
                <a:close/>
                <a:moveTo>
                  <a:pt x="1115" y="79"/>
                </a:moveTo>
                <a:cubicBezTo>
                  <a:pt x="1106" y="87"/>
                  <a:pt x="1106" y="87"/>
                  <a:pt x="1106" y="87"/>
                </a:cubicBezTo>
                <a:cubicBezTo>
                  <a:pt x="1106" y="88"/>
                  <a:pt x="1106" y="88"/>
                  <a:pt x="1106" y="88"/>
                </a:cubicBezTo>
                <a:cubicBezTo>
                  <a:pt x="1106" y="88"/>
                  <a:pt x="1106" y="88"/>
                  <a:pt x="1105" y="88"/>
                </a:cubicBezTo>
                <a:cubicBezTo>
                  <a:pt x="973" y="220"/>
                  <a:pt x="973" y="220"/>
                  <a:pt x="973" y="220"/>
                </a:cubicBezTo>
                <a:cubicBezTo>
                  <a:pt x="972" y="222"/>
                  <a:pt x="972" y="224"/>
                  <a:pt x="973" y="225"/>
                </a:cubicBezTo>
                <a:cubicBezTo>
                  <a:pt x="974" y="225"/>
                  <a:pt x="975" y="226"/>
                  <a:pt x="976" y="226"/>
                </a:cubicBezTo>
                <a:cubicBezTo>
                  <a:pt x="976" y="226"/>
                  <a:pt x="977" y="225"/>
                  <a:pt x="978" y="225"/>
                </a:cubicBezTo>
                <a:cubicBezTo>
                  <a:pt x="1110" y="93"/>
                  <a:pt x="1110" y="93"/>
                  <a:pt x="1110" y="93"/>
                </a:cubicBezTo>
                <a:cubicBezTo>
                  <a:pt x="1110" y="93"/>
                  <a:pt x="1110" y="92"/>
                  <a:pt x="1110" y="92"/>
                </a:cubicBezTo>
                <a:cubicBezTo>
                  <a:pt x="1110" y="92"/>
                  <a:pt x="1111" y="92"/>
                  <a:pt x="1111" y="92"/>
                </a:cubicBezTo>
                <a:cubicBezTo>
                  <a:pt x="1119" y="83"/>
                  <a:pt x="1119" y="83"/>
                  <a:pt x="1119" y="83"/>
                </a:cubicBezTo>
                <a:cubicBezTo>
                  <a:pt x="1121" y="82"/>
                  <a:pt x="1121" y="80"/>
                  <a:pt x="1119" y="79"/>
                </a:cubicBezTo>
                <a:cubicBezTo>
                  <a:pt x="1118" y="78"/>
                  <a:pt x="1116" y="78"/>
                  <a:pt x="1115" y="79"/>
                </a:cubicBezTo>
                <a:close/>
                <a:moveTo>
                  <a:pt x="889" y="309"/>
                </a:moveTo>
                <a:cubicBezTo>
                  <a:pt x="888" y="308"/>
                  <a:pt x="886" y="308"/>
                  <a:pt x="885" y="309"/>
                </a:cubicBezTo>
                <a:cubicBezTo>
                  <a:pt x="724" y="470"/>
                  <a:pt x="724" y="470"/>
                  <a:pt x="724" y="470"/>
                </a:cubicBezTo>
                <a:cubicBezTo>
                  <a:pt x="723" y="471"/>
                  <a:pt x="723" y="473"/>
                  <a:pt x="724" y="474"/>
                </a:cubicBezTo>
                <a:cubicBezTo>
                  <a:pt x="725" y="475"/>
                  <a:pt x="726" y="475"/>
                  <a:pt x="726" y="475"/>
                </a:cubicBezTo>
                <a:cubicBezTo>
                  <a:pt x="727" y="475"/>
                  <a:pt x="728" y="475"/>
                  <a:pt x="729" y="474"/>
                </a:cubicBezTo>
                <a:cubicBezTo>
                  <a:pt x="889" y="313"/>
                  <a:pt x="889" y="313"/>
                  <a:pt x="889" y="313"/>
                </a:cubicBezTo>
                <a:cubicBezTo>
                  <a:pt x="891" y="312"/>
                  <a:pt x="891" y="310"/>
                  <a:pt x="889" y="309"/>
                </a:cubicBezTo>
                <a:close/>
                <a:moveTo>
                  <a:pt x="929" y="273"/>
                </a:moveTo>
                <a:cubicBezTo>
                  <a:pt x="929" y="273"/>
                  <a:pt x="929" y="273"/>
                  <a:pt x="929" y="273"/>
                </a:cubicBezTo>
                <a:cubicBezTo>
                  <a:pt x="933" y="270"/>
                  <a:pt x="933" y="270"/>
                  <a:pt x="933" y="270"/>
                </a:cubicBezTo>
                <a:cubicBezTo>
                  <a:pt x="933" y="270"/>
                  <a:pt x="933" y="270"/>
                  <a:pt x="933" y="270"/>
                </a:cubicBezTo>
                <a:cubicBezTo>
                  <a:pt x="933" y="270"/>
                  <a:pt x="933" y="270"/>
                  <a:pt x="933" y="270"/>
                </a:cubicBezTo>
                <a:cubicBezTo>
                  <a:pt x="935" y="268"/>
                  <a:pt x="935" y="268"/>
                  <a:pt x="935" y="268"/>
                </a:cubicBezTo>
                <a:cubicBezTo>
                  <a:pt x="936" y="266"/>
                  <a:pt x="936" y="264"/>
                  <a:pt x="935" y="263"/>
                </a:cubicBezTo>
                <a:cubicBezTo>
                  <a:pt x="934" y="262"/>
                  <a:pt x="932" y="262"/>
                  <a:pt x="931" y="263"/>
                </a:cubicBezTo>
                <a:cubicBezTo>
                  <a:pt x="929" y="265"/>
                  <a:pt x="929" y="265"/>
                  <a:pt x="929" y="265"/>
                </a:cubicBezTo>
                <a:cubicBezTo>
                  <a:pt x="929" y="265"/>
                  <a:pt x="928" y="265"/>
                  <a:pt x="928" y="265"/>
                </a:cubicBezTo>
                <a:cubicBezTo>
                  <a:pt x="928" y="266"/>
                  <a:pt x="928" y="266"/>
                  <a:pt x="928" y="266"/>
                </a:cubicBezTo>
                <a:cubicBezTo>
                  <a:pt x="925" y="269"/>
                  <a:pt x="925" y="269"/>
                  <a:pt x="925" y="269"/>
                </a:cubicBezTo>
                <a:cubicBezTo>
                  <a:pt x="925" y="269"/>
                  <a:pt x="925" y="269"/>
                  <a:pt x="925" y="269"/>
                </a:cubicBezTo>
                <a:cubicBezTo>
                  <a:pt x="925" y="269"/>
                  <a:pt x="925" y="269"/>
                  <a:pt x="925" y="269"/>
                </a:cubicBezTo>
                <a:cubicBezTo>
                  <a:pt x="918" y="276"/>
                  <a:pt x="918" y="276"/>
                  <a:pt x="918" y="276"/>
                </a:cubicBezTo>
                <a:cubicBezTo>
                  <a:pt x="917" y="277"/>
                  <a:pt x="917" y="279"/>
                  <a:pt x="918" y="280"/>
                </a:cubicBezTo>
                <a:cubicBezTo>
                  <a:pt x="919" y="281"/>
                  <a:pt x="919" y="281"/>
                  <a:pt x="920" y="281"/>
                </a:cubicBezTo>
                <a:cubicBezTo>
                  <a:pt x="921" y="281"/>
                  <a:pt x="922" y="281"/>
                  <a:pt x="922" y="280"/>
                </a:cubicBezTo>
                <a:cubicBezTo>
                  <a:pt x="929" y="274"/>
                  <a:pt x="929" y="274"/>
                  <a:pt x="929" y="274"/>
                </a:cubicBezTo>
                <a:cubicBezTo>
                  <a:pt x="929" y="274"/>
                  <a:pt x="929" y="274"/>
                  <a:pt x="929" y="273"/>
                </a:cubicBezTo>
                <a:close/>
                <a:moveTo>
                  <a:pt x="950" y="244"/>
                </a:moveTo>
                <a:cubicBezTo>
                  <a:pt x="942" y="252"/>
                  <a:pt x="942" y="252"/>
                  <a:pt x="942" y="252"/>
                </a:cubicBezTo>
                <a:cubicBezTo>
                  <a:pt x="941" y="253"/>
                  <a:pt x="941" y="255"/>
                  <a:pt x="942" y="256"/>
                </a:cubicBezTo>
                <a:cubicBezTo>
                  <a:pt x="943" y="257"/>
                  <a:pt x="943" y="257"/>
                  <a:pt x="944" y="257"/>
                </a:cubicBezTo>
                <a:cubicBezTo>
                  <a:pt x="945" y="257"/>
                  <a:pt x="946" y="257"/>
                  <a:pt x="946" y="256"/>
                </a:cubicBezTo>
                <a:cubicBezTo>
                  <a:pt x="954" y="248"/>
                  <a:pt x="954" y="248"/>
                  <a:pt x="954" y="248"/>
                </a:cubicBezTo>
                <a:cubicBezTo>
                  <a:pt x="955" y="247"/>
                  <a:pt x="955" y="245"/>
                  <a:pt x="954" y="244"/>
                </a:cubicBezTo>
                <a:cubicBezTo>
                  <a:pt x="953" y="243"/>
                  <a:pt x="951" y="243"/>
                  <a:pt x="950" y="244"/>
                </a:cubicBezTo>
                <a:close/>
                <a:moveTo>
                  <a:pt x="574" y="620"/>
                </a:moveTo>
                <a:cubicBezTo>
                  <a:pt x="401" y="792"/>
                  <a:pt x="401" y="792"/>
                  <a:pt x="401" y="792"/>
                </a:cubicBezTo>
                <a:cubicBezTo>
                  <a:pt x="400" y="794"/>
                  <a:pt x="400" y="796"/>
                  <a:pt x="401" y="797"/>
                </a:cubicBezTo>
                <a:cubicBezTo>
                  <a:pt x="402" y="797"/>
                  <a:pt x="403" y="798"/>
                  <a:pt x="404" y="798"/>
                </a:cubicBezTo>
                <a:cubicBezTo>
                  <a:pt x="404" y="798"/>
                  <a:pt x="405" y="797"/>
                  <a:pt x="406" y="797"/>
                </a:cubicBezTo>
                <a:cubicBezTo>
                  <a:pt x="578" y="625"/>
                  <a:pt x="578" y="625"/>
                  <a:pt x="578" y="625"/>
                </a:cubicBezTo>
                <a:cubicBezTo>
                  <a:pt x="579" y="623"/>
                  <a:pt x="579" y="622"/>
                  <a:pt x="578" y="620"/>
                </a:cubicBezTo>
                <a:cubicBezTo>
                  <a:pt x="577" y="619"/>
                  <a:pt x="575" y="619"/>
                  <a:pt x="574" y="620"/>
                </a:cubicBezTo>
                <a:close/>
                <a:moveTo>
                  <a:pt x="1150" y="52"/>
                </a:moveTo>
                <a:cubicBezTo>
                  <a:pt x="1152" y="50"/>
                  <a:pt x="1152" y="50"/>
                  <a:pt x="1152" y="50"/>
                </a:cubicBezTo>
                <a:cubicBezTo>
                  <a:pt x="1153" y="50"/>
                  <a:pt x="1153" y="50"/>
                  <a:pt x="1153" y="50"/>
                </a:cubicBezTo>
                <a:cubicBezTo>
                  <a:pt x="1155" y="48"/>
                  <a:pt x="1155" y="48"/>
                  <a:pt x="1155" y="48"/>
                </a:cubicBezTo>
                <a:cubicBezTo>
                  <a:pt x="1155" y="48"/>
                  <a:pt x="1155" y="48"/>
                  <a:pt x="1155" y="48"/>
                </a:cubicBezTo>
                <a:cubicBezTo>
                  <a:pt x="1160" y="42"/>
                  <a:pt x="1160" y="42"/>
                  <a:pt x="1160" y="42"/>
                </a:cubicBezTo>
                <a:cubicBezTo>
                  <a:pt x="1162" y="41"/>
                  <a:pt x="1162" y="39"/>
                  <a:pt x="1160" y="38"/>
                </a:cubicBezTo>
                <a:cubicBezTo>
                  <a:pt x="1159" y="37"/>
                  <a:pt x="1157" y="37"/>
                  <a:pt x="1156" y="38"/>
                </a:cubicBezTo>
                <a:cubicBezTo>
                  <a:pt x="1149" y="45"/>
                  <a:pt x="1149" y="45"/>
                  <a:pt x="1149" y="45"/>
                </a:cubicBezTo>
                <a:cubicBezTo>
                  <a:pt x="1121" y="73"/>
                  <a:pt x="1121" y="73"/>
                  <a:pt x="1121" y="73"/>
                </a:cubicBezTo>
                <a:cubicBezTo>
                  <a:pt x="1119" y="75"/>
                  <a:pt x="1119" y="76"/>
                  <a:pt x="1121" y="78"/>
                </a:cubicBezTo>
                <a:cubicBezTo>
                  <a:pt x="1121" y="78"/>
                  <a:pt x="1122" y="79"/>
                  <a:pt x="1123" y="79"/>
                </a:cubicBezTo>
                <a:cubicBezTo>
                  <a:pt x="1123" y="79"/>
                  <a:pt x="1124" y="78"/>
                  <a:pt x="1125" y="78"/>
                </a:cubicBezTo>
                <a:cubicBezTo>
                  <a:pt x="1142" y="60"/>
                  <a:pt x="1142" y="60"/>
                  <a:pt x="1142" y="60"/>
                </a:cubicBezTo>
                <a:cubicBezTo>
                  <a:pt x="1142" y="60"/>
                  <a:pt x="1142" y="60"/>
                  <a:pt x="1142" y="60"/>
                </a:cubicBezTo>
                <a:cubicBezTo>
                  <a:pt x="1150" y="52"/>
                  <a:pt x="1150" y="52"/>
                  <a:pt x="1150" y="52"/>
                </a:cubicBezTo>
                <a:close/>
                <a:moveTo>
                  <a:pt x="945" y="272"/>
                </a:moveTo>
                <a:cubicBezTo>
                  <a:pt x="950" y="266"/>
                  <a:pt x="950" y="266"/>
                  <a:pt x="950" y="266"/>
                </a:cubicBezTo>
                <a:cubicBezTo>
                  <a:pt x="961" y="256"/>
                  <a:pt x="961" y="256"/>
                  <a:pt x="961" y="256"/>
                </a:cubicBezTo>
                <a:cubicBezTo>
                  <a:pt x="961" y="256"/>
                  <a:pt x="961" y="255"/>
                  <a:pt x="961" y="255"/>
                </a:cubicBezTo>
                <a:cubicBezTo>
                  <a:pt x="961" y="255"/>
                  <a:pt x="962" y="255"/>
                  <a:pt x="962" y="255"/>
                </a:cubicBezTo>
                <a:cubicBezTo>
                  <a:pt x="965" y="252"/>
                  <a:pt x="965" y="252"/>
                  <a:pt x="965" y="252"/>
                </a:cubicBezTo>
                <a:cubicBezTo>
                  <a:pt x="966" y="251"/>
                  <a:pt x="966" y="249"/>
                  <a:pt x="965" y="247"/>
                </a:cubicBezTo>
                <a:cubicBezTo>
                  <a:pt x="964" y="246"/>
                  <a:pt x="962" y="246"/>
                  <a:pt x="960" y="247"/>
                </a:cubicBezTo>
                <a:cubicBezTo>
                  <a:pt x="958" y="250"/>
                  <a:pt x="958" y="250"/>
                  <a:pt x="958" y="250"/>
                </a:cubicBezTo>
                <a:cubicBezTo>
                  <a:pt x="957" y="250"/>
                  <a:pt x="957" y="251"/>
                  <a:pt x="957" y="251"/>
                </a:cubicBezTo>
                <a:cubicBezTo>
                  <a:pt x="957" y="251"/>
                  <a:pt x="957" y="251"/>
                  <a:pt x="956" y="251"/>
                </a:cubicBezTo>
                <a:cubicBezTo>
                  <a:pt x="946" y="262"/>
                  <a:pt x="946" y="262"/>
                  <a:pt x="946" y="262"/>
                </a:cubicBezTo>
                <a:cubicBezTo>
                  <a:pt x="940" y="267"/>
                  <a:pt x="940" y="267"/>
                  <a:pt x="940" y="267"/>
                </a:cubicBezTo>
                <a:cubicBezTo>
                  <a:pt x="939" y="269"/>
                  <a:pt x="939" y="271"/>
                  <a:pt x="940" y="272"/>
                </a:cubicBezTo>
                <a:cubicBezTo>
                  <a:pt x="941" y="272"/>
                  <a:pt x="942" y="273"/>
                  <a:pt x="943" y="273"/>
                </a:cubicBezTo>
                <a:cubicBezTo>
                  <a:pt x="943" y="273"/>
                  <a:pt x="944" y="272"/>
                  <a:pt x="945" y="272"/>
                </a:cubicBezTo>
                <a:close/>
                <a:moveTo>
                  <a:pt x="1184" y="31"/>
                </a:moveTo>
                <a:cubicBezTo>
                  <a:pt x="1185" y="31"/>
                  <a:pt x="1186" y="31"/>
                  <a:pt x="1186" y="30"/>
                </a:cubicBezTo>
                <a:cubicBezTo>
                  <a:pt x="1190" y="27"/>
                  <a:pt x="1190" y="27"/>
                  <a:pt x="1190" y="27"/>
                </a:cubicBezTo>
                <a:cubicBezTo>
                  <a:pt x="1191" y="25"/>
                  <a:pt x="1191" y="23"/>
                  <a:pt x="1190" y="22"/>
                </a:cubicBezTo>
                <a:cubicBezTo>
                  <a:pt x="1189" y="21"/>
                  <a:pt x="1187" y="21"/>
                  <a:pt x="1186" y="22"/>
                </a:cubicBezTo>
                <a:cubicBezTo>
                  <a:pt x="1182" y="26"/>
                  <a:pt x="1182" y="26"/>
                  <a:pt x="1182" y="26"/>
                </a:cubicBezTo>
                <a:cubicBezTo>
                  <a:pt x="1181" y="27"/>
                  <a:pt x="1181" y="29"/>
                  <a:pt x="1182" y="30"/>
                </a:cubicBezTo>
                <a:cubicBezTo>
                  <a:pt x="1182" y="31"/>
                  <a:pt x="1183" y="31"/>
                  <a:pt x="1184" y="31"/>
                </a:cubicBezTo>
                <a:close/>
                <a:moveTo>
                  <a:pt x="897" y="315"/>
                </a:moveTo>
                <a:cubicBezTo>
                  <a:pt x="896" y="314"/>
                  <a:pt x="894" y="314"/>
                  <a:pt x="893" y="315"/>
                </a:cubicBezTo>
                <a:cubicBezTo>
                  <a:pt x="731" y="477"/>
                  <a:pt x="731" y="477"/>
                  <a:pt x="731" y="477"/>
                </a:cubicBezTo>
                <a:cubicBezTo>
                  <a:pt x="729" y="478"/>
                  <a:pt x="729" y="480"/>
                  <a:pt x="731" y="482"/>
                </a:cubicBezTo>
                <a:cubicBezTo>
                  <a:pt x="731" y="482"/>
                  <a:pt x="732" y="483"/>
                  <a:pt x="733" y="483"/>
                </a:cubicBezTo>
                <a:cubicBezTo>
                  <a:pt x="734" y="483"/>
                  <a:pt x="734" y="482"/>
                  <a:pt x="735" y="482"/>
                </a:cubicBezTo>
                <a:cubicBezTo>
                  <a:pt x="897" y="319"/>
                  <a:pt x="897" y="319"/>
                  <a:pt x="897" y="319"/>
                </a:cubicBezTo>
                <a:cubicBezTo>
                  <a:pt x="899" y="318"/>
                  <a:pt x="899" y="316"/>
                  <a:pt x="897" y="315"/>
                </a:cubicBezTo>
                <a:close/>
                <a:moveTo>
                  <a:pt x="573" y="634"/>
                </a:moveTo>
                <a:cubicBezTo>
                  <a:pt x="406" y="802"/>
                  <a:pt x="406" y="802"/>
                  <a:pt x="406" y="802"/>
                </a:cubicBezTo>
                <a:cubicBezTo>
                  <a:pt x="406" y="802"/>
                  <a:pt x="406" y="802"/>
                  <a:pt x="406" y="802"/>
                </a:cubicBezTo>
                <a:cubicBezTo>
                  <a:pt x="403" y="804"/>
                  <a:pt x="403" y="804"/>
                  <a:pt x="403" y="804"/>
                </a:cubicBezTo>
                <a:cubicBezTo>
                  <a:pt x="402" y="806"/>
                  <a:pt x="402" y="808"/>
                  <a:pt x="403" y="809"/>
                </a:cubicBezTo>
                <a:cubicBezTo>
                  <a:pt x="404" y="809"/>
                  <a:pt x="405" y="810"/>
                  <a:pt x="406" y="810"/>
                </a:cubicBezTo>
                <a:cubicBezTo>
                  <a:pt x="406" y="810"/>
                  <a:pt x="407" y="809"/>
                  <a:pt x="407" y="809"/>
                </a:cubicBezTo>
                <a:cubicBezTo>
                  <a:pt x="409" y="806"/>
                  <a:pt x="409" y="806"/>
                  <a:pt x="409" y="806"/>
                </a:cubicBezTo>
                <a:cubicBezTo>
                  <a:pt x="409" y="806"/>
                  <a:pt x="409" y="806"/>
                  <a:pt x="409" y="806"/>
                </a:cubicBezTo>
                <a:cubicBezTo>
                  <a:pt x="577" y="639"/>
                  <a:pt x="577" y="639"/>
                  <a:pt x="577" y="639"/>
                </a:cubicBezTo>
                <a:cubicBezTo>
                  <a:pt x="578" y="638"/>
                  <a:pt x="579" y="636"/>
                  <a:pt x="577" y="635"/>
                </a:cubicBezTo>
                <a:cubicBezTo>
                  <a:pt x="576" y="633"/>
                  <a:pt x="574" y="633"/>
                  <a:pt x="573" y="634"/>
                </a:cubicBezTo>
                <a:close/>
                <a:moveTo>
                  <a:pt x="988" y="219"/>
                </a:moveTo>
                <a:cubicBezTo>
                  <a:pt x="987" y="221"/>
                  <a:pt x="987" y="221"/>
                  <a:pt x="987" y="221"/>
                </a:cubicBezTo>
                <a:cubicBezTo>
                  <a:pt x="985" y="223"/>
                  <a:pt x="985" y="224"/>
                  <a:pt x="987" y="226"/>
                </a:cubicBezTo>
                <a:cubicBezTo>
                  <a:pt x="987" y="226"/>
                  <a:pt x="988" y="227"/>
                  <a:pt x="989" y="227"/>
                </a:cubicBezTo>
                <a:cubicBezTo>
                  <a:pt x="989" y="227"/>
                  <a:pt x="990" y="226"/>
                  <a:pt x="991" y="226"/>
                </a:cubicBezTo>
                <a:cubicBezTo>
                  <a:pt x="993" y="224"/>
                  <a:pt x="993" y="224"/>
                  <a:pt x="993" y="224"/>
                </a:cubicBezTo>
                <a:cubicBezTo>
                  <a:pt x="994" y="223"/>
                  <a:pt x="994" y="221"/>
                  <a:pt x="993" y="219"/>
                </a:cubicBezTo>
                <a:cubicBezTo>
                  <a:pt x="992" y="218"/>
                  <a:pt x="990" y="218"/>
                  <a:pt x="988" y="219"/>
                </a:cubicBezTo>
                <a:close/>
                <a:moveTo>
                  <a:pt x="1125" y="82"/>
                </a:moveTo>
                <a:cubicBezTo>
                  <a:pt x="998" y="210"/>
                  <a:pt x="998" y="210"/>
                  <a:pt x="998" y="210"/>
                </a:cubicBezTo>
                <a:cubicBezTo>
                  <a:pt x="997" y="211"/>
                  <a:pt x="997" y="213"/>
                  <a:pt x="998" y="214"/>
                </a:cubicBezTo>
                <a:cubicBezTo>
                  <a:pt x="999" y="215"/>
                  <a:pt x="1000" y="215"/>
                  <a:pt x="1000" y="215"/>
                </a:cubicBezTo>
                <a:cubicBezTo>
                  <a:pt x="1001" y="215"/>
                  <a:pt x="1002" y="215"/>
                  <a:pt x="1002" y="214"/>
                </a:cubicBezTo>
                <a:cubicBezTo>
                  <a:pt x="1134" y="81"/>
                  <a:pt x="1134" y="81"/>
                  <a:pt x="1134" y="81"/>
                </a:cubicBezTo>
                <a:cubicBezTo>
                  <a:pt x="1134" y="81"/>
                  <a:pt x="1134" y="81"/>
                  <a:pt x="1134" y="81"/>
                </a:cubicBezTo>
                <a:cubicBezTo>
                  <a:pt x="1176" y="41"/>
                  <a:pt x="1176" y="41"/>
                  <a:pt x="1176" y="41"/>
                </a:cubicBezTo>
                <a:cubicBezTo>
                  <a:pt x="1177" y="39"/>
                  <a:pt x="1177" y="38"/>
                  <a:pt x="1176" y="36"/>
                </a:cubicBezTo>
                <a:cubicBezTo>
                  <a:pt x="1174" y="35"/>
                  <a:pt x="1172" y="35"/>
                  <a:pt x="1171" y="36"/>
                </a:cubicBezTo>
                <a:cubicBezTo>
                  <a:pt x="1125" y="82"/>
                  <a:pt x="1125" y="82"/>
                  <a:pt x="1125" y="82"/>
                </a:cubicBezTo>
                <a:close/>
                <a:moveTo>
                  <a:pt x="936" y="293"/>
                </a:moveTo>
                <a:cubicBezTo>
                  <a:pt x="937" y="293"/>
                  <a:pt x="938" y="293"/>
                  <a:pt x="939" y="292"/>
                </a:cubicBezTo>
                <a:cubicBezTo>
                  <a:pt x="941" y="290"/>
                  <a:pt x="941" y="290"/>
                  <a:pt x="941" y="290"/>
                </a:cubicBezTo>
                <a:cubicBezTo>
                  <a:pt x="942" y="288"/>
                  <a:pt x="942" y="286"/>
                  <a:pt x="941" y="285"/>
                </a:cubicBezTo>
                <a:cubicBezTo>
                  <a:pt x="940" y="284"/>
                  <a:pt x="938" y="284"/>
                  <a:pt x="937" y="285"/>
                </a:cubicBezTo>
                <a:cubicBezTo>
                  <a:pt x="934" y="288"/>
                  <a:pt x="934" y="288"/>
                  <a:pt x="934" y="288"/>
                </a:cubicBezTo>
                <a:cubicBezTo>
                  <a:pt x="933" y="289"/>
                  <a:pt x="933" y="291"/>
                  <a:pt x="934" y="292"/>
                </a:cubicBezTo>
                <a:cubicBezTo>
                  <a:pt x="935" y="293"/>
                  <a:pt x="936" y="293"/>
                  <a:pt x="936" y="293"/>
                </a:cubicBezTo>
                <a:close/>
                <a:moveTo>
                  <a:pt x="951" y="278"/>
                </a:moveTo>
                <a:cubicBezTo>
                  <a:pt x="952" y="278"/>
                  <a:pt x="953" y="278"/>
                  <a:pt x="954" y="277"/>
                </a:cubicBezTo>
                <a:cubicBezTo>
                  <a:pt x="984" y="246"/>
                  <a:pt x="984" y="246"/>
                  <a:pt x="984" y="246"/>
                </a:cubicBezTo>
                <a:cubicBezTo>
                  <a:pt x="985" y="245"/>
                  <a:pt x="985" y="243"/>
                  <a:pt x="984" y="242"/>
                </a:cubicBezTo>
                <a:cubicBezTo>
                  <a:pt x="983" y="241"/>
                  <a:pt x="981" y="241"/>
                  <a:pt x="980" y="242"/>
                </a:cubicBezTo>
                <a:cubicBezTo>
                  <a:pt x="949" y="273"/>
                  <a:pt x="949" y="273"/>
                  <a:pt x="949" y="273"/>
                </a:cubicBezTo>
                <a:cubicBezTo>
                  <a:pt x="948" y="274"/>
                  <a:pt x="948" y="276"/>
                  <a:pt x="949" y="277"/>
                </a:cubicBezTo>
                <a:cubicBezTo>
                  <a:pt x="950" y="278"/>
                  <a:pt x="951" y="278"/>
                  <a:pt x="951" y="278"/>
                </a:cubicBezTo>
                <a:close/>
                <a:moveTo>
                  <a:pt x="911" y="315"/>
                </a:moveTo>
                <a:cubicBezTo>
                  <a:pt x="912" y="316"/>
                  <a:pt x="912" y="316"/>
                  <a:pt x="913" y="316"/>
                </a:cubicBezTo>
                <a:cubicBezTo>
                  <a:pt x="914" y="316"/>
                  <a:pt x="915" y="316"/>
                  <a:pt x="915" y="315"/>
                </a:cubicBezTo>
                <a:cubicBezTo>
                  <a:pt x="924" y="306"/>
                  <a:pt x="924" y="306"/>
                  <a:pt x="924" y="306"/>
                </a:cubicBezTo>
                <a:cubicBezTo>
                  <a:pt x="926" y="305"/>
                  <a:pt x="926" y="303"/>
                  <a:pt x="924" y="302"/>
                </a:cubicBezTo>
                <a:cubicBezTo>
                  <a:pt x="923" y="301"/>
                  <a:pt x="921" y="301"/>
                  <a:pt x="920" y="302"/>
                </a:cubicBezTo>
                <a:cubicBezTo>
                  <a:pt x="911" y="311"/>
                  <a:pt x="911" y="311"/>
                  <a:pt x="911" y="311"/>
                </a:cubicBezTo>
                <a:cubicBezTo>
                  <a:pt x="910" y="312"/>
                  <a:pt x="910" y="314"/>
                  <a:pt x="911" y="315"/>
                </a:cubicBezTo>
                <a:close/>
                <a:moveTo>
                  <a:pt x="572" y="650"/>
                </a:moveTo>
                <a:cubicBezTo>
                  <a:pt x="545" y="677"/>
                  <a:pt x="545" y="677"/>
                  <a:pt x="545" y="677"/>
                </a:cubicBezTo>
                <a:cubicBezTo>
                  <a:pt x="543" y="678"/>
                  <a:pt x="543" y="680"/>
                  <a:pt x="545" y="681"/>
                </a:cubicBezTo>
                <a:cubicBezTo>
                  <a:pt x="545" y="682"/>
                  <a:pt x="546" y="682"/>
                  <a:pt x="547" y="682"/>
                </a:cubicBezTo>
                <a:cubicBezTo>
                  <a:pt x="548" y="682"/>
                  <a:pt x="548" y="682"/>
                  <a:pt x="549" y="681"/>
                </a:cubicBezTo>
                <a:cubicBezTo>
                  <a:pt x="577" y="654"/>
                  <a:pt x="577" y="654"/>
                  <a:pt x="577" y="654"/>
                </a:cubicBezTo>
                <a:cubicBezTo>
                  <a:pt x="578" y="653"/>
                  <a:pt x="578" y="651"/>
                  <a:pt x="577" y="650"/>
                </a:cubicBezTo>
                <a:cubicBezTo>
                  <a:pt x="575" y="648"/>
                  <a:pt x="574" y="648"/>
                  <a:pt x="572" y="650"/>
                </a:cubicBezTo>
                <a:close/>
                <a:moveTo>
                  <a:pt x="523" y="699"/>
                </a:moveTo>
                <a:cubicBezTo>
                  <a:pt x="412" y="810"/>
                  <a:pt x="412" y="810"/>
                  <a:pt x="412" y="810"/>
                </a:cubicBezTo>
                <a:cubicBezTo>
                  <a:pt x="410" y="811"/>
                  <a:pt x="410" y="813"/>
                  <a:pt x="412" y="814"/>
                </a:cubicBezTo>
                <a:cubicBezTo>
                  <a:pt x="412" y="815"/>
                  <a:pt x="413" y="815"/>
                  <a:pt x="414" y="815"/>
                </a:cubicBezTo>
                <a:cubicBezTo>
                  <a:pt x="415" y="815"/>
                  <a:pt x="415" y="815"/>
                  <a:pt x="416" y="814"/>
                </a:cubicBezTo>
                <a:cubicBezTo>
                  <a:pt x="527" y="703"/>
                  <a:pt x="527" y="703"/>
                  <a:pt x="527" y="703"/>
                </a:cubicBezTo>
                <a:cubicBezTo>
                  <a:pt x="529" y="702"/>
                  <a:pt x="529" y="700"/>
                  <a:pt x="527" y="699"/>
                </a:cubicBezTo>
                <a:cubicBezTo>
                  <a:pt x="526" y="697"/>
                  <a:pt x="524" y="697"/>
                  <a:pt x="523" y="699"/>
                </a:cubicBezTo>
                <a:close/>
                <a:moveTo>
                  <a:pt x="908" y="318"/>
                </a:moveTo>
                <a:cubicBezTo>
                  <a:pt x="907" y="317"/>
                  <a:pt x="905" y="317"/>
                  <a:pt x="903" y="318"/>
                </a:cubicBezTo>
                <a:cubicBezTo>
                  <a:pt x="739" y="483"/>
                  <a:pt x="739" y="483"/>
                  <a:pt x="739" y="483"/>
                </a:cubicBezTo>
                <a:cubicBezTo>
                  <a:pt x="738" y="484"/>
                  <a:pt x="738" y="486"/>
                  <a:pt x="739" y="487"/>
                </a:cubicBezTo>
                <a:cubicBezTo>
                  <a:pt x="740" y="488"/>
                  <a:pt x="740" y="488"/>
                  <a:pt x="741" y="488"/>
                </a:cubicBezTo>
                <a:cubicBezTo>
                  <a:pt x="742" y="488"/>
                  <a:pt x="743" y="488"/>
                  <a:pt x="743" y="487"/>
                </a:cubicBezTo>
                <a:cubicBezTo>
                  <a:pt x="908" y="323"/>
                  <a:pt x="908" y="323"/>
                  <a:pt x="908" y="323"/>
                </a:cubicBezTo>
                <a:cubicBezTo>
                  <a:pt x="909" y="321"/>
                  <a:pt x="909" y="320"/>
                  <a:pt x="908" y="318"/>
                </a:cubicBezTo>
                <a:close/>
                <a:moveTo>
                  <a:pt x="1140" y="82"/>
                </a:moveTo>
                <a:cubicBezTo>
                  <a:pt x="1140" y="82"/>
                  <a:pt x="1140" y="82"/>
                  <a:pt x="1140" y="82"/>
                </a:cubicBezTo>
                <a:cubicBezTo>
                  <a:pt x="1140" y="82"/>
                  <a:pt x="1139" y="82"/>
                  <a:pt x="1139" y="82"/>
                </a:cubicBezTo>
                <a:cubicBezTo>
                  <a:pt x="1139" y="83"/>
                  <a:pt x="1139" y="83"/>
                  <a:pt x="1139" y="83"/>
                </a:cubicBezTo>
                <a:cubicBezTo>
                  <a:pt x="1139" y="83"/>
                  <a:pt x="1139" y="83"/>
                  <a:pt x="1139" y="83"/>
                </a:cubicBezTo>
                <a:cubicBezTo>
                  <a:pt x="998" y="224"/>
                  <a:pt x="998" y="224"/>
                  <a:pt x="998" y="224"/>
                </a:cubicBezTo>
                <a:cubicBezTo>
                  <a:pt x="997" y="225"/>
                  <a:pt x="997" y="227"/>
                  <a:pt x="998" y="228"/>
                </a:cubicBezTo>
                <a:cubicBezTo>
                  <a:pt x="999" y="229"/>
                  <a:pt x="999" y="229"/>
                  <a:pt x="1000" y="229"/>
                </a:cubicBezTo>
                <a:cubicBezTo>
                  <a:pt x="1001" y="229"/>
                  <a:pt x="1002" y="229"/>
                  <a:pt x="1002" y="228"/>
                </a:cubicBezTo>
                <a:cubicBezTo>
                  <a:pt x="1143" y="87"/>
                  <a:pt x="1143" y="87"/>
                  <a:pt x="1143" y="87"/>
                </a:cubicBezTo>
                <a:cubicBezTo>
                  <a:pt x="1144" y="87"/>
                  <a:pt x="1144" y="87"/>
                  <a:pt x="1145" y="86"/>
                </a:cubicBezTo>
                <a:cubicBezTo>
                  <a:pt x="1198" y="33"/>
                  <a:pt x="1198" y="33"/>
                  <a:pt x="1198" y="33"/>
                </a:cubicBezTo>
                <a:cubicBezTo>
                  <a:pt x="1199" y="32"/>
                  <a:pt x="1199" y="30"/>
                  <a:pt x="1198" y="28"/>
                </a:cubicBezTo>
                <a:cubicBezTo>
                  <a:pt x="1196" y="27"/>
                  <a:pt x="1195" y="27"/>
                  <a:pt x="1193" y="28"/>
                </a:cubicBezTo>
                <a:cubicBezTo>
                  <a:pt x="1189" y="33"/>
                  <a:pt x="1189" y="33"/>
                  <a:pt x="1189" y="33"/>
                </a:cubicBezTo>
                <a:lnTo>
                  <a:pt x="1140" y="82"/>
                </a:lnTo>
                <a:close/>
                <a:moveTo>
                  <a:pt x="960" y="283"/>
                </a:moveTo>
                <a:cubicBezTo>
                  <a:pt x="961" y="283"/>
                  <a:pt x="961" y="283"/>
                  <a:pt x="962" y="282"/>
                </a:cubicBezTo>
                <a:cubicBezTo>
                  <a:pt x="997" y="248"/>
                  <a:pt x="997" y="248"/>
                  <a:pt x="997" y="248"/>
                </a:cubicBezTo>
                <a:cubicBezTo>
                  <a:pt x="998" y="247"/>
                  <a:pt x="998" y="245"/>
                  <a:pt x="997" y="243"/>
                </a:cubicBezTo>
                <a:cubicBezTo>
                  <a:pt x="996" y="242"/>
                  <a:pt x="994" y="242"/>
                  <a:pt x="992" y="243"/>
                </a:cubicBezTo>
                <a:cubicBezTo>
                  <a:pt x="958" y="278"/>
                  <a:pt x="958" y="278"/>
                  <a:pt x="958" y="278"/>
                </a:cubicBezTo>
                <a:cubicBezTo>
                  <a:pt x="956" y="279"/>
                  <a:pt x="956" y="281"/>
                  <a:pt x="958" y="282"/>
                </a:cubicBezTo>
                <a:cubicBezTo>
                  <a:pt x="958" y="283"/>
                  <a:pt x="959" y="283"/>
                  <a:pt x="960" y="283"/>
                </a:cubicBezTo>
                <a:close/>
                <a:moveTo>
                  <a:pt x="1007" y="234"/>
                </a:moveTo>
                <a:cubicBezTo>
                  <a:pt x="1007" y="234"/>
                  <a:pt x="1008" y="235"/>
                  <a:pt x="1009" y="235"/>
                </a:cubicBezTo>
                <a:cubicBezTo>
                  <a:pt x="1009" y="235"/>
                  <a:pt x="1010" y="234"/>
                  <a:pt x="1011" y="234"/>
                </a:cubicBezTo>
                <a:cubicBezTo>
                  <a:pt x="1209" y="36"/>
                  <a:pt x="1209" y="36"/>
                  <a:pt x="1209" y="36"/>
                </a:cubicBezTo>
                <a:cubicBezTo>
                  <a:pt x="1210" y="35"/>
                  <a:pt x="1210" y="33"/>
                  <a:pt x="1209" y="31"/>
                </a:cubicBezTo>
                <a:cubicBezTo>
                  <a:pt x="1208" y="30"/>
                  <a:pt x="1206" y="30"/>
                  <a:pt x="1204" y="31"/>
                </a:cubicBezTo>
                <a:cubicBezTo>
                  <a:pt x="1007" y="229"/>
                  <a:pt x="1007" y="229"/>
                  <a:pt x="1007" y="229"/>
                </a:cubicBezTo>
                <a:cubicBezTo>
                  <a:pt x="1005" y="230"/>
                  <a:pt x="1005" y="232"/>
                  <a:pt x="1007" y="234"/>
                </a:cubicBezTo>
                <a:close/>
                <a:moveTo>
                  <a:pt x="522" y="714"/>
                </a:moveTo>
                <a:cubicBezTo>
                  <a:pt x="486" y="749"/>
                  <a:pt x="486" y="749"/>
                  <a:pt x="486" y="749"/>
                </a:cubicBezTo>
                <a:cubicBezTo>
                  <a:pt x="486" y="749"/>
                  <a:pt x="486" y="749"/>
                  <a:pt x="486" y="749"/>
                </a:cubicBezTo>
                <a:cubicBezTo>
                  <a:pt x="413" y="823"/>
                  <a:pt x="413" y="823"/>
                  <a:pt x="413" y="823"/>
                </a:cubicBezTo>
                <a:cubicBezTo>
                  <a:pt x="413" y="823"/>
                  <a:pt x="413" y="823"/>
                  <a:pt x="413" y="823"/>
                </a:cubicBezTo>
                <a:cubicBezTo>
                  <a:pt x="411" y="825"/>
                  <a:pt x="411" y="825"/>
                  <a:pt x="411" y="825"/>
                </a:cubicBezTo>
                <a:cubicBezTo>
                  <a:pt x="411" y="825"/>
                  <a:pt x="411" y="825"/>
                  <a:pt x="411" y="825"/>
                </a:cubicBezTo>
                <a:cubicBezTo>
                  <a:pt x="410" y="826"/>
                  <a:pt x="410" y="826"/>
                  <a:pt x="410" y="826"/>
                </a:cubicBezTo>
                <a:cubicBezTo>
                  <a:pt x="410" y="826"/>
                  <a:pt x="410" y="826"/>
                  <a:pt x="410" y="826"/>
                </a:cubicBezTo>
                <a:cubicBezTo>
                  <a:pt x="410" y="827"/>
                  <a:pt x="410" y="827"/>
                  <a:pt x="410" y="828"/>
                </a:cubicBezTo>
                <a:cubicBezTo>
                  <a:pt x="410" y="829"/>
                  <a:pt x="411" y="829"/>
                  <a:pt x="411" y="829"/>
                </a:cubicBezTo>
                <a:cubicBezTo>
                  <a:pt x="411" y="829"/>
                  <a:pt x="412" y="830"/>
                  <a:pt x="412" y="830"/>
                </a:cubicBezTo>
                <a:cubicBezTo>
                  <a:pt x="412" y="830"/>
                  <a:pt x="412" y="830"/>
                  <a:pt x="412" y="830"/>
                </a:cubicBezTo>
                <a:cubicBezTo>
                  <a:pt x="412" y="830"/>
                  <a:pt x="413" y="830"/>
                  <a:pt x="413" y="830"/>
                </a:cubicBezTo>
                <a:cubicBezTo>
                  <a:pt x="414" y="830"/>
                  <a:pt x="415" y="830"/>
                  <a:pt x="415" y="829"/>
                </a:cubicBezTo>
                <a:cubicBezTo>
                  <a:pt x="416" y="828"/>
                  <a:pt x="416" y="828"/>
                  <a:pt x="416" y="828"/>
                </a:cubicBezTo>
                <a:cubicBezTo>
                  <a:pt x="488" y="755"/>
                  <a:pt x="488" y="755"/>
                  <a:pt x="488" y="755"/>
                </a:cubicBezTo>
                <a:cubicBezTo>
                  <a:pt x="488" y="755"/>
                  <a:pt x="488" y="755"/>
                  <a:pt x="488" y="755"/>
                </a:cubicBezTo>
                <a:cubicBezTo>
                  <a:pt x="526" y="718"/>
                  <a:pt x="526" y="718"/>
                  <a:pt x="526" y="718"/>
                </a:cubicBezTo>
                <a:cubicBezTo>
                  <a:pt x="528" y="716"/>
                  <a:pt x="528" y="715"/>
                  <a:pt x="526" y="713"/>
                </a:cubicBezTo>
                <a:cubicBezTo>
                  <a:pt x="525" y="712"/>
                  <a:pt x="523" y="712"/>
                  <a:pt x="522" y="714"/>
                </a:cubicBezTo>
                <a:close/>
                <a:moveTo>
                  <a:pt x="932" y="308"/>
                </a:moveTo>
                <a:cubicBezTo>
                  <a:pt x="931" y="307"/>
                  <a:pt x="929" y="307"/>
                  <a:pt x="928" y="308"/>
                </a:cubicBezTo>
                <a:cubicBezTo>
                  <a:pt x="746" y="490"/>
                  <a:pt x="746" y="490"/>
                  <a:pt x="746" y="490"/>
                </a:cubicBezTo>
                <a:cubicBezTo>
                  <a:pt x="745" y="491"/>
                  <a:pt x="745" y="493"/>
                  <a:pt x="746" y="494"/>
                </a:cubicBezTo>
                <a:cubicBezTo>
                  <a:pt x="746" y="495"/>
                  <a:pt x="747" y="495"/>
                  <a:pt x="748" y="495"/>
                </a:cubicBezTo>
                <a:cubicBezTo>
                  <a:pt x="749" y="495"/>
                  <a:pt x="750" y="495"/>
                  <a:pt x="750" y="494"/>
                </a:cubicBezTo>
                <a:cubicBezTo>
                  <a:pt x="932" y="312"/>
                  <a:pt x="932" y="312"/>
                  <a:pt x="932" y="312"/>
                </a:cubicBezTo>
                <a:cubicBezTo>
                  <a:pt x="933" y="311"/>
                  <a:pt x="933" y="309"/>
                  <a:pt x="932" y="308"/>
                </a:cubicBezTo>
                <a:close/>
                <a:moveTo>
                  <a:pt x="944" y="310"/>
                </a:moveTo>
                <a:cubicBezTo>
                  <a:pt x="943" y="309"/>
                  <a:pt x="941" y="309"/>
                  <a:pt x="940" y="310"/>
                </a:cubicBezTo>
                <a:cubicBezTo>
                  <a:pt x="762" y="488"/>
                  <a:pt x="762" y="488"/>
                  <a:pt x="762" y="488"/>
                </a:cubicBezTo>
                <a:cubicBezTo>
                  <a:pt x="761" y="489"/>
                  <a:pt x="761" y="491"/>
                  <a:pt x="762" y="492"/>
                </a:cubicBezTo>
                <a:cubicBezTo>
                  <a:pt x="763" y="493"/>
                  <a:pt x="763" y="493"/>
                  <a:pt x="764" y="493"/>
                </a:cubicBezTo>
                <a:cubicBezTo>
                  <a:pt x="765" y="493"/>
                  <a:pt x="766" y="493"/>
                  <a:pt x="766" y="492"/>
                </a:cubicBezTo>
                <a:cubicBezTo>
                  <a:pt x="944" y="315"/>
                  <a:pt x="944" y="315"/>
                  <a:pt x="944" y="315"/>
                </a:cubicBezTo>
                <a:cubicBezTo>
                  <a:pt x="945" y="313"/>
                  <a:pt x="945" y="311"/>
                  <a:pt x="944" y="310"/>
                </a:cubicBezTo>
                <a:close/>
                <a:moveTo>
                  <a:pt x="507" y="742"/>
                </a:moveTo>
                <a:cubicBezTo>
                  <a:pt x="495" y="754"/>
                  <a:pt x="495" y="754"/>
                  <a:pt x="495" y="754"/>
                </a:cubicBezTo>
                <a:cubicBezTo>
                  <a:pt x="494" y="756"/>
                  <a:pt x="494" y="758"/>
                  <a:pt x="495" y="759"/>
                </a:cubicBezTo>
                <a:cubicBezTo>
                  <a:pt x="496" y="759"/>
                  <a:pt x="497" y="760"/>
                  <a:pt x="498" y="760"/>
                </a:cubicBezTo>
                <a:cubicBezTo>
                  <a:pt x="498" y="760"/>
                  <a:pt x="499" y="759"/>
                  <a:pt x="500" y="759"/>
                </a:cubicBezTo>
                <a:cubicBezTo>
                  <a:pt x="512" y="747"/>
                  <a:pt x="512" y="747"/>
                  <a:pt x="512" y="747"/>
                </a:cubicBezTo>
                <a:cubicBezTo>
                  <a:pt x="513" y="745"/>
                  <a:pt x="513" y="743"/>
                  <a:pt x="512" y="742"/>
                </a:cubicBezTo>
                <a:cubicBezTo>
                  <a:pt x="511" y="741"/>
                  <a:pt x="509" y="741"/>
                  <a:pt x="507" y="742"/>
                </a:cubicBezTo>
                <a:close/>
                <a:moveTo>
                  <a:pt x="975" y="282"/>
                </a:moveTo>
                <a:cubicBezTo>
                  <a:pt x="976" y="282"/>
                  <a:pt x="976" y="282"/>
                  <a:pt x="977" y="282"/>
                </a:cubicBezTo>
                <a:cubicBezTo>
                  <a:pt x="1007" y="252"/>
                  <a:pt x="1007" y="252"/>
                  <a:pt x="1007" y="252"/>
                </a:cubicBezTo>
                <a:cubicBezTo>
                  <a:pt x="1008" y="250"/>
                  <a:pt x="1008" y="248"/>
                  <a:pt x="1007" y="247"/>
                </a:cubicBezTo>
                <a:cubicBezTo>
                  <a:pt x="1006" y="246"/>
                  <a:pt x="1004" y="246"/>
                  <a:pt x="1003" y="247"/>
                </a:cubicBezTo>
                <a:cubicBezTo>
                  <a:pt x="973" y="277"/>
                  <a:pt x="973" y="277"/>
                  <a:pt x="973" y="277"/>
                </a:cubicBezTo>
                <a:cubicBezTo>
                  <a:pt x="971" y="278"/>
                  <a:pt x="971" y="280"/>
                  <a:pt x="973" y="282"/>
                </a:cubicBezTo>
                <a:cubicBezTo>
                  <a:pt x="973" y="282"/>
                  <a:pt x="974" y="282"/>
                  <a:pt x="975" y="282"/>
                </a:cubicBezTo>
                <a:close/>
                <a:moveTo>
                  <a:pt x="1017" y="237"/>
                </a:moveTo>
                <a:cubicBezTo>
                  <a:pt x="1017" y="238"/>
                  <a:pt x="1018" y="238"/>
                  <a:pt x="1019" y="238"/>
                </a:cubicBezTo>
                <a:cubicBezTo>
                  <a:pt x="1020" y="238"/>
                  <a:pt x="1020" y="238"/>
                  <a:pt x="1021" y="237"/>
                </a:cubicBezTo>
                <a:cubicBezTo>
                  <a:pt x="1220" y="39"/>
                  <a:pt x="1220" y="39"/>
                  <a:pt x="1220" y="39"/>
                </a:cubicBezTo>
                <a:cubicBezTo>
                  <a:pt x="1221" y="38"/>
                  <a:pt x="1221" y="36"/>
                  <a:pt x="1220" y="35"/>
                </a:cubicBezTo>
                <a:cubicBezTo>
                  <a:pt x="1218" y="33"/>
                  <a:pt x="1216" y="33"/>
                  <a:pt x="1215" y="35"/>
                </a:cubicBezTo>
                <a:cubicBezTo>
                  <a:pt x="1017" y="233"/>
                  <a:pt x="1017" y="233"/>
                  <a:pt x="1017" y="233"/>
                </a:cubicBezTo>
                <a:cubicBezTo>
                  <a:pt x="1016" y="234"/>
                  <a:pt x="1016" y="236"/>
                  <a:pt x="1017" y="237"/>
                </a:cubicBezTo>
                <a:close/>
                <a:moveTo>
                  <a:pt x="486" y="764"/>
                </a:moveTo>
                <a:cubicBezTo>
                  <a:pt x="468" y="782"/>
                  <a:pt x="468" y="782"/>
                  <a:pt x="468" y="782"/>
                </a:cubicBezTo>
                <a:cubicBezTo>
                  <a:pt x="467" y="783"/>
                  <a:pt x="467" y="785"/>
                  <a:pt x="468" y="786"/>
                </a:cubicBezTo>
                <a:cubicBezTo>
                  <a:pt x="468" y="787"/>
                  <a:pt x="469" y="787"/>
                  <a:pt x="470" y="787"/>
                </a:cubicBezTo>
                <a:cubicBezTo>
                  <a:pt x="471" y="787"/>
                  <a:pt x="472" y="787"/>
                  <a:pt x="472" y="786"/>
                </a:cubicBezTo>
                <a:cubicBezTo>
                  <a:pt x="491" y="768"/>
                  <a:pt x="491" y="768"/>
                  <a:pt x="491" y="768"/>
                </a:cubicBezTo>
                <a:cubicBezTo>
                  <a:pt x="492" y="767"/>
                  <a:pt x="492" y="765"/>
                  <a:pt x="491" y="764"/>
                </a:cubicBezTo>
                <a:cubicBezTo>
                  <a:pt x="489" y="762"/>
                  <a:pt x="487" y="762"/>
                  <a:pt x="486" y="764"/>
                </a:cubicBezTo>
                <a:close/>
                <a:moveTo>
                  <a:pt x="420" y="838"/>
                </a:moveTo>
                <a:cubicBezTo>
                  <a:pt x="467" y="791"/>
                  <a:pt x="467" y="791"/>
                  <a:pt x="467" y="791"/>
                </a:cubicBezTo>
                <a:cubicBezTo>
                  <a:pt x="469" y="790"/>
                  <a:pt x="469" y="788"/>
                  <a:pt x="467" y="787"/>
                </a:cubicBezTo>
                <a:cubicBezTo>
                  <a:pt x="466" y="786"/>
                  <a:pt x="464" y="786"/>
                  <a:pt x="463" y="787"/>
                </a:cubicBezTo>
                <a:cubicBezTo>
                  <a:pt x="455" y="795"/>
                  <a:pt x="455" y="795"/>
                  <a:pt x="455" y="795"/>
                </a:cubicBezTo>
                <a:cubicBezTo>
                  <a:pt x="455" y="795"/>
                  <a:pt x="455" y="795"/>
                  <a:pt x="455" y="795"/>
                </a:cubicBezTo>
                <a:cubicBezTo>
                  <a:pt x="416" y="834"/>
                  <a:pt x="416" y="834"/>
                  <a:pt x="416" y="834"/>
                </a:cubicBezTo>
                <a:cubicBezTo>
                  <a:pt x="415" y="835"/>
                  <a:pt x="415" y="837"/>
                  <a:pt x="416" y="838"/>
                </a:cubicBezTo>
                <a:cubicBezTo>
                  <a:pt x="417" y="839"/>
                  <a:pt x="417" y="839"/>
                  <a:pt x="418" y="839"/>
                </a:cubicBezTo>
                <a:cubicBezTo>
                  <a:pt x="419" y="839"/>
                  <a:pt x="420" y="839"/>
                  <a:pt x="420" y="838"/>
                </a:cubicBezTo>
                <a:close/>
                <a:moveTo>
                  <a:pt x="423" y="850"/>
                </a:moveTo>
                <a:cubicBezTo>
                  <a:pt x="462" y="810"/>
                  <a:pt x="462" y="810"/>
                  <a:pt x="462" y="810"/>
                </a:cubicBezTo>
                <a:cubicBezTo>
                  <a:pt x="465" y="807"/>
                  <a:pt x="465" y="807"/>
                  <a:pt x="465" y="807"/>
                </a:cubicBezTo>
                <a:cubicBezTo>
                  <a:pt x="466" y="806"/>
                  <a:pt x="466" y="804"/>
                  <a:pt x="465" y="803"/>
                </a:cubicBezTo>
                <a:cubicBezTo>
                  <a:pt x="464" y="802"/>
                  <a:pt x="462" y="802"/>
                  <a:pt x="461" y="803"/>
                </a:cubicBezTo>
                <a:cubicBezTo>
                  <a:pt x="458" y="806"/>
                  <a:pt x="458" y="806"/>
                  <a:pt x="458" y="806"/>
                </a:cubicBezTo>
                <a:cubicBezTo>
                  <a:pt x="433" y="831"/>
                  <a:pt x="433" y="831"/>
                  <a:pt x="433" y="831"/>
                </a:cubicBezTo>
                <a:cubicBezTo>
                  <a:pt x="413" y="851"/>
                  <a:pt x="413" y="851"/>
                  <a:pt x="413" y="851"/>
                </a:cubicBezTo>
                <a:cubicBezTo>
                  <a:pt x="412" y="852"/>
                  <a:pt x="412" y="854"/>
                  <a:pt x="413" y="855"/>
                </a:cubicBezTo>
                <a:cubicBezTo>
                  <a:pt x="413" y="856"/>
                  <a:pt x="414" y="856"/>
                  <a:pt x="415" y="856"/>
                </a:cubicBezTo>
                <a:cubicBezTo>
                  <a:pt x="416" y="856"/>
                  <a:pt x="416" y="856"/>
                  <a:pt x="417" y="855"/>
                </a:cubicBezTo>
                <a:cubicBezTo>
                  <a:pt x="423" y="850"/>
                  <a:pt x="423" y="850"/>
                  <a:pt x="423" y="850"/>
                </a:cubicBezTo>
                <a:cubicBezTo>
                  <a:pt x="423" y="850"/>
                  <a:pt x="423" y="850"/>
                  <a:pt x="423" y="850"/>
                </a:cubicBezTo>
                <a:close/>
                <a:moveTo>
                  <a:pt x="983" y="281"/>
                </a:moveTo>
                <a:cubicBezTo>
                  <a:pt x="982" y="282"/>
                  <a:pt x="982" y="284"/>
                  <a:pt x="983" y="285"/>
                </a:cubicBezTo>
                <a:cubicBezTo>
                  <a:pt x="984" y="286"/>
                  <a:pt x="984" y="286"/>
                  <a:pt x="985" y="286"/>
                </a:cubicBezTo>
                <a:cubicBezTo>
                  <a:pt x="986" y="286"/>
                  <a:pt x="987" y="286"/>
                  <a:pt x="987" y="285"/>
                </a:cubicBezTo>
                <a:cubicBezTo>
                  <a:pt x="1235" y="38"/>
                  <a:pt x="1235" y="38"/>
                  <a:pt x="1235" y="38"/>
                </a:cubicBezTo>
                <a:cubicBezTo>
                  <a:pt x="1236" y="37"/>
                  <a:pt x="1236" y="35"/>
                  <a:pt x="1235" y="33"/>
                </a:cubicBezTo>
                <a:cubicBezTo>
                  <a:pt x="1234" y="32"/>
                  <a:pt x="1232" y="32"/>
                  <a:pt x="1230" y="33"/>
                </a:cubicBezTo>
                <a:cubicBezTo>
                  <a:pt x="1018" y="246"/>
                  <a:pt x="1018" y="246"/>
                  <a:pt x="1018" y="246"/>
                </a:cubicBezTo>
                <a:lnTo>
                  <a:pt x="983" y="281"/>
                </a:lnTo>
                <a:close/>
                <a:moveTo>
                  <a:pt x="955" y="313"/>
                </a:moveTo>
                <a:cubicBezTo>
                  <a:pt x="954" y="312"/>
                  <a:pt x="952" y="312"/>
                  <a:pt x="951" y="313"/>
                </a:cubicBezTo>
                <a:cubicBezTo>
                  <a:pt x="777" y="486"/>
                  <a:pt x="777" y="486"/>
                  <a:pt x="777" y="486"/>
                </a:cubicBezTo>
                <a:cubicBezTo>
                  <a:pt x="776" y="488"/>
                  <a:pt x="776" y="490"/>
                  <a:pt x="777" y="491"/>
                </a:cubicBezTo>
                <a:cubicBezTo>
                  <a:pt x="778" y="491"/>
                  <a:pt x="779" y="492"/>
                  <a:pt x="780" y="492"/>
                </a:cubicBezTo>
                <a:cubicBezTo>
                  <a:pt x="780" y="492"/>
                  <a:pt x="781" y="491"/>
                  <a:pt x="782" y="491"/>
                </a:cubicBezTo>
                <a:cubicBezTo>
                  <a:pt x="955" y="318"/>
                  <a:pt x="955" y="318"/>
                  <a:pt x="955" y="318"/>
                </a:cubicBezTo>
                <a:cubicBezTo>
                  <a:pt x="956" y="316"/>
                  <a:pt x="956" y="314"/>
                  <a:pt x="955" y="313"/>
                </a:cubicBezTo>
                <a:close/>
                <a:moveTo>
                  <a:pt x="1068" y="214"/>
                </a:moveTo>
                <a:cubicBezTo>
                  <a:pt x="1069" y="214"/>
                  <a:pt x="1070" y="215"/>
                  <a:pt x="1070" y="215"/>
                </a:cubicBezTo>
                <a:cubicBezTo>
                  <a:pt x="1071" y="215"/>
                  <a:pt x="1072" y="214"/>
                  <a:pt x="1073" y="214"/>
                </a:cubicBezTo>
                <a:cubicBezTo>
                  <a:pt x="1246" y="41"/>
                  <a:pt x="1246" y="41"/>
                  <a:pt x="1246" y="41"/>
                </a:cubicBezTo>
                <a:cubicBezTo>
                  <a:pt x="1247" y="39"/>
                  <a:pt x="1247" y="38"/>
                  <a:pt x="1246" y="36"/>
                </a:cubicBezTo>
                <a:cubicBezTo>
                  <a:pt x="1245" y="35"/>
                  <a:pt x="1243" y="35"/>
                  <a:pt x="1241" y="36"/>
                </a:cubicBezTo>
                <a:cubicBezTo>
                  <a:pt x="1068" y="209"/>
                  <a:pt x="1068" y="209"/>
                  <a:pt x="1068" y="209"/>
                </a:cubicBezTo>
                <a:cubicBezTo>
                  <a:pt x="1067" y="211"/>
                  <a:pt x="1067" y="213"/>
                  <a:pt x="1068" y="214"/>
                </a:cubicBezTo>
                <a:close/>
                <a:moveTo>
                  <a:pt x="998" y="287"/>
                </a:moveTo>
                <a:cubicBezTo>
                  <a:pt x="999" y="287"/>
                  <a:pt x="1000" y="287"/>
                  <a:pt x="1001" y="286"/>
                </a:cubicBezTo>
                <a:cubicBezTo>
                  <a:pt x="1054" y="232"/>
                  <a:pt x="1054" y="232"/>
                  <a:pt x="1054" y="232"/>
                </a:cubicBezTo>
                <a:cubicBezTo>
                  <a:pt x="1055" y="231"/>
                  <a:pt x="1055" y="229"/>
                  <a:pt x="1054" y="228"/>
                </a:cubicBezTo>
                <a:cubicBezTo>
                  <a:pt x="1053" y="227"/>
                  <a:pt x="1051" y="227"/>
                  <a:pt x="1050" y="228"/>
                </a:cubicBezTo>
                <a:cubicBezTo>
                  <a:pt x="996" y="282"/>
                  <a:pt x="996" y="282"/>
                  <a:pt x="996" y="282"/>
                </a:cubicBezTo>
                <a:cubicBezTo>
                  <a:pt x="995" y="283"/>
                  <a:pt x="995" y="285"/>
                  <a:pt x="996" y="286"/>
                </a:cubicBezTo>
                <a:cubicBezTo>
                  <a:pt x="997" y="287"/>
                  <a:pt x="998" y="287"/>
                  <a:pt x="998" y="287"/>
                </a:cubicBezTo>
                <a:close/>
                <a:moveTo>
                  <a:pt x="965" y="317"/>
                </a:moveTo>
                <a:cubicBezTo>
                  <a:pt x="964" y="316"/>
                  <a:pt x="962" y="316"/>
                  <a:pt x="961" y="317"/>
                </a:cubicBezTo>
                <a:cubicBezTo>
                  <a:pt x="792" y="486"/>
                  <a:pt x="792" y="486"/>
                  <a:pt x="792" y="486"/>
                </a:cubicBezTo>
                <a:cubicBezTo>
                  <a:pt x="790" y="487"/>
                  <a:pt x="790" y="489"/>
                  <a:pt x="792" y="491"/>
                </a:cubicBezTo>
                <a:cubicBezTo>
                  <a:pt x="792" y="491"/>
                  <a:pt x="793" y="491"/>
                  <a:pt x="794" y="491"/>
                </a:cubicBezTo>
                <a:cubicBezTo>
                  <a:pt x="795" y="491"/>
                  <a:pt x="795" y="491"/>
                  <a:pt x="796" y="491"/>
                </a:cubicBezTo>
                <a:cubicBezTo>
                  <a:pt x="965" y="321"/>
                  <a:pt x="965" y="321"/>
                  <a:pt x="965" y="321"/>
                </a:cubicBezTo>
                <a:cubicBezTo>
                  <a:pt x="967" y="320"/>
                  <a:pt x="967" y="318"/>
                  <a:pt x="965" y="317"/>
                </a:cubicBezTo>
                <a:close/>
                <a:moveTo>
                  <a:pt x="453" y="829"/>
                </a:moveTo>
                <a:cubicBezTo>
                  <a:pt x="451" y="828"/>
                  <a:pt x="449" y="828"/>
                  <a:pt x="448" y="829"/>
                </a:cubicBezTo>
                <a:cubicBezTo>
                  <a:pt x="422" y="856"/>
                  <a:pt x="422" y="856"/>
                  <a:pt x="422" y="856"/>
                </a:cubicBezTo>
                <a:cubicBezTo>
                  <a:pt x="421" y="857"/>
                  <a:pt x="421" y="859"/>
                  <a:pt x="422" y="860"/>
                </a:cubicBezTo>
                <a:cubicBezTo>
                  <a:pt x="423" y="861"/>
                  <a:pt x="424" y="861"/>
                  <a:pt x="424" y="861"/>
                </a:cubicBezTo>
                <a:cubicBezTo>
                  <a:pt x="425" y="861"/>
                  <a:pt x="426" y="861"/>
                  <a:pt x="427" y="860"/>
                </a:cubicBezTo>
                <a:cubicBezTo>
                  <a:pt x="453" y="834"/>
                  <a:pt x="453" y="834"/>
                  <a:pt x="453" y="834"/>
                </a:cubicBezTo>
                <a:cubicBezTo>
                  <a:pt x="454" y="833"/>
                  <a:pt x="454" y="831"/>
                  <a:pt x="453" y="829"/>
                </a:cubicBezTo>
                <a:close/>
                <a:moveTo>
                  <a:pt x="983" y="313"/>
                </a:moveTo>
                <a:cubicBezTo>
                  <a:pt x="982" y="312"/>
                  <a:pt x="980" y="312"/>
                  <a:pt x="979" y="313"/>
                </a:cubicBezTo>
                <a:cubicBezTo>
                  <a:pt x="812" y="479"/>
                  <a:pt x="812" y="479"/>
                  <a:pt x="812" y="479"/>
                </a:cubicBezTo>
                <a:cubicBezTo>
                  <a:pt x="811" y="480"/>
                  <a:pt x="811" y="482"/>
                  <a:pt x="812" y="484"/>
                </a:cubicBezTo>
                <a:cubicBezTo>
                  <a:pt x="813" y="484"/>
                  <a:pt x="814" y="485"/>
                  <a:pt x="815" y="485"/>
                </a:cubicBezTo>
                <a:cubicBezTo>
                  <a:pt x="815" y="485"/>
                  <a:pt x="816" y="484"/>
                  <a:pt x="817" y="484"/>
                </a:cubicBezTo>
                <a:cubicBezTo>
                  <a:pt x="983" y="318"/>
                  <a:pt x="983" y="318"/>
                  <a:pt x="983" y="318"/>
                </a:cubicBezTo>
                <a:cubicBezTo>
                  <a:pt x="984" y="316"/>
                  <a:pt x="984" y="314"/>
                  <a:pt x="983" y="313"/>
                </a:cubicBezTo>
                <a:close/>
                <a:moveTo>
                  <a:pt x="1242" y="50"/>
                </a:moveTo>
                <a:cubicBezTo>
                  <a:pt x="1242" y="50"/>
                  <a:pt x="1242" y="50"/>
                  <a:pt x="1242" y="50"/>
                </a:cubicBezTo>
                <a:cubicBezTo>
                  <a:pt x="1242" y="50"/>
                  <a:pt x="1242" y="50"/>
                  <a:pt x="1242" y="50"/>
                </a:cubicBezTo>
                <a:cubicBezTo>
                  <a:pt x="1076" y="215"/>
                  <a:pt x="1076" y="215"/>
                  <a:pt x="1076" y="215"/>
                </a:cubicBezTo>
                <a:cubicBezTo>
                  <a:pt x="1065" y="227"/>
                  <a:pt x="1065" y="227"/>
                  <a:pt x="1065" y="227"/>
                </a:cubicBezTo>
                <a:cubicBezTo>
                  <a:pt x="1064" y="228"/>
                  <a:pt x="1064" y="230"/>
                  <a:pt x="1065" y="231"/>
                </a:cubicBezTo>
                <a:cubicBezTo>
                  <a:pt x="1066" y="232"/>
                  <a:pt x="1067" y="232"/>
                  <a:pt x="1067" y="232"/>
                </a:cubicBezTo>
                <a:cubicBezTo>
                  <a:pt x="1068" y="232"/>
                  <a:pt x="1069" y="232"/>
                  <a:pt x="1070" y="231"/>
                </a:cubicBezTo>
                <a:cubicBezTo>
                  <a:pt x="1081" y="220"/>
                  <a:pt x="1081" y="220"/>
                  <a:pt x="1081" y="220"/>
                </a:cubicBezTo>
                <a:cubicBezTo>
                  <a:pt x="1246" y="55"/>
                  <a:pt x="1246" y="55"/>
                  <a:pt x="1246" y="55"/>
                </a:cubicBezTo>
                <a:cubicBezTo>
                  <a:pt x="1246" y="54"/>
                  <a:pt x="1246" y="54"/>
                  <a:pt x="1246" y="54"/>
                </a:cubicBezTo>
                <a:cubicBezTo>
                  <a:pt x="1246" y="54"/>
                  <a:pt x="1246" y="54"/>
                  <a:pt x="1246" y="54"/>
                </a:cubicBezTo>
                <a:cubicBezTo>
                  <a:pt x="1249" y="51"/>
                  <a:pt x="1249" y="51"/>
                  <a:pt x="1249" y="51"/>
                </a:cubicBezTo>
                <a:cubicBezTo>
                  <a:pt x="1250" y="50"/>
                  <a:pt x="1250" y="48"/>
                  <a:pt x="1249" y="47"/>
                </a:cubicBezTo>
                <a:cubicBezTo>
                  <a:pt x="1248" y="46"/>
                  <a:pt x="1246" y="46"/>
                  <a:pt x="1245" y="47"/>
                </a:cubicBezTo>
                <a:lnTo>
                  <a:pt x="1242" y="50"/>
                </a:lnTo>
                <a:close/>
                <a:moveTo>
                  <a:pt x="996" y="301"/>
                </a:moveTo>
                <a:cubicBezTo>
                  <a:pt x="996" y="301"/>
                  <a:pt x="997" y="301"/>
                  <a:pt x="998" y="301"/>
                </a:cubicBezTo>
                <a:cubicBezTo>
                  <a:pt x="998" y="301"/>
                  <a:pt x="999" y="301"/>
                  <a:pt x="1000" y="301"/>
                </a:cubicBezTo>
                <a:cubicBezTo>
                  <a:pt x="1059" y="242"/>
                  <a:pt x="1059" y="242"/>
                  <a:pt x="1059" y="242"/>
                </a:cubicBezTo>
                <a:cubicBezTo>
                  <a:pt x="1060" y="241"/>
                  <a:pt x="1060" y="239"/>
                  <a:pt x="1059" y="238"/>
                </a:cubicBezTo>
                <a:cubicBezTo>
                  <a:pt x="1057" y="236"/>
                  <a:pt x="1055" y="236"/>
                  <a:pt x="1054" y="238"/>
                </a:cubicBezTo>
                <a:cubicBezTo>
                  <a:pt x="996" y="296"/>
                  <a:pt x="996" y="296"/>
                  <a:pt x="996" y="296"/>
                </a:cubicBezTo>
                <a:cubicBezTo>
                  <a:pt x="994" y="297"/>
                  <a:pt x="994" y="299"/>
                  <a:pt x="996" y="301"/>
                </a:cubicBezTo>
                <a:close/>
                <a:moveTo>
                  <a:pt x="433" y="867"/>
                </a:moveTo>
                <a:cubicBezTo>
                  <a:pt x="461" y="840"/>
                  <a:pt x="461" y="840"/>
                  <a:pt x="461" y="840"/>
                </a:cubicBezTo>
                <a:cubicBezTo>
                  <a:pt x="462" y="839"/>
                  <a:pt x="462" y="837"/>
                  <a:pt x="461" y="835"/>
                </a:cubicBezTo>
                <a:cubicBezTo>
                  <a:pt x="459" y="834"/>
                  <a:pt x="457" y="834"/>
                  <a:pt x="456" y="835"/>
                </a:cubicBezTo>
                <a:cubicBezTo>
                  <a:pt x="429" y="863"/>
                  <a:pt x="429" y="863"/>
                  <a:pt x="429" y="863"/>
                </a:cubicBezTo>
                <a:cubicBezTo>
                  <a:pt x="428" y="864"/>
                  <a:pt x="428" y="866"/>
                  <a:pt x="429" y="867"/>
                </a:cubicBezTo>
                <a:cubicBezTo>
                  <a:pt x="429" y="868"/>
                  <a:pt x="430" y="868"/>
                  <a:pt x="431" y="868"/>
                </a:cubicBezTo>
                <a:cubicBezTo>
                  <a:pt x="432" y="868"/>
                  <a:pt x="432" y="868"/>
                  <a:pt x="433" y="867"/>
                </a:cubicBezTo>
                <a:close/>
                <a:moveTo>
                  <a:pt x="459" y="851"/>
                </a:moveTo>
                <a:cubicBezTo>
                  <a:pt x="458" y="850"/>
                  <a:pt x="456" y="850"/>
                  <a:pt x="455" y="851"/>
                </a:cubicBezTo>
                <a:cubicBezTo>
                  <a:pt x="434" y="872"/>
                  <a:pt x="434" y="872"/>
                  <a:pt x="434" y="872"/>
                </a:cubicBezTo>
                <a:cubicBezTo>
                  <a:pt x="430" y="875"/>
                  <a:pt x="430" y="875"/>
                  <a:pt x="430" y="875"/>
                </a:cubicBezTo>
                <a:cubicBezTo>
                  <a:pt x="429" y="877"/>
                  <a:pt x="429" y="879"/>
                  <a:pt x="430" y="880"/>
                </a:cubicBezTo>
                <a:cubicBezTo>
                  <a:pt x="431" y="880"/>
                  <a:pt x="432" y="881"/>
                  <a:pt x="433" y="881"/>
                </a:cubicBezTo>
                <a:cubicBezTo>
                  <a:pt x="433" y="881"/>
                  <a:pt x="434" y="880"/>
                  <a:pt x="435" y="880"/>
                </a:cubicBezTo>
                <a:cubicBezTo>
                  <a:pt x="459" y="856"/>
                  <a:pt x="459" y="856"/>
                  <a:pt x="459" y="856"/>
                </a:cubicBezTo>
                <a:cubicBezTo>
                  <a:pt x="460" y="854"/>
                  <a:pt x="460" y="852"/>
                  <a:pt x="459" y="851"/>
                </a:cubicBezTo>
                <a:close/>
                <a:moveTo>
                  <a:pt x="1072" y="238"/>
                </a:moveTo>
                <a:cubicBezTo>
                  <a:pt x="1073" y="239"/>
                  <a:pt x="1074" y="239"/>
                  <a:pt x="1074" y="239"/>
                </a:cubicBezTo>
                <a:cubicBezTo>
                  <a:pt x="1075" y="239"/>
                  <a:pt x="1076" y="239"/>
                  <a:pt x="1077" y="238"/>
                </a:cubicBezTo>
                <a:cubicBezTo>
                  <a:pt x="1261" y="53"/>
                  <a:pt x="1261" y="53"/>
                  <a:pt x="1261" y="53"/>
                </a:cubicBezTo>
                <a:cubicBezTo>
                  <a:pt x="1262" y="52"/>
                  <a:pt x="1262" y="50"/>
                  <a:pt x="1261" y="49"/>
                </a:cubicBezTo>
                <a:cubicBezTo>
                  <a:pt x="1260" y="48"/>
                  <a:pt x="1258" y="48"/>
                  <a:pt x="1257" y="49"/>
                </a:cubicBezTo>
                <a:cubicBezTo>
                  <a:pt x="1072" y="234"/>
                  <a:pt x="1072" y="234"/>
                  <a:pt x="1072" y="234"/>
                </a:cubicBezTo>
                <a:cubicBezTo>
                  <a:pt x="1071" y="235"/>
                  <a:pt x="1071" y="237"/>
                  <a:pt x="1072" y="238"/>
                </a:cubicBezTo>
                <a:close/>
                <a:moveTo>
                  <a:pt x="986" y="328"/>
                </a:moveTo>
                <a:cubicBezTo>
                  <a:pt x="986" y="328"/>
                  <a:pt x="986" y="328"/>
                  <a:pt x="987" y="328"/>
                </a:cubicBezTo>
                <a:cubicBezTo>
                  <a:pt x="987" y="328"/>
                  <a:pt x="987" y="328"/>
                  <a:pt x="987" y="327"/>
                </a:cubicBezTo>
                <a:cubicBezTo>
                  <a:pt x="1065" y="249"/>
                  <a:pt x="1065" y="249"/>
                  <a:pt x="1065" y="249"/>
                </a:cubicBezTo>
                <a:cubicBezTo>
                  <a:pt x="1066" y="248"/>
                  <a:pt x="1066" y="246"/>
                  <a:pt x="1065" y="245"/>
                </a:cubicBezTo>
                <a:cubicBezTo>
                  <a:pt x="1064" y="244"/>
                  <a:pt x="1062" y="244"/>
                  <a:pt x="1061" y="245"/>
                </a:cubicBezTo>
                <a:cubicBezTo>
                  <a:pt x="983" y="323"/>
                  <a:pt x="983" y="323"/>
                  <a:pt x="983" y="323"/>
                </a:cubicBezTo>
                <a:cubicBezTo>
                  <a:pt x="983" y="323"/>
                  <a:pt x="982" y="323"/>
                  <a:pt x="982" y="323"/>
                </a:cubicBezTo>
                <a:cubicBezTo>
                  <a:pt x="982" y="324"/>
                  <a:pt x="982" y="324"/>
                  <a:pt x="982" y="324"/>
                </a:cubicBezTo>
                <a:cubicBezTo>
                  <a:pt x="825" y="481"/>
                  <a:pt x="825" y="481"/>
                  <a:pt x="825" y="481"/>
                </a:cubicBezTo>
                <a:cubicBezTo>
                  <a:pt x="824" y="482"/>
                  <a:pt x="824" y="484"/>
                  <a:pt x="825" y="485"/>
                </a:cubicBezTo>
                <a:cubicBezTo>
                  <a:pt x="825" y="486"/>
                  <a:pt x="826" y="486"/>
                  <a:pt x="827" y="486"/>
                </a:cubicBezTo>
                <a:cubicBezTo>
                  <a:pt x="828" y="486"/>
                  <a:pt x="828" y="486"/>
                  <a:pt x="829" y="485"/>
                </a:cubicBezTo>
                <a:lnTo>
                  <a:pt x="986" y="328"/>
                </a:lnTo>
                <a:close/>
                <a:moveTo>
                  <a:pt x="1080" y="244"/>
                </a:moveTo>
                <a:cubicBezTo>
                  <a:pt x="1080" y="245"/>
                  <a:pt x="1081" y="245"/>
                  <a:pt x="1082" y="245"/>
                </a:cubicBezTo>
                <a:cubicBezTo>
                  <a:pt x="1083" y="245"/>
                  <a:pt x="1083" y="245"/>
                  <a:pt x="1084" y="244"/>
                </a:cubicBezTo>
                <a:cubicBezTo>
                  <a:pt x="1275" y="54"/>
                  <a:pt x="1275" y="54"/>
                  <a:pt x="1275" y="54"/>
                </a:cubicBezTo>
                <a:cubicBezTo>
                  <a:pt x="1276" y="52"/>
                  <a:pt x="1276" y="50"/>
                  <a:pt x="1275" y="49"/>
                </a:cubicBezTo>
                <a:cubicBezTo>
                  <a:pt x="1274" y="48"/>
                  <a:pt x="1272" y="48"/>
                  <a:pt x="1270" y="49"/>
                </a:cubicBezTo>
                <a:cubicBezTo>
                  <a:pt x="1080" y="240"/>
                  <a:pt x="1080" y="240"/>
                  <a:pt x="1080" y="240"/>
                </a:cubicBezTo>
                <a:cubicBezTo>
                  <a:pt x="1078" y="241"/>
                  <a:pt x="1078" y="243"/>
                  <a:pt x="1080" y="244"/>
                </a:cubicBezTo>
                <a:close/>
                <a:moveTo>
                  <a:pt x="991" y="337"/>
                </a:moveTo>
                <a:cubicBezTo>
                  <a:pt x="991" y="337"/>
                  <a:pt x="992" y="337"/>
                  <a:pt x="992" y="337"/>
                </a:cubicBezTo>
                <a:cubicBezTo>
                  <a:pt x="1072" y="256"/>
                  <a:pt x="1072" y="256"/>
                  <a:pt x="1072" y="256"/>
                </a:cubicBezTo>
                <a:cubicBezTo>
                  <a:pt x="1074" y="255"/>
                  <a:pt x="1074" y="253"/>
                  <a:pt x="1072" y="252"/>
                </a:cubicBezTo>
                <a:cubicBezTo>
                  <a:pt x="1071" y="250"/>
                  <a:pt x="1069" y="250"/>
                  <a:pt x="1068" y="252"/>
                </a:cubicBezTo>
                <a:cubicBezTo>
                  <a:pt x="987" y="332"/>
                  <a:pt x="987" y="332"/>
                  <a:pt x="987" y="332"/>
                </a:cubicBezTo>
                <a:cubicBezTo>
                  <a:pt x="987" y="333"/>
                  <a:pt x="987" y="333"/>
                  <a:pt x="987" y="333"/>
                </a:cubicBezTo>
                <a:cubicBezTo>
                  <a:pt x="986" y="333"/>
                  <a:pt x="986" y="334"/>
                  <a:pt x="986" y="334"/>
                </a:cubicBezTo>
                <a:cubicBezTo>
                  <a:pt x="830" y="490"/>
                  <a:pt x="830" y="490"/>
                  <a:pt x="830" y="490"/>
                </a:cubicBezTo>
                <a:cubicBezTo>
                  <a:pt x="829" y="491"/>
                  <a:pt x="829" y="493"/>
                  <a:pt x="830" y="494"/>
                </a:cubicBezTo>
                <a:cubicBezTo>
                  <a:pt x="830" y="495"/>
                  <a:pt x="831" y="495"/>
                  <a:pt x="832" y="495"/>
                </a:cubicBezTo>
                <a:cubicBezTo>
                  <a:pt x="833" y="495"/>
                  <a:pt x="833" y="495"/>
                  <a:pt x="834" y="494"/>
                </a:cubicBezTo>
                <a:cubicBezTo>
                  <a:pt x="990" y="338"/>
                  <a:pt x="990" y="338"/>
                  <a:pt x="990" y="338"/>
                </a:cubicBezTo>
                <a:cubicBezTo>
                  <a:pt x="990" y="338"/>
                  <a:pt x="991" y="338"/>
                  <a:pt x="991" y="337"/>
                </a:cubicBezTo>
                <a:close/>
                <a:moveTo>
                  <a:pt x="458" y="866"/>
                </a:moveTo>
                <a:cubicBezTo>
                  <a:pt x="457" y="865"/>
                  <a:pt x="454" y="865"/>
                  <a:pt x="453" y="866"/>
                </a:cubicBezTo>
                <a:cubicBezTo>
                  <a:pt x="440" y="878"/>
                  <a:pt x="440" y="878"/>
                  <a:pt x="440" y="878"/>
                </a:cubicBezTo>
                <a:cubicBezTo>
                  <a:pt x="440" y="878"/>
                  <a:pt x="440" y="878"/>
                  <a:pt x="440" y="878"/>
                </a:cubicBezTo>
                <a:cubicBezTo>
                  <a:pt x="438" y="882"/>
                  <a:pt x="438" y="882"/>
                  <a:pt x="438" y="882"/>
                </a:cubicBezTo>
                <a:cubicBezTo>
                  <a:pt x="436" y="883"/>
                  <a:pt x="437" y="885"/>
                  <a:pt x="438" y="886"/>
                </a:cubicBezTo>
                <a:cubicBezTo>
                  <a:pt x="438" y="887"/>
                  <a:pt x="439" y="887"/>
                  <a:pt x="440" y="887"/>
                </a:cubicBezTo>
                <a:cubicBezTo>
                  <a:pt x="441" y="887"/>
                  <a:pt x="442" y="887"/>
                  <a:pt x="442" y="886"/>
                </a:cubicBezTo>
                <a:cubicBezTo>
                  <a:pt x="458" y="870"/>
                  <a:pt x="458" y="870"/>
                  <a:pt x="458" y="870"/>
                </a:cubicBezTo>
                <a:cubicBezTo>
                  <a:pt x="459" y="869"/>
                  <a:pt x="459" y="867"/>
                  <a:pt x="458" y="866"/>
                </a:cubicBezTo>
                <a:close/>
                <a:moveTo>
                  <a:pt x="1120" y="218"/>
                </a:moveTo>
                <a:cubicBezTo>
                  <a:pt x="1120" y="219"/>
                  <a:pt x="1121" y="219"/>
                  <a:pt x="1122" y="219"/>
                </a:cubicBezTo>
                <a:cubicBezTo>
                  <a:pt x="1123" y="219"/>
                  <a:pt x="1123" y="219"/>
                  <a:pt x="1124" y="218"/>
                </a:cubicBezTo>
                <a:cubicBezTo>
                  <a:pt x="1287" y="56"/>
                  <a:pt x="1287" y="56"/>
                  <a:pt x="1287" y="56"/>
                </a:cubicBezTo>
                <a:cubicBezTo>
                  <a:pt x="1288" y="55"/>
                  <a:pt x="1288" y="53"/>
                  <a:pt x="1287" y="52"/>
                </a:cubicBezTo>
                <a:cubicBezTo>
                  <a:pt x="1285" y="50"/>
                  <a:pt x="1283" y="50"/>
                  <a:pt x="1282" y="52"/>
                </a:cubicBezTo>
                <a:cubicBezTo>
                  <a:pt x="1120" y="214"/>
                  <a:pt x="1120" y="214"/>
                  <a:pt x="1120" y="214"/>
                </a:cubicBezTo>
                <a:cubicBezTo>
                  <a:pt x="1119" y="215"/>
                  <a:pt x="1119" y="217"/>
                  <a:pt x="1120" y="218"/>
                </a:cubicBezTo>
                <a:close/>
                <a:moveTo>
                  <a:pt x="1094" y="249"/>
                </a:moveTo>
                <a:cubicBezTo>
                  <a:pt x="1111" y="231"/>
                  <a:pt x="1111" y="231"/>
                  <a:pt x="1111" y="231"/>
                </a:cubicBezTo>
                <a:cubicBezTo>
                  <a:pt x="1112" y="230"/>
                  <a:pt x="1112" y="228"/>
                  <a:pt x="1111" y="227"/>
                </a:cubicBezTo>
                <a:cubicBezTo>
                  <a:pt x="1110" y="226"/>
                  <a:pt x="1108" y="226"/>
                  <a:pt x="1107" y="227"/>
                </a:cubicBezTo>
                <a:cubicBezTo>
                  <a:pt x="1089" y="244"/>
                  <a:pt x="1089" y="244"/>
                  <a:pt x="1089" y="244"/>
                </a:cubicBezTo>
                <a:cubicBezTo>
                  <a:pt x="1088" y="246"/>
                  <a:pt x="1088" y="248"/>
                  <a:pt x="1089" y="249"/>
                </a:cubicBezTo>
                <a:cubicBezTo>
                  <a:pt x="1090" y="249"/>
                  <a:pt x="1091" y="250"/>
                  <a:pt x="1092" y="250"/>
                </a:cubicBezTo>
                <a:cubicBezTo>
                  <a:pt x="1092" y="250"/>
                  <a:pt x="1093" y="249"/>
                  <a:pt x="1094" y="249"/>
                </a:cubicBezTo>
                <a:close/>
                <a:moveTo>
                  <a:pt x="1070" y="272"/>
                </a:moveTo>
                <a:cubicBezTo>
                  <a:pt x="1072" y="271"/>
                  <a:pt x="1072" y="269"/>
                  <a:pt x="1070" y="268"/>
                </a:cubicBezTo>
                <a:cubicBezTo>
                  <a:pt x="1069" y="266"/>
                  <a:pt x="1067" y="266"/>
                  <a:pt x="1066" y="268"/>
                </a:cubicBezTo>
                <a:cubicBezTo>
                  <a:pt x="996" y="337"/>
                  <a:pt x="996" y="337"/>
                  <a:pt x="996" y="337"/>
                </a:cubicBezTo>
                <a:cubicBezTo>
                  <a:pt x="995" y="339"/>
                  <a:pt x="995" y="341"/>
                  <a:pt x="996" y="342"/>
                </a:cubicBezTo>
                <a:cubicBezTo>
                  <a:pt x="997" y="342"/>
                  <a:pt x="998" y="343"/>
                  <a:pt x="998" y="343"/>
                </a:cubicBezTo>
                <a:cubicBezTo>
                  <a:pt x="999" y="343"/>
                  <a:pt x="1000" y="342"/>
                  <a:pt x="1001" y="342"/>
                </a:cubicBezTo>
                <a:lnTo>
                  <a:pt x="1070" y="272"/>
                </a:lnTo>
                <a:close/>
                <a:moveTo>
                  <a:pt x="995" y="343"/>
                </a:moveTo>
                <a:cubicBezTo>
                  <a:pt x="994" y="341"/>
                  <a:pt x="992" y="341"/>
                  <a:pt x="991" y="343"/>
                </a:cubicBezTo>
                <a:cubicBezTo>
                  <a:pt x="843" y="491"/>
                  <a:pt x="843" y="491"/>
                  <a:pt x="843" y="491"/>
                </a:cubicBezTo>
                <a:cubicBezTo>
                  <a:pt x="842" y="492"/>
                  <a:pt x="842" y="494"/>
                  <a:pt x="843" y="495"/>
                </a:cubicBezTo>
                <a:cubicBezTo>
                  <a:pt x="844" y="496"/>
                  <a:pt x="844" y="496"/>
                  <a:pt x="845" y="496"/>
                </a:cubicBezTo>
                <a:cubicBezTo>
                  <a:pt x="846" y="496"/>
                  <a:pt x="847" y="496"/>
                  <a:pt x="847" y="495"/>
                </a:cubicBezTo>
                <a:cubicBezTo>
                  <a:pt x="995" y="347"/>
                  <a:pt x="995" y="347"/>
                  <a:pt x="995" y="347"/>
                </a:cubicBezTo>
                <a:cubicBezTo>
                  <a:pt x="997" y="346"/>
                  <a:pt x="997" y="344"/>
                  <a:pt x="995" y="343"/>
                </a:cubicBezTo>
                <a:close/>
                <a:moveTo>
                  <a:pt x="852" y="500"/>
                </a:moveTo>
                <a:cubicBezTo>
                  <a:pt x="853" y="501"/>
                  <a:pt x="853" y="501"/>
                  <a:pt x="854" y="501"/>
                </a:cubicBezTo>
                <a:cubicBezTo>
                  <a:pt x="855" y="501"/>
                  <a:pt x="856" y="501"/>
                  <a:pt x="856" y="500"/>
                </a:cubicBezTo>
                <a:cubicBezTo>
                  <a:pt x="1001" y="355"/>
                  <a:pt x="1001" y="355"/>
                  <a:pt x="1001" y="355"/>
                </a:cubicBezTo>
                <a:cubicBezTo>
                  <a:pt x="1002" y="354"/>
                  <a:pt x="1002" y="352"/>
                  <a:pt x="1001" y="351"/>
                </a:cubicBezTo>
                <a:cubicBezTo>
                  <a:pt x="1000" y="350"/>
                  <a:pt x="998" y="350"/>
                  <a:pt x="997" y="351"/>
                </a:cubicBezTo>
                <a:cubicBezTo>
                  <a:pt x="852" y="496"/>
                  <a:pt x="852" y="496"/>
                  <a:pt x="852" y="496"/>
                </a:cubicBezTo>
                <a:cubicBezTo>
                  <a:pt x="851" y="497"/>
                  <a:pt x="851" y="499"/>
                  <a:pt x="852" y="500"/>
                </a:cubicBezTo>
                <a:close/>
                <a:moveTo>
                  <a:pt x="472" y="880"/>
                </a:moveTo>
                <a:cubicBezTo>
                  <a:pt x="471" y="879"/>
                  <a:pt x="469" y="879"/>
                  <a:pt x="468" y="880"/>
                </a:cubicBezTo>
                <a:cubicBezTo>
                  <a:pt x="461" y="886"/>
                  <a:pt x="461" y="886"/>
                  <a:pt x="461" y="886"/>
                </a:cubicBezTo>
                <a:cubicBezTo>
                  <a:pt x="460" y="887"/>
                  <a:pt x="460" y="889"/>
                  <a:pt x="461" y="891"/>
                </a:cubicBezTo>
                <a:cubicBezTo>
                  <a:pt x="462" y="891"/>
                  <a:pt x="463" y="892"/>
                  <a:pt x="464" y="892"/>
                </a:cubicBezTo>
                <a:cubicBezTo>
                  <a:pt x="464" y="892"/>
                  <a:pt x="465" y="891"/>
                  <a:pt x="466" y="891"/>
                </a:cubicBezTo>
                <a:cubicBezTo>
                  <a:pt x="472" y="884"/>
                  <a:pt x="472" y="884"/>
                  <a:pt x="472" y="884"/>
                </a:cubicBezTo>
                <a:cubicBezTo>
                  <a:pt x="473" y="883"/>
                  <a:pt x="473" y="881"/>
                  <a:pt x="472" y="880"/>
                </a:cubicBezTo>
                <a:close/>
                <a:moveTo>
                  <a:pt x="1087" y="265"/>
                </a:moveTo>
                <a:cubicBezTo>
                  <a:pt x="1088" y="265"/>
                  <a:pt x="1089" y="266"/>
                  <a:pt x="1089" y="266"/>
                </a:cubicBezTo>
                <a:cubicBezTo>
                  <a:pt x="1090" y="266"/>
                  <a:pt x="1091" y="265"/>
                  <a:pt x="1092" y="265"/>
                </a:cubicBezTo>
                <a:cubicBezTo>
                  <a:pt x="1120" y="236"/>
                  <a:pt x="1120" y="236"/>
                  <a:pt x="1120" y="236"/>
                </a:cubicBezTo>
                <a:cubicBezTo>
                  <a:pt x="1121" y="235"/>
                  <a:pt x="1121" y="233"/>
                  <a:pt x="1120" y="232"/>
                </a:cubicBezTo>
                <a:cubicBezTo>
                  <a:pt x="1119" y="231"/>
                  <a:pt x="1117" y="231"/>
                  <a:pt x="1116" y="232"/>
                </a:cubicBezTo>
                <a:cubicBezTo>
                  <a:pt x="1087" y="260"/>
                  <a:pt x="1087" y="260"/>
                  <a:pt x="1087" y="260"/>
                </a:cubicBezTo>
                <a:cubicBezTo>
                  <a:pt x="1086" y="262"/>
                  <a:pt x="1086" y="264"/>
                  <a:pt x="1087" y="265"/>
                </a:cubicBezTo>
                <a:close/>
                <a:moveTo>
                  <a:pt x="1079" y="277"/>
                </a:moveTo>
                <a:cubicBezTo>
                  <a:pt x="1080" y="276"/>
                  <a:pt x="1080" y="274"/>
                  <a:pt x="1079" y="273"/>
                </a:cubicBezTo>
                <a:cubicBezTo>
                  <a:pt x="1078" y="272"/>
                  <a:pt x="1076" y="272"/>
                  <a:pt x="1075" y="273"/>
                </a:cubicBezTo>
                <a:cubicBezTo>
                  <a:pt x="1004" y="344"/>
                  <a:pt x="1004" y="344"/>
                  <a:pt x="1004" y="344"/>
                </a:cubicBezTo>
                <a:cubicBezTo>
                  <a:pt x="1003" y="345"/>
                  <a:pt x="1003" y="347"/>
                  <a:pt x="1004" y="348"/>
                </a:cubicBezTo>
                <a:cubicBezTo>
                  <a:pt x="1004" y="349"/>
                  <a:pt x="1005" y="349"/>
                  <a:pt x="1006" y="349"/>
                </a:cubicBezTo>
                <a:cubicBezTo>
                  <a:pt x="1007" y="349"/>
                  <a:pt x="1008" y="349"/>
                  <a:pt x="1008" y="348"/>
                </a:cubicBezTo>
                <a:lnTo>
                  <a:pt x="1079" y="277"/>
                </a:lnTo>
                <a:close/>
                <a:moveTo>
                  <a:pt x="1121" y="231"/>
                </a:moveTo>
                <a:cubicBezTo>
                  <a:pt x="1122" y="231"/>
                  <a:pt x="1123" y="232"/>
                  <a:pt x="1123" y="232"/>
                </a:cubicBezTo>
                <a:cubicBezTo>
                  <a:pt x="1124" y="232"/>
                  <a:pt x="1125" y="231"/>
                  <a:pt x="1125" y="231"/>
                </a:cubicBezTo>
                <a:cubicBezTo>
                  <a:pt x="1299" y="58"/>
                  <a:pt x="1299" y="58"/>
                  <a:pt x="1299" y="58"/>
                </a:cubicBezTo>
                <a:cubicBezTo>
                  <a:pt x="1300" y="56"/>
                  <a:pt x="1300" y="55"/>
                  <a:pt x="1299" y="53"/>
                </a:cubicBezTo>
                <a:cubicBezTo>
                  <a:pt x="1298" y="52"/>
                  <a:pt x="1296" y="52"/>
                  <a:pt x="1294" y="53"/>
                </a:cubicBezTo>
                <a:cubicBezTo>
                  <a:pt x="1121" y="227"/>
                  <a:pt x="1121" y="227"/>
                  <a:pt x="1121" y="227"/>
                </a:cubicBezTo>
                <a:cubicBezTo>
                  <a:pt x="1120" y="228"/>
                  <a:pt x="1120" y="230"/>
                  <a:pt x="1121" y="231"/>
                </a:cubicBezTo>
                <a:close/>
                <a:moveTo>
                  <a:pt x="856" y="513"/>
                </a:moveTo>
                <a:cubicBezTo>
                  <a:pt x="857" y="513"/>
                  <a:pt x="858" y="512"/>
                  <a:pt x="859" y="512"/>
                </a:cubicBezTo>
                <a:cubicBezTo>
                  <a:pt x="1006" y="365"/>
                  <a:pt x="1006" y="365"/>
                  <a:pt x="1006" y="365"/>
                </a:cubicBezTo>
                <a:cubicBezTo>
                  <a:pt x="1007" y="364"/>
                  <a:pt x="1007" y="362"/>
                  <a:pt x="1006" y="360"/>
                </a:cubicBezTo>
                <a:cubicBezTo>
                  <a:pt x="1004" y="359"/>
                  <a:pt x="1002" y="359"/>
                  <a:pt x="1001" y="360"/>
                </a:cubicBezTo>
                <a:cubicBezTo>
                  <a:pt x="854" y="507"/>
                  <a:pt x="854" y="507"/>
                  <a:pt x="854" y="507"/>
                </a:cubicBezTo>
                <a:cubicBezTo>
                  <a:pt x="853" y="509"/>
                  <a:pt x="853" y="511"/>
                  <a:pt x="854" y="512"/>
                </a:cubicBezTo>
                <a:cubicBezTo>
                  <a:pt x="855" y="512"/>
                  <a:pt x="856" y="513"/>
                  <a:pt x="856" y="513"/>
                </a:cubicBezTo>
                <a:close/>
                <a:moveTo>
                  <a:pt x="1012" y="357"/>
                </a:moveTo>
                <a:cubicBezTo>
                  <a:pt x="1013" y="357"/>
                  <a:pt x="1014" y="357"/>
                  <a:pt x="1014" y="356"/>
                </a:cubicBezTo>
                <a:cubicBezTo>
                  <a:pt x="1090" y="281"/>
                  <a:pt x="1090" y="281"/>
                  <a:pt x="1090" y="281"/>
                </a:cubicBezTo>
                <a:cubicBezTo>
                  <a:pt x="1091" y="279"/>
                  <a:pt x="1091" y="277"/>
                  <a:pt x="1090" y="276"/>
                </a:cubicBezTo>
                <a:cubicBezTo>
                  <a:pt x="1089" y="275"/>
                  <a:pt x="1087" y="275"/>
                  <a:pt x="1085" y="276"/>
                </a:cubicBezTo>
                <a:cubicBezTo>
                  <a:pt x="1010" y="352"/>
                  <a:pt x="1010" y="352"/>
                  <a:pt x="1010" y="352"/>
                </a:cubicBezTo>
                <a:cubicBezTo>
                  <a:pt x="1009" y="353"/>
                  <a:pt x="1009" y="355"/>
                  <a:pt x="1010" y="356"/>
                </a:cubicBezTo>
                <a:cubicBezTo>
                  <a:pt x="1010" y="357"/>
                  <a:pt x="1011" y="357"/>
                  <a:pt x="1012" y="357"/>
                </a:cubicBezTo>
                <a:close/>
                <a:moveTo>
                  <a:pt x="1093" y="273"/>
                </a:moveTo>
                <a:cubicBezTo>
                  <a:pt x="1094" y="273"/>
                  <a:pt x="1095" y="274"/>
                  <a:pt x="1095" y="274"/>
                </a:cubicBezTo>
                <a:cubicBezTo>
                  <a:pt x="1096" y="274"/>
                  <a:pt x="1097" y="273"/>
                  <a:pt x="1098" y="273"/>
                </a:cubicBezTo>
                <a:cubicBezTo>
                  <a:pt x="1315" y="55"/>
                  <a:pt x="1315" y="55"/>
                  <a:pt x="1315" y="55"/>
                </a:cubicBezTo>
                <a:cubicBezTo>
                  <a:pt x="1316" y="54"/>
                  <a:pt x="1316" y="52"/>
                  <a:pt x="1315" y="51"/>
                </a:cubicBezTo>
                <a:cubicBezTo>
                  <a:pt x="1314" y="50"/>
                  <a:pt x="1312" y="50"/>
                  <a:pt x="1311" y="51"/>
                </a:cubicBezTo>
                <a:cubicBezTo>
                  <a:pt x="1093" y="268"/>
                  <a:pt x="1093" y="268"/>
                  <a:pt x="1093" y="268"/>
                </a:cubicBezTo>
                <a:cubicBezTo>
                  <a:pt x="1092" y="270"/>
                  <a:pt x="1092" y="271"/>
                  <a:pt x="1093" y="273"/>
                </a:cubicBezTo>
                <a:close/>
                <a:moveTo>
                  <a:pt x="478" y="884"/>
                </a:moveTo>
                <a:cubicBezTo>
                  <a:pt x="476" y="886"/>
                  <a:pt x="476" y="886"/>
                  <a:pt x="476" y="886"/>
                </a:cubicBezTo>
                <a:cubicBezTo>
                  <a:pt x="475" y="887"/>
                  <a:pt x="473" y="889"/>
                  <a:pt x="472" y="890"/>
                </a:cubicBezTo>
                <a:cubicBezTo>
                  <a:pt x="471" y="890"/>
                  <a:pt x="471" y="890"/>
                  <a:pt x="471" y="890"/>
                </a:cubicBezTo>
                <a:cubicBezTo>
                  <a:pt x="471" y="890"/>
                  <a:pt x="471" y="891"/>
                  <a:pt x="471" y="891"/>
                </a:cubicBezTo>
                <a:cubicBezTo>
                  <a:pt x="471" y="891"/>
                  <a:pt x="471" y="891"/>
                  <a:pt x="471" y="891"/>
                </a:cubicBezTo>
                <a:cubicBezTo>
                  <a:pt x="471" y="891"/>
                  <a:pt x="471" y="891"/>
                  <a:pt x="471" y="891"/>
                </a:cubicBezTo>
                <a:cubicBezTo>
                  <a:pt x="471" y="892"/>
                  <a:pt x="470" y="892"/>
                  <a:pt x="470" y="892"/>
                </a:cubicBezTo>
                <a:cubicBezTo>
                  <a:pt x="470" y="893"/>
                  <a:pt x="471" y="893"/>
                  <a:pt x="471" y="893"/>
                </a:cubicBezTo>
                <a:cubicBezTo>
                  <a:pt x="471" y="893"/>
                  <a:pt x="471" y="894"/>
                  <a:pt x="471" y="894"/>
                </a:cubicBezTo>
                <a:cubicBezTo>
                  <a:pt x="471" y="894"/>
                  <a:pt x="471" y="894"/>
                  <a:pt x="471" y="895"/>
                </a:cubicBezTo>
                <a:cubicBezTo>
                  <a:pt x="471" y="895"/>
                  <a:pt x="471" y="895"/>
                  <a:pt x="471" y="895"/>
                </a:cubicBezTo>
                <a:cubicBezTo>
                  <a:pt x="472" y="895"/>
                  <a:pt x="472" y="894"/>
                  <a:pt x="472" y="894"/>
                </a:cubicBezTo>
                <a:cubicBezTo>
                  <a:pt x="472" y="895"/>
                  <a:pt x="472" y="894"/>
                  <a:pt x="472" y="894"/>
                </a:cubicBezTo>
                <a:cubicBezTo>
                  <a:pt x="472" y="894"/>
                  <a:pt x="472" y="894"/>
                  <a:pt x="472" y="894"/>
                </a:cubicBezTo>
                <a:cubicBezTo>
                  <a:pt x="473" y="894"/>
                  <a:pt x="473" y="895"/>
                  <a:pt x="473" y="895"/>
                </a:cubicBezTo>
                <a:cubicBezTo>
                  <a:pt x="474" y="895"/>
                  <a:pt x="474" y="895"/>
                  <a:pt x="474" y="895"/>
                </a:cubicBezTo>
                <a:cubicBezTo>
                  <a:pt x="474" y="895"/>
                  <a:pt x="474" y="895"/>
                  <a:pt x="474" y="895"/>
                </a:cubicBezTo>
                <a:cubicBezTo>
                  <a:pt x="474" y="895"/>
                  <a:pt x="474" y="895"/>
                  <a:pt x="474" y="895"/>
                </a:cubicBezTo>
                <a:cubicBezTo>
                  <a:pt x="474" y="895"/>
                  <a:pt x="474" y="895"/>
                  <a:pt x="475" y="895"/>
                </a:cubicBezTo>
                <a:cubicBezTo>
                  <a:pt x="475" y="895"/>
                  <a:pt x="475" y="895"/>
                  <a:pt x="475" y="895"/>
                </a:cubicBezTo>
                <a:cubicBezTo>
                  <a:pt x="475" y="895"/>
                  <a:pt x="476" y="895"/>
                  <a:pt x="476" y="895"/>
                </a:cubicBezTo>
                <a:cubicBezTo>
                  <a:pt x="476" y="894"/>
                  <a:pt x="476" y="894"/>
                  <a:pt x="476" y="894"/>
                </a:cubicBezTo>
                <a:cubicBezTo>
                  <a:pt x="476" y="894"/>
                  <a:pt x="476" y="894"/>
                  <a:pt x="476" y="894"/>
                </a:cubicBezTo>
                <a:cubicBezTo>
                  <a:pt x="477" y="893"/>
                  <a:pt x="478" y="892"/>
                  <a:pt x="479" y="891"/>
                </a:cubicBezTo>
                <a:cubicBezTo>
                  <a:pt x="479" y="891"/>
                  <a:pt x="480" y="891"/>
                  <a:pt x="480" y="891"/>
                </a:cubicBezTo>
                <a:cubicBezTo>
                  <a:pt x="482" y="888"/>
                  <a:pt x="482" y="888"/>
                  <a:pt x="482" y="888"/>
                </a:cubicBezTo>
                <a:cubicBezTo>
                  <a:pt x="484" y="887"/>
                  <a:pt x="484" y="885"/>
                  <a:pt x="482" y="884"/>
                </a:cubicBezTo>
                <a:cubicBezTo>
                  <a:pt x="481" y="882"/>
                  <a:pt x="479" y="882"/>
                  <a:pt x="478" y="884"/>
                </a:cubicBezTo>
                <a:close/>
                <a:moveTo>
                  <a:pt x="1010" y="375"/>
                </a:moveTo>
                <a:cubicBezTo>
                  <a:pt x="1011" y="373"/>
                  <a:pt x="1011" y="371"/>
                  <a:pt x="1010" y="370"/>
                </a:cubicBezTo>
                <a:cubicBezTo>
                  <a:pt x="1009" y="369"/>
                  <a:pt x="1007" y="369"/>
                  <a:pt x="1005" y="370"/>
                </a:cubicBezTo>
                <a:cubicBezTo>
                  <a:pt x="850" y="526"/>
                  <a:pt x="850" y="526"/>
                  <a:pt x="850" y="526"/>
                </a:cubicBezTo>
                <a:cubicBezTo>
                  <a:pt x="849" y="527"/>
                  <a:pt x="849" y="529"/>
                  <a:pt x="850" y="530"/>
                </a:cubicBezTo>
                <a:cubicBezTo>
                  <a:pt x="851" y="531"/>
                  <a:pt x="851" y="531"/>
                  <a:pt x="852" y="531"/>
                </a:cubicBezTo>
                <a:cubicBezTo>
                  <a:pt x="853" y="531"/>
                  <a:pt x="854" y="531"/>
                  <a:pt x="854" y="530"/>
                </a:cubicBezTo>
                <a:lnTo>
                  <a:pt x="1010" y="375"/>
                </a:lnTo>
                <a:close/>
                <a:moveTo>
                  <a:pt x="1340" y="43"/>
                </a:moveTo>
                <a:cubicBezTo>
                  <a:pt x="1340" y="43"/>
                  <a:pt x="1341" y="43"/>
                  <a:pt x="1342" y="43"/>
                </a:cubicBezTo>
                <a:cubicBezTo>
                  <a:pt x="1345" y="40"/>
                  <a:pt x="1345" y="40"/>
                  <a:pt x="1345" y="40"/>
                </a:cubicBezTo>
                <a:cubicBezTo>
                  <a:pt x="1346" y="39"/>
                  <a:pt x="1346" y="37"/>
                  <a:pt x="1345" y="35"/>
                </a:cubicBezTo>
                <a:cubicBezTo>
                  <a:pt x="1343" y="34"/>
                  <a:pt x="1341" y="34"/>
                  <a:pt x="1340" y="35"/>
                </a:cubicBezTo>
                <a:cubicBezTo>
                  <a:pt x="1337" y="38"/>
                  <a:pt x="1337" y="38"/>
                  <a:pt x="1337" y="38"/>
                </a:cubicBezTo>
                <a:cubicBezTo>
                  <a:pt x="1336" y="39"/>
                  <a:pt x="1336" y="41"/>
                  <a:pt x="1337" y="43"/>
                </a:cubicBezTo>
                <a:cubicBezTo>
                  <a:pt x="1338" y="43"/>
                  <a:pt x="1339" y="43"/>
                  <a:pt x="1340" y="43"/>
                </a:cubicBezTo>
                <a:close/>
                <a:moveTo>
                  <a:pt x="1015" y="365"/>
                </a:moveTo>
                <a:cubicBezTo>
                  <a:pt x="1015" y="366"/>
                  <a:pt x="1016" y="366"/>
                  <a:pt x="1017" y="366"/>
                </a:cubicBezTo>
                <a:cubicBezTo>
                  <a:pt x="1018" y="366"/>
                  <a:pt x="1018" y="366"/>
                  <a:pt x="1019" y="365"/>
                </a:cubicBezTo>
                <a:cubicBezTo>
                  <a:pt x="1326" y="58"/>
                  <a:pt x="1326" y="58"/>
                  <a:pt x="1326" y="58"/>
                </a:cubicBezTo>
                <a:cubicBezTo>
                  <a:pt x="1328" y="56"/>
                  <a:pt x="1328" y="56"/>
                  <a:pt x="1328" y="56"/>
                </a:cubicBezTo>
                <a:cubicBezTo>
                  <a:pt x="1329" y="56"/>
                  <a:pt x="1329" y="55"/>
                  <a:pt x="1329" y="54"/>
                </a:cubicBezTo>
                <a:cubicBezTo>
                  <a:pt x="1329" y="53"/>
                  <a:pt x="1329" y="52"/>
                  <a:pt x="1328" y="52"/>
                </a:cubicBezTo>
                <a:cubicBezTo>
                  <a:pt x="1327" y="51"/>
                  <a:pt x="1326" y="51"/>
                  <a:pt x="1325" y="51"/>
                </a:cubicBezTo>
                <a:cubicBezTo>
                  <a:pt x="1325" y="51"/>
                  <a:pt x="1324" y="51"/>
                  <a:pt x="1324" y="52"/>
                </a:cubicBezTo>
                <a:cubicBezTo>
                  <a:pt x="1322" y="54"/>
                  <a:pt x="1322" y="54"/>
                  <a:pt x="1322" y="54"/>
                </a:cubicBezTo>
                <a:cubicBezTo>
                  <a:pt x="1322" y="54"/>
                  <a:pt x="1322" y="54"/>
                  <a:pt x="1322" y="54"/>
                </a:cubicBezTo>
                <a:cubicBezTo>
                  <a:pt x="1015" y="361"/>
                  <a:pt x="1015" y="361"/>
                  <a:pt x="1015" y="361"/>
                </a:cubicBezTo>
                <a:cubicBezTo>
                  <a:pt x="1013" y="362"/>
                  <a:pt x="1013" y="364"/>
                  <a:pt x="1015" y="365"/>
                </a:cubicBezTo>
                <a:close/>
                <a:moveTo>
                  <a:pt x="1022" y="372"/>
                </a:moveTo>
                <a:cubicBezTo>
                  <a:pt x="1022" y="373"/>
                  <a:pt x="1023" y="373"/>
                  <a:pt x="1024" y="373"/>
                </a:cubicBezTo>
                <a:cubicBezTo>
                  <a:pt x="1025" y="373"/>
                  <a:pt x="1025" y="373"/>
                  <a:pt x="1026" y="372"/>
                </a:cubicBezTo>
                <a:cubicBezTo>
                  <a:pt x="1335" y="63"/>
                  <a:pt x="1335" y="63"/>
                  <a:pt x="1335" y="63"/>
                </a:cubicBezTo>
                <a:cubicBezTo>
                  <a:pt x="1337" y="62"/>
                  <a:pt x="1337" y="60"/>
                  <a:pt x="1335" y="59"/>
                </a:cubicBezTo>
                <a:cubicBezTo>
                  <a:pt x="1334" y="57"/>
                  <a:pt x="1332" y="57"/>
                  <a:pt x="1331" y="59"/>
                </a:cubicBezTo>
                <a:cubicBezTo>
                  <a:pt x="1022" y="368"/>
                  <a:pt x="1022" y="368"/>
                  <a:pt x="1022" y="368"/>
                </a:cubicBezTo>
                <a:cubicBezTo>
                  <a:pt x="1020" y="369"/>
                  <a:pt x="1020" y="371"/>
                  <a:pt x="1022" y="372"/>
                </a:cubicBezTo>
                <a:close/>
                <a:moveTo>
                  <a:pt x="1349" y="48"/>
                </a:moveTo>
                <a:cubicBezTo>
                  <a:pt x="1349" y="48"/>
                  <a:pt x="1350" y="48"/>
                  <a:pt x="1351" y="48"/>
                </a:cubicBezTo>
                <a:cubicBezTo>
                  <a:pt x="1357" y="41"/>
                  <a:pt x="1357" y="41"/>
                  <a:pt x="1357" y="41"/>
                </a:cubicBezTo>
                <a:cubicBezTo>
                  <a:pt x="1358" y="40"/>
                  <a:pt x="1358" y="38"/>
                  <a:pt x="1357" y="37"/>
                </a:cubicBezTo>
                <a:cubicBezTo>
                  <a:pt x="1356" y="35"/>
                  <a:pt x="1354" y="35"/>
                  <a:pt x="1353" y="37"/>
                </a:cubicBezTo>
                <a:cubicBezTo>
                  <a:pt x="1346" y="43"/>
                  <a:pt x="1346" y="43"/>
                  <a:pt x="1346" y="43"/>
                </a:cubicBezTo>
                <a:cubicBezTo>
                  <a:pt x="1345" y="44"/>
                  <a:pt x="1345" y="46"/>
                  <a:pt x="1346" y="48"/>
                </a:cubicBezTo>
                <a:cubicBezTo>
                  <a:pt x="1347" y="48"/>
                  <a:pt x="1348" y="48"/>
                  <a:pt x="1349" y="48"/>
                </a:cubicBezTo>
                <a:close/>
                <a:moveTo>
                  <a:pt x="1016" y="378"/>
                </a:moveTo>
                <a:cubicBezTo>
                  <a:pt x="1015" y="377"/>
                  <a:pt x="1013" y="377"/>
                  <a:pt x="1011" y="378"/>
                </a:cubicBezTo>
                <a:cubicBezTo>
                  <a:pt x="853" y="536"/>
                  <a:pt x="853" y="536"/>
                  <a:pt x="853" y="536"/>
                </a:cubicBezTo>
                <a:cubicBezTo>
                  <a:pt x="852" y="537"/>
                  <a:pt x="852" y="539"/>
                  <a:pt x="853" y="541"/>
                </a:cubicBezTo>
                <a:cubicBezTo>
                  <a:pt x="854" y="541"/>
                  <a:pt x="855" y="541"/>
                  <a:pt x="856" y="541"/>
                </a:cubicBezTo>
                <a:cubicBezTo>
                  <a:pt x="856" y="541"/>
                  <a:pt x="857" y="541"/>
                  <a:pt x="858" y="541"/>
                </a:cubicBezTo>
                <a:cubicBezTo>
                  <a:pt x="1016" y="383"/>
                  <a:pt x="1016" y="383"/>
                  <a:pt x="1016" y="383"/>
                </a:cubicBezTo>
                <a:cubicBezTo>
                  <a:pt x="1017" y="381"/>
                  <a:pt x="1017" y="379"/>
                  <a:pt x="1016" y="378"/>
                </a:cubicBezTo>
                <a:close/>
                <a:moveTo>
                  <a:pt x="1017" y="395"/>
                </a:moveTo>
                <a:cubicBezTo>
                  <a:pt x="1019" y="394"/>
                  <a:pt x="1019" y="392"/>
                  <a:pt x="1017" y="391"/>
                </a:cubicBezTo>
                <a:cubicBezTo>
                  <a:pt x="1016" y="389"/>
                  <a:pt x="1014" y="389"/>
                  <a:pt x="1013" y="391"/>
                </a:cubicBezTo>
                <a:cubicBezTo>
                  <a:pt x="859" y="544"/>
                  <a:pt x="859" y="544"/>
                  <a:pt x="859" y="544"/>
                </a:cubicBezTo>
                <a:cubicBezTo>
                  <a:pt x="858" y="546"/>
                  <a:pt x="858" y="547"/>
                  <a:pt x="859" y="549"/>
                </a:cubicBezTo>
                <a:cubicBezTo>
                  <a:pt x="860" y="549"/>
                  <a:pt x="861" y="550"/>
                  <a:pt x="861" y="550"/>
                </a:cubicBezTo>
                <a:cubicBezTo>
                  <a:pt x="862" y="550"/>
                  <a:pt x="863" y="549"/>
                  <a:pt x="864" y="549"/>
                </a:cubicBezTo>
                <a:lnTo>
                  <a:pt x="1017" y="395"/>
                </a:lnTo>
                <a:close/>
                <a:moveTo>
                  <a:pt x="1364" y="47"/>
                </a:moveTo>
                <a:cubicBezTo>
                  <a:pt x="1365" y="47"/>
                  <a:pt x="1365" y="47"/>
                  <a:pt x="1366" y="46"/>
                </a:cubicBezTo>
                <a:cubicBezTo>
                  <a:pt x="1369" y="43"/>
                  <a:pt x="1369" y="43"/>
                  <a:pt x="1369" y="43"/>
                </a:cubicBezTo>
                <a:cubicBezTo>
                  <a:pt x="1371" y="42"/>
                  <a:pt x="1371" y="40"/>
                  <a:pt x="1369" y="39"/>
                </a:cubicBezTo>
                <a:cubicBezTo>
                  <a:pt x="1368" y="37"/>
                  <a:pt x="1366" y="37"/>
                  <a:pt x="1365" y="39"/>
                </a:cubicBezTo>
                <a:cubicBezTo>
                  <a:pt x="1362" y="42"/>
                  <a:pt x="1362" y="42"/>
                  <a:pt x="1362" y="42"/>
                </a:cubicBezTo>
                <a:cubicBezTo>
                  <a:pt x="1360" y="43"/>
                  <a:pt x="1360" y="45"/>
                  <a:pt x="1362" y="46"/>
                </a:cubicBezTo>
                <a:cubicBezTo>
                  <a:pt x="1362" y="47"/>
                  <a:pt x="1363" y="47"/>
                  <a:pt x="1364" y="47"/>
                </a:cubicBezTo>
                <a:close/>
                <a:moveTo>
                  <a:pt x="1345" y="63"/>
                </a:moveTo>
                <a:cubicBezTo>
                  <a:pt x="1344" y="62"/>
                  <a:pt x="1342" y="62"/>
                  <a:pt x="1341" y="63"/>
                </a:cubicBezTo>
                <a:cubicBezTo>
                  <a:pt x="1081" y="322"/>
                  <a:pt x="1081" y="322"/>
                  <a:pt x="1081" y="322"/>
                </a:cubicBezTo>
                <a:cubicBezTo>
                  <a:pt x="1080" y="324"/>
                  <a:pt x="1080" y="326"/>
                  <a:pt x="1081" y="327"/>
                </a:cubicBezTo>
                <a:cubicBezTo>
                  <a:pt x="1082" y="327"/>
                  <a:pt x="1082" y="328"/>
                  <a:pt x="1083" y="328"/>
                </a:cubicBezTo>
                <a:cubicBezTo>
                  <a:pt x="1084" y="328"/>
                  <a:pt x="1085" y="327"/>
                  <a:pt x="1085" y="327"/>
                </a:cubicBezTo>
                <a:cubicBezTo>
                  <a:pt x="1345" y="67"/>
                  <a:pt x="1345" y="67"/>
                  <a:pt x="1345" y="67"/>
                </a:cubicBezTo>
                <a:cubicBezTo>
                  <a:pt x="1346" y="66"/>
                  <a:pt x="1346" y="64"/>
                  <a:pt x="1345" y="63"/>
                </a:cubicBezTo>
                <a:close/>
                <a:moveTo>
                  <a:pt x="1072" y="331"/>
                </a:moveTo>
                <a:cubicBezTo>
                  <a:pt x="1023" y="380"/>
                  <a:pt x="1023" y="380"/>
                  <a:pt x="1023" y="380"/>
                </a:cubicBezTo>
                <a:cubicBezTo>
                  <a:pt x="1022" y="382"/>
                  <a:pt x="1022" y="384"/>
                  <a:pt x="1023" y="385"/>
                </a:cubicBezTo>
                <a:cubicBezTo>
                  <a:pt x="1024" y="385"/>
                  <a:pt x="1025" y="386"/>
                  <a:pt x="1025" y="386"/>
                </a:cubicBezTo>
                <a:cubicBezTo>
                  <a:pt x="1026" y="386"/>
                  <a:pt x="1027" y="385"/>
                  <a:pt x="1028" y="385"/>
                </a:cubicBezTo>
                <a:cubicBezTo>
                  <a:pt x="1077" y="336"/>
                  <a:pt x="1077" y="336"/>
                  <a:pt x="1077" y="336"/>
                </a:cubicBezTo>
                <a:cubicBezTo>
                  <a:pt x="1078" y="334"/>
                  <a:pt x="1078" y="333"/>
                  <a:pt x="1077" y="331"/>
                </a:cubicBezTo>
                <a:cubicBezTo>
                  <a:pt x="1075" y="330"/>
                  <a:pt x="1073" y="330"/>
                  <a:pt x="1072" y="331"/>
                </a:cubicBezTo>
                <a:close/>
                <a:moveTo>
                  <a:pt x="1367" y="51"/>
                </a:moveTo>
                <a:cubicBezTo>
                  <a:pt x="1365" y="52"/>
                  <a:pt x="1365" y="54"/>
                  <a:pt x="1367" y="55"/>
                </a:cubicBezTo>
                <a:cubicBezTo>
                  <a:pt x="1367" y="56"/>
                  <a:pt x="1368" y="56"/>
                  <a:pt x="1369" y="56"/>
                </a:cubicBezTo>
                <a:cubicBezTo>
                  <a:pt x="1369" y="56"/>
                  <a:pt x="1370" y="56"/>
                  <a:pt x="1371" y="55"/>
                </a:cubicBezTo>
                <a:cubicBezTo>
                  <a:pt x="1374" y="52"/>
                  <a:pt x="1374" y="52"/>
                  <a:pt x="1374" y="52"/>
                </a:cubicBezTo>
                <a:cubicBezTo>
                  <a:pt x="1375" y="51"/>
                  <a:pt x="1375" y="49"/>
                  <a:pt x="1374" y="48"/>
                </a:cubicBezTo>
                <a:cubicBezTo>
                  <a:pt x="1373" y="47"/>
                  <a:pt x="1371" y="47"/>
                  <a:pt x="1370" y="48"/>
                </a:cubicBezTo>
                <a:lnTo>
                  <a:pt x="1367" y="51"/>
                </a:lnTo>
                <a:close/>
                <a:moveTo>
                  <a:pt x="1030" y="387"/>
                </a:moveTo>
                <a:cubicBezTo>
                  <a:pt x="1029" y="388"/>
                  <a:pt x="1029" y="390"/>
                  <a:pt x="1030" y="392"/>
                </a:cubicBezTo>
                <a:cubicBezTo>
                  <a:pt x="1031" y="392"/>
                  <a:pt x="1032" y="393"/>
                  <a:pt x="1033" y="393"/>
                </a:cubicBezTo>
                <a:cubicBezTo>
                  <a:pt x="1033" y="393"/>
                  <a:pt x="1034" y="392"/>
                  <a:pt x="1035" y="392"/>
                </a:cubicBezTo>
                <a:cubicBezTo>
                  <a:pt x="1083" y="344"/>
                  <a:pt x="1083" y="344"/>
                  <a:pt x="1083" y="344"/>
                </a:cubicBezTo>
                <a:cubicBezTo>
                  <a:pt x="1084" y="342"/>
                  <a:pt x="1084" y="341"/>
                  <a:pt x="1083" y="339"/>
                </a:cubicBezTo>
                <a:cubicBezTo>
                  <a:pt x="1081" y="338"/>
                  <a:pt x="1079" y="338"/>
                  <a:pt x="1078" y="339"/>
                </a:cubicBezTo>
                <a:lnTo>
                  <a:pt x="1030" y="387"/>
                </a:lnTo>
                <a:close/>
                <a:moveTo>
                  <a:pt x="1019" y="399"/>
                </a:moveTo>
                <a:cubicBezTo>
                  <a:pt x="865" y="553"/>
                  <a:pt x="865" y="553"/>
                  <a:pt x="865" y="553"/>
                </a:cubicBezTo>
                <a:cubicBezTo>
                  <a:pt x="863" y="554"/>
                  <a:pt x="863" y="556"/>
                  <a:pt x="865" y="557"/>
                </a:cubicBezTo>
                <a:cubicBezTo>
                  <a:pt x="865" y="558"/>
                  <a:pt x="866" y="558"/>
                  <a:pt x="867" y="558"/>
                </a:cubicBezTo>
                <a:cubicBezTo>
                  <a:pt x="867" y="558"/>
                  <a:pt x="868" y="558"/>
                  <a:pt x="869" y="557"/>
                </a:cubicBezTo>
                <a:cubicBezTo>
                  <a:pt x="1023" y="403"/>
                  <a:pt x="1023" y="403"/>
                  <a:pt x="1023" y="403"/>
                </a:cubicBezTo>
                <a:cubicBezTo>
                  <a:pt x="1024" y="402"/>
                  <a:pt x="1024" y="400"/>
                  <a:pt x="1023" y="399"/>
                </a:cubicBezTo>
                <a:cubicBezTo>
                  <a:pt x="1022" y="398"/>
                  <a:pt x="1020" y="398"/>
                  <a:pt x="1019" y="399"/>
                </a:cubicBezTo>
                <a:close/>
                <a:moveTo>
                  <a:pt x="1356" y="62"/>
                </a:moveTo>
                <a:cubicBezTo>
                  <a:pt x="1087" y="331"/>
                  <a:pt x="1087" y="331"/>
                  <a:pt x="1087" y="331"/>
                </a:cubicBezTo>
                <a:cubicBezTo>
                  <a:pt x="1085" y="332"/>
                  <a:pt x="1085" y="334"/>
                  <a:pt x="1087" y="335"/>
                </a:cubicBezTo>
                <a:cubicBezTo>
                  <a:pt x="1087" y="336"/>
                  <a:pt x="1088" y="336"/>
                  <a:pt x="1089" y="336"/>
                </a:cubicBezTo>
                <a:cubicBezTo>
                  <a:pt x="1090" y="336"/>
                  <a:pt x="1090" y="336"/>
                  <a:pt x="1091" y="335"/>
                </a:cubicBezTo>
                <a:cubicBezTo>
                  <a:pt x="1360" y="66"/>
                  <a:pt x="1360" y="66"/>
                  <a:pt x="1360" y="66"/>
                </a:cubicBezTo>
                <a:cubicBezTo>
                  <a:pt x="1361" y="65"/>
                  <a:pt x="1361" y="63"/>
                  <a:pt x="1360" y="62"/>
                </a:cubicBezTo>
                <a:cubicBezTo>
                  <a:pt x="1359" y="60"/>
                  <a:pt x="1357" y="60"/>
                  <a:pt x="1356" y="62"/>
                </a:cubicBezTo>
                <a:close/>
                <a:moveTo>
                  <a:pt x="1378" y="47"/>
                </a:moveTo>
                <a:cubicBezTo>
                  <a:pt x="1379" y="47"/>
                  <a:pt x="1379" y="47"/>
                  <a:pt x="1380" y="46"/>
                </a:cubicBezTo>
                <a:cubicBezTo>
                  <a:pt x="1382" y="44"/>
                  <a:pt x="1382" y="44"/>
                  <a:pt x="1382" y="44"/>
                </a:cubicBezTo>
                <a:cubicBezTo>
                  <a:pt x="1383" y="43"/>
                  <a:pt x="1383" y="41"/>
                  <a:pt x="1382" y="40"/>
                </a:cubicBezTo>
                <a:cubicBezTo>
                  <a:pt x="1381" y="39"/>
                  <a:pt x="1379" y="39"/>
                  <a:pt x="1377" y="40"/>
                </a:cubicBezTo>
                <a:cubicBezTo>
                  <a:pt x="1376" y="42"/>
                  <a:pt x="1376" y="42"/>
                  <a:pt x="1376" y="42"/>
                </a:cubicBezTo>
                <a:cubicBezTo>
                  <a:pt x="1374" y="43"/>
                  <a:pt x="1374" y="45"/>
                  <a:pt x="1376" y="46"/>
                </a:cubicBezTo>
                <a:cubicBezTo>
                  <a:pt x="1376" y="47"/>
                  <a:pt x="1377" y="47"/>
                  <a:pt x="1378" y="47"/>
                </a:cubicBezTo>
                <a:close/>
                <a:moveTo>
                  <a:pt x="1371" y="61"/>
                </a:moveTo>
                <a:cubicBezTo>
                  <a:pt x="1093" y="339"/>
                  <a:pt x="1093" y="339"/>
                  <a:pt x="1093" y="339"/>
                </a:cubicBezTo>
                <a:cubicBezTo>
                  <a:pt x="1092" y="340"/>
                  <a:pt x="1092" y="342"/>
                  <a:pt x="1093" y="343"/>
                </a:cubicBezTo>
                <a:cubicBezTo>
                  <a:pt x="1094" y="344"/>
                  <a:pt x="1094" y="344"/>
                  <a:pt x="1095" y="344"/>
                </a:cubicBezTo>
                <a:cubicBezTo>
                  <a:pt x="1096" y="344"/>
                  <a:pt x="1097" y="344"/>
                  <a:pt x="1097" y="343"/>
                </a:cubicBezTo>
                <a:cubicBezTo>
                  <a:pt x="1375" y="65"/>
                  <a:pt x="1375" y="65"/>
                  <a:pt x="1375" y="65"/>
                </a:cubicBezTo>
                <a:cubicBezTo>
                  <a:pt x="1385" y="55"/>
                  <a:pt x="1385" y="55"/>
                  <a:pt x="1385" y="55"/>
                </a:cubicBezTo>
                <a:cubicBezTo>
                  <a:pt x="1386" y="55"/>
                  <a:pt x="1386" y="54"/>
                  <a:pt x="1386" y="53"/>
                </a:cubicBezTo>
                <a:cubicBezTo>
                  <a:pt x="1386" y="52"/>
                  <a:pt x="1386" y="52"/>
                  <a:pt x="1385" y="51"/>
                </a:cubicBezTo>
                <a:cubicBezTo>
                  <a:pt x="1384" y="50"/>
                  <a:pt x="1384" y="50"/>
                  <a:pt x="1383" y="50"/>
                </a:cubicBezTo>
                <a:cubicBezTo>
                  <a:pt x="1382" y="50"/>
                  <a:pt x="1381" y="50"/>
                  <a:pt x="1381" y="51"/>
                </a:cubicBezTo>
                <a:lnTo>
                  <a:pt x="1371" y="61"/>
                </a:lnTo>
                <a:close/>
                <a:moveTo>
                  <a:pt x="1390" y="49"/>
                </a:moveTo>
                <a:cubicBezTo>
                  <a:pt x="1390" y="49"/>
                  <a:pt x="1391" y="49"/>
                  <a:pt x="1392" y="48"/>
                </a:cubicBezTo>
                <a:cubicBezTo>
                  <a:pt x="1394" y="46"/>
                  <a:pt x="1394" y="46"/>
                  <a:pt x="1394" y="46"/>
                </a:cubicBezTo>
                <a:cubicBezTo>
                  <a:pt x="1396" y="45"/>
                  <a:pt x="1396" y="43"/>
                  <a:pt x="1394" y="42"/>
                </a:cubicBezTo>
                <a:cubicBezTo>
                  <a:pt x="1393" y="40"/>
                  <a:pt x="1391" y="40"/>
                  <a:pt x="1390" y="42"/>
                </a:cubicBezTo>
                <a:cubicBezTo>
                  <a:pt x="1388" y="44"/>
                  <a:pt x="1388" y="44"/>
                  <a:pt x="1388" y="44"/>
                </a:cubicBezTo>
                <a:cubicBezTo>
                  <a:pt x="1386" y="45"/>
                  <a:pt x="1386" y="47"/>
                  <a:pt x="1388" y="48"/>
                </a:cubicBezTo>
                <a:cubicBezTo>
                  <a:pt x="1388" y="49"/>
                  <a:pt x="1389" y="49"/>
                  <a:pt x="1390" y="49"/>
                </a:cubicBezTo>
                <a:close/>
                <a:moveTo>
                  <a:pt x="1086" y="346"/>
                </a:moveTo>
                <a:cubicBezTo>
                  <a:pt x="1084" y="347"/>
                  <a:pt x="1084" y="347"/>
                  <a:pt x="1084" y="347"/>
                </a:cubicBezTo>
                <a:cubicBezTo>
                  <a:pt x="1084" y="347"/>
                  <a:pt x="1084" y="347"/>
                  <a:pt x="1084" y="348"/>
                </a:cubicBezTo>
                <a:cubicBezTo>
                  <a:pt x="1084" y="348"/>
                  <a:pt x="1084" y="348"/>
                  <a:pt x="1083" y="348"/>
                </a:cubicBezTo>
                <a:cubicBezTo>
                  <a:pt x="1036" y="396"/>
                  <a:pt x="1036" y="396"/>
                  <a:pt x="1036" y="396"/>
                </a:cubicBezTo>
                <a:cubicBezTo>
                  <a:pt x="1034" y="397"/>
                  <a:pt x="1034" y="399"/>
                  <a:pt x="1036" y="400"/>
                </a:cubicBezTo>
                <a:cubicBezTo>
                  <a:pt x="1036" y="401"/>
                  <a:pt x="1037" y="401"/>
                  <a:pt x="1038" y="401"/>
                </a:cubicBezTo>
                <a:cubicBezTo>
                  <a:pt x="1039" y="401"/>
                  <a:pt x="1039" y="401"/>
                  <a:pt x="1040" y="400"/>
                </a:cubicBezTo>
                <a:cubicBezTo>
                  <a:pt x="1088" y="352"/>
                  <a:pt x="1088" y="352"/>
                  <a:pt x="1088" y="352"/>
                </a:cubicBezTo>
                <a:cubicBezTo>
                  <a:pt x="1088" y="352"/>
                  <a:pt x="1088" y="352"/>
                  <a:pt x="1088" y="352"/>
                </a:cubicBezTo>
                <a:cubicBezTo>
                  <a:pt x="1088" y="352"/>
                  <a:pt x="1089" y="352"/>
                  <a:pt x="1089" y="351"/>
                </a:cubicBezTo>
                <a:cubicBezTo>
                  <a:pt x="1090" y="350"/>
                  <a:pt x="1090" y="350"/>
                  <a:pt x="1090" y="350"/>
                </a:cubicBezTo>
                <a:cubicBezTo>
                  <a:pt x="1091" y="349"/>
                  <a:pt x="1091" y="347"/>
                  <a:pt x="1090" y="346"/>
                </a:cubicBezTo>
                <a:cubicBezTo>
                  <a:pt x="1089" y="345"/>
                  <a:pt x="1087" y="345"/>
                  <a:pt x="1086" y="346"/>
                </a:cubicBezTo>
                <a:close/>
                <a:moveTo>
                  <a:pt x="1029" y="407"/>
                </a:moveTo>
                <a:cubicBezTo>
                  <a:pt x="1027" y="406"/>
                  <a:pt x="1025" y="406"/>
                  <a:pt x="1024" y="407"/>
                </a:cubicBezTo>
                <a:cubicBezTo>
                  <a:pt x="868" y="564"/>
                  <a:pt x="868" y="564"/>
                  <a:pt x="868" y="564"/>
                </a:cubicBezTo>
                <a:cubicBezTo>
                  <a:pt x="866" y="565"/>
                  <a:pt x="866" y="567"/>
                  <a:pt x="868" y="568"/>
                </a:cubicBezTo>
                <a:cubicBezTo>
                  <a:pt x="868" y="569"/>
                  <a:pt x="869" y="569"/>
                  <a:pt x="870" y="569"/>
                </a:cubicBezTo>
                <a:cubicBezTo>
                  <a:pt x="871" y="569"/>
                  <a:pt x="871" y="569"/>
                  <a:pt x="872" y="568"/>
                </a:cubicBezTo>
                <a:cubicBezTo>
                  <a:pt x="1029" y="412"/>
                  <a:pt x="1029" y="412"/>
                  <a:pt x="1029" y="412"/>
                </a:cubicBezTo>
                <a:cubicBezTo>
                  <a:pt x="1030" y="411"/>
                  <a:pt x="1030" y="409"/>
                  <a:pt x="1029" y="407"/>
                </a:cubicBezTo>
                <a:close/>
                <a:moveTo>
                  <a:pt x="1093" y="353"/>
                </a:moveTo>
                <a:cubicBezTo>
                  <a:pt x="1090" y="356"/>
                  <a:pt x="1090" y="356"/>
                  <a:pt x="1090" y="356"/>
                </a:cubicBezTo>
                <a:cubicBezTo>
                  <a:pt x="1089" y="356"/>
                  <a:pt x="1089" y="356"/>
                  <a:pt x="1089" y="357"/>
                </a:cubicBezTo>
                <a:cubicBezTo>
                  <a:pt x="1089" y="357"/>
                  <a:pt x="1089" y="357"/>
                  <a:pt x="1089" y="357"/>
                </a:cubicBezTo>
                <a:cubicBezTo>
                  <a:pt x="1041" y="404"/>
                  <a:pt x="1041" y="404"/>
                  <a:pt x="1041" y="404"/>
                </a:cubicBezTo>
                <a:cubicBezTo>
                  <a:pt x="1040" y="405"/>
                  <a:pt x="1040" y="407"/>
                  <a:pt x="1041" y="408"/>
                </a:cubicBezTo>
                <a:cubicBezTo>
                  <a:pt x="1042" y="409"/>
                  <a:pt x="1043" y="409"/>
                  <a:pt x="1044" y="409"/>
                </a:cubicBezTo>
                <a:cubicBezTo>
                  <a:pt x="1044" y="409"/>
                  <a:pt x="1045" y="409"/>
                  <a:pt x="1046" y="408"/>
                </a:cubicBezTo>
                <a:cubicBezTo>
                  <a:pt x="1093" y="361"/>
                  <a:pt x="1093" y="361"/>
                  <a:pt x="1093" y="361"/>
                </a:cubicBezTo>
                <a:cubicBezTo>
                  <a:pt x="1093" y="361"/>
                  <a:pt x="1093" y="361"/>
                  <a:pt x="1093" y="361"/>
                </a:cubicBezTo>
                <a:cubicBezTo>
                  <a:pt x="1094" y="361"/>
                  <a:pt x="1094" y="361"/>
                  <a:pt x="1094" y="360"/>
                </a:cubicBezTo>
                <a:cubicBezTo>
                  <a:pt x="1097" y="357"/>
                  <a:pt x="1097" y="357"/>
                  <a:pt x="1097" y="357"/>
                </a:cubicBezTo>
                <a:cubicBezTo>
                  <a:pt x="1098" y="356"/>
                  <a:pt x="1098" y="354"/>
                  <a:pt x="1097" y="353"/>
                </a:cubicBezTo>
                <a:cubicBezTo>
                  <a:pt x="1096" y="351"/>
                  <a:pt x="1094" y="351"/>
                  <a:pt x="1093" y="353"/>
                </a:cubicBezTo>
                <a:close/>
                <a:moveTo>
                  <a:pt x="1391" y="55"/>
                </a:moveTo>
                <a:cubicBezTo>
                  <a:pt x="1102" y="343"/>
                  <a:pt x="1102" y="343"/>
                  <a:pt x="1102" y="343"/>
                </a:cubicBezTo>
                <a:cubicBezTo>
                  <a:pt x="1101" y="344"/>
                  <a:pt x="1101" y="346"/>
                  <a:pt x="1102" y="348"/>
                </a:cubicBezTo>
                <a:cubicBezTo>
                  <a:pt x="1103" y="348"/>
                  <a:pt x="1104" y="349"/>
                  <a:pt x="1104" y="349"/>
                </a:cubicBezTo>
                <a:cubicBezTo>
                  <a:pt x="1105" y="349"/>
                  <a:pt x="1106" y="348"/>
                  <a:pt x="1107" y="348"/>
                </a:cubicBezTo>
                <a:cubicBezTo>
                  <a:pt x="1395" y="59"/>
                  <a:pt x="1395" y="59"/>
                  <a:pt x="1395" y="59"/>
                </a:cubicBezTo>
                <a:cubicBezTo>
                  <a:pt x="1396" y="58"/>
                  <a:pt x="1396" y="56"/>
                  <a:pt x="1395" y="55"/>
                </a:cubicBezTo>
                <a:cubicBezTo>
                  <a:pt x="1394" y="54"/>
                  <a:pt x="1392" y="54"/>
                  <a:pt x="1391" y="55"/>
                </a:cubicBezTo>
                <a:close/>
                <a:moveTo>
                  <a:pt x="874" y="579"/>
                </a:moveTo>
                <a:cubicBezTo>
                  <a:pt x="875" y="579"/>
                  <a:pt x="876" y="578"/>
                  <a:pt x="876" y="578"/>
                </a:cubicBezTo>
                <a:cubicBezTo>
                  <a:pt x="1032" y="423"/>
                  <a:pt x="1032" y="423"/>
                  <a:pt x="1032" y="423"/>
                </a:cubicBezTo>
                <a:cubicBezTo>
                  <a:pt x="1033" y="421"/>
                  <a:pt x="1033" y="419"/>
                  <a:pt x="1032" y="418"/>
                </a:cubicBezTo>
                <a:cubicBezTo>
                  <a:pt x="1030" y="417"/>
                  <a:pt x="1029" y="417"/>
                  <a:pt x="1027" y="418"/>
                </a:cubicBezTo>
                <a:cubicBezTo>
                  <a:pt x="872" y="573"/>
                  <a:pt x="872" y="573"/>
                  <a:pt x="872" y="573"/>
                </a:cubicBezTo>
                <a:cubicBezTo>
                  <a:pt x="871" y="575"/>
                  <a:pt x="871" y="577"/>
                  <a:pt x="872" y="578"/>
                </a:cubicBezTo>
                <a:cubicBezTo>
                  <a:pt x="873" y="578"/>
                  <a:pt x="874" y="579"/>
                  <a:pt x="874" y="579"/>
                </a:cubicBezTo>
                <a:close/>
                <a:moveTo>
                  <a:pt x="1052" y="416"/>
                </a:moveTo>
                <a:cubicBezTo>
                  <a:pt x="1102" y="367"/>
                  <a:pt x="1102" y="367"/>
                  <a:pt x="1102" y="367"/>
                </a:cubicBezTo>
                <a:cubicBezTo>
                  <a:pt x="1103" y="365"/>
                  <a:pt x="1103" y="364"/>
                  <a:pt x="1102" y="362"/>
                </a:cubicBezTo>
                <a:cubicBezTo>
                  <a:pt x="1100" y="361"/>
                  <a:pt x="1098" y="361"/>
                  <a:pt x="1097" y="362"/>
                </a:cubicBezTo>
                <a:cubicBezTo>
                  <a:pt x="1047" y="412"/>
                  <a:pt x="1047" y="412"/>
                  <a:pt x="1047" y="412"/>
                </a:cubicBezTo>
                <a:cubicBezTo>
                  <a:pt x="1046" y="413"/>
                  <a:pt x="1046" y="415"/>
                  <a:pt x="1047" y="416"/>
                </a:cubicBezTo>
                <a:cubicBezTo>
                  <a:pt x="1048" y="417"/>
                  <a:pt x="1049" y="417"/>
                  <a:pt x="1050" y="417"/>
                </a:cubicBezTo>
                <a:cubicBezTo>
                  <a:pt x="1050" y="417"/>
                  <a:pt x="1051" y="417"/>
                  <a:pt x="1052" y="416"/>
                </a:cubicBezTo>
                <a:close/>
                <a:moveTo>
                  <a:pt x="1118" y="342"/>
                </a:moveTo>
                <a:cubicBezTo>
                  <a:pt x="1118" y="342"/>
                  <a:pt x="1117" y="342"/>
                  <a:pt x="1117" y="342"/>
                </a:cubicBezTo>
                <a:cubicBezTo>
                  <a:pt x="1114" y="345"/>
                  <a:pt x="1114" y="345"/>
                  <a:pt x="1114" y="345"/>
                </a:cubicBezTo>
                <a:cubicBezTo>
                  <a:pt x="1113" y="346"/>
                  <a:pt x="1113" y="348"/>
                  <a:pt x="1114" y="350"/>
                </a:cubicBezTo>
                <a:cubicBezTo>
                  <a:pt x="1115" y="350"/>
                  <a:pt x="1116" y="350"/>
                  <a:pt x="1117" y="350"/>
                </a:cubicBezTo>
                <a:cubicBezTo>
                  <a:pt x="1117" y="350"/>
                  <a:pt x="1118" y="350"/>
                  <a:pt x="1119" y="350"/>
                </a:cubicBezTo>
                <a:cubicBezTo>
                  <a:pt x="1122" y="347"/>
                  <a:pt x="1122" y="347"/>
                  <a:pt x="1122" y="347"/>
                </a:cubicBezTo>
                <a:cubicBezTo>
                  <a:pt x="1122" y="346"/>
                  <a:pt x="1122" y="346"/>
                  <a:pt x="1122" y="346"/>
                </a:cubicBezTo>
                <a:cubicBezTo>
                  <a:pt x="1122" y="346"/>
                  <a:pt x="1123" y="346"/>
                  <a:pt x="1123" y="345"/>
                </a:cubicBezTo>
                <a:cubicBezTo>
                  <a:pt x="1407" y="61"/>
                  <a:pt x="1407" y="61"/>
                  <a:pt x="1407" y="61"/>
                </a:cubicBezTo>
                <a:cubicBezTo>
                  <a:pt x="1408" y="60"/>
                  <a:pt x="1408" y="58"/>
                  <a:pt x="1407" y="57"/>
                </a:cubicBezTo>
                <a:cubicBezTo>
                  <a:pt x="1406" y="55"/>
                  <a:pt x="1404" y="55"/>
                  <a:pt x="1403" y="57"/>
                </a:cubicBezTo>
                <a:cubicBezTo>
                  <a:pt x="1118" y="341"/>
                  <a:pt x="1118" y="341"/>
                  <a:pt x="1118" y="341"/>
                </a:cubicBezTo>
                <a:cubicBezTo>
                  <a:pt x="1118" y="341"/>
                  <a:pt x="1118" y="342"/>
                  <a:pt x="1118" y="342"/>
                </a:cubicBezTo>
                <a:close/>
                <a:moveTo>
                  <a:pt x="875" y="592"/>
                </a:moveTo>
                <a:cubicBezTo>
                  <a:pt x="876" y="592"/>
                  <a:pt x="877" y="591"/>
                  <a:pt x="877" y="591"/>
                </a:cubicBezTo>
                <a:cubicBezTo>
                  <a:pt x="1040" y="428"/>
                  <a:pt x="1040" y="428"/>
                  <a:pt x="1040" y="428"/>
                </a:cubicBezTo>
                <a:cubicBezTo>
                  <a:pt x="1041" y="427"/>
                  <a:pt x="1041" y="425"/>
                  <a:pt x="1040" y="424"/>
                </a:cubicBezTo>
                <a:cubicBezTo>
                  <a:pt x="1039" y="423"/>
                  <a:pt x="1037" y="423"/>
                  <a:pt x="1035" y="424"/>
                </a:cubicBezTo>
                <a:cubicBezTo>
                  <a:pt x="873" y="586"/>
                  <a:pt x="873" y="586"/>
                  <a:pt x="873" y="586"/>
                </a:cubicBezTo>
                <a:cubicBezTo>
                  <a:pt x="872" y="588"/>
                  <a:pt x="872" y="590"/>
                  <a:pt x="873" y="591"/>
                </a:cubicBezTo>
                <a:cubicBezTo>
                  <a:pt x="874" y="591"/>
                  <a:pt x="875" y="592"/>
                  <a:pt x="875" y="592"/>
                </a:cubicBezTo>
                <a:close/>
                <a:moveTo>
                  <a:pt x="1124" y="352"/>
                </a:moveTo>
                <a:cubicBezTo>
                  <a:pt x="1123" y="352"/>
                  <a:pt x="1121" y="352"/>
                  <a:pt x="1121" y="353"/>
                </a:cubicBezTo>
                <a:cubicBezTo>
                  <a:pt x="1048" y="425"/>
                  <a:pt x="1048" y="425"/>
                  <a:pt x="1048" y="425"/>
                </a:cubicBezTo>
                <a:cubicBezTo>
                  <a:pt x="1047" y="426"/>
                  <a:pt x="1047" y="428"/>
                  <a:pt x="1048" y="429"/>
                </a:cubicBezTo>
                <a:cubicBezTo>
                  <a:pt x="1049" y="430"/>
                  <a:pt x="1050" y="430"/>
                  <a:pt x="1051" y="430"/>
                </a:cubicBezTo>
                <a:cubicBezTo>
                  <a:pt x="1051" y="430"/>
                  <a:pt x="1052" y="430"/>
                  <a:pt x="1053" y="429"/>
                </a:cubicBezTo>
                <a:cubicBezTo>
                  <a:pt x="1125" y="357"/>
                  <a:pt x="1125" y="357"/>
                  <a:pt x="1125" y="357"/>
                </a:cubicBezTo>
                <a:cubicBezTo>
                  <a:pt x="1126" y="356"/>
                  <a:pt x="1126" y="355"/>
                  <a:pt x="1126" y="354"/>
                </a:cubicBezTo>
                <a:cubicBezTo>
                  <a:pt x="1126" y="354"/>
                  <a:pt x="1126" y="354"/>
                  <a:pt x="1127" y="354"/>
                </a:cubicBezTo>
                <a:cubicBezTo>
                  <a:pt x="1127" y="354"/>
                  <a:pt x="1128" y="354"/>
                  <a:pt x="1129" y="353"/>
                </a:cubicBezTo>
                <a:cubicBezTo>
                  <a:pt x="1421" y="62"/>
                  <a:pt x="1421" y="62"/>
                  <a:pt x="1421" y="62"/>
                </a:cubicBezTo>
                <a:cubicBezTo>
                  <a:pt x="1422" y="60"/>
                  <a:pt x="1422" y="58"/>
                  <a:pt x="1421" y="57"/>
                </a:cubicBezTo>
                <a:cubicBezTo>
                  <a:pt x="1419" y="56"/>
                  <a:pt x="1417" y="56"/>
                  <a:pt x="1416" y="57"/>
                </a:cubicBezTo>
                <a:cubicBezTo>
                  <a:pt x="1124" y="349"/>
                  <a:pt x="1124" y="349"/>
                  <a:pt x="1124" y="349"/>
                </a:cubicBezTo>
                <a:cubicBezTo>
                  <a:pt x="1124" y="350"/>
                  <a:pt x="1123" y="351"/>
                  <a:pt x="1124" y="352"/>
                </a:cubicBezTo>
                <a:close/>
                <a:moveTo>
                  <a:pt x="879" y="602"/>
                </a:moveTo>
                <a:cubicBezTo>
                  <a:pt x="880" y="602"/>
                  <a:pt x="881" y="602"/>
                  <a:pt x="881" y="601"/>
                </a:cubicBezTo>
                <a:cubicBezTo>
                  <a:pt x="1048" y="434"/>
                  <a:pt x="1048" y="434"/>
                  <a:pt x="1048" y="434"/>
                </a:cubicBezTo>
                <a:cubicBezTo>
                  <a:pt x="1049" y="433"/>
                  <a:pt x="1049" y="431"/>
                  <a:pt x="1048" y="430"/>
                </a:cubicBezTo>
                <a:cubicBezTo>
                  <a:pt x="1047" y="429"/>
                  <a:pt x="1045" y="429"/>
                  <a:pt x="1044" y="430"/>
                </a:cubicBezTo>
                <a:cubicBezTo>
                  <a:pt x="877" y="597"/>
                  <a:pt x="877" y="597"/>
                  <a:pt x="877" y="597"/>
                </a:cubicBezTo>
                <a:cubicBezTo>
                  <a:pt x="876" y="598"/>
                  <a:pt x="876" y="600"/>
                  <a:pt x="877" y="601"/>
                </a:cubicBezTo>
                <a:cubicBezTo>
                  <a:pt x="878" y="602"/>
                  <a:pt x="878" y="602"/>
                  <a:pt x="879" y="602"/>
                </a:cubicBezTo>
                <a:close/>
                <a:moveTo>
                  <a:pt x="869" y="626"/>
                </a:moveTo>
                <a:cubicBezTo>
                  <a:pt x="870" y="626"/>
                  <a:pt x="871" y="626"/>
                  <a:pt x="871" y="625"/>
                </a:cubicBezTo>
                <a:cubicBezTo>
                  <a:pt x="1054" y="442"/>
                  <a:pt x="1054" y="442"/>
                  <a:pt x="1054" y="442"/>
                </a:cubicBezTo>
                <a:cubicBezTo>
                  <a:pt x="1054" y="442"/>
                  <a:pt x="1054" y="442"/>
                  <a:pt x="1054" y="441"/>
                </a:cubicBezTo>
                <a:cubicBezTo>
                  <a:pt x="1055" y="441"/>
                  <a:pt x="1055" y="441"/>
                  <a:pt x="1055" y="441"/>
                </a:cubicBezTo>
                <a:cubicBezTo>
                  <a:pt x="1130" y="367"/>
                  <a:pt x="1130" y="367"/>
                  <a:pt x="1130" y="367"/>
                </a:cubicBezTo>
                <a:cubicBezTo>
                  <a:pt x="1131" y="365"/>
                  <a:pt x="1131" y="364"/>
                  <a:pt x="1130" y="362"/>
                </a:cubicBezTo>
                <a:cubicBezTo>
                  <a:pt x="1128" y="361"/>
                  <a:pt x="1126" y="361"/>
                  <a:pt x="1125" y="362"/>
                </a:cubicBezTo>
                <a:cubicBezTo>
                  <a:pt x="1051" y="437"/>
                  <a:pt x="1051" y="437"/>
                  <a:pt x="1051" y="437"/>
                </a:cubicBezTo>
                <a:cubicBezTo>
                  <a:pt x="1051" y="437"/>
                  <a:pt x="1051" y="437"/>
                  <a:pt x="1050" y="437"/>
                </a:cubicBezTo>
                <a:cubicBezTo>
                  <a:pt x="1050" y="438"/>
                  <a:pt x="1050" y="438"/>
                  <a:pt x="1050" y="438"/>
                </a:cubicBezTo>
                <a:cubicBezTo>
                  <a:pt x="867" y="621"/>
                  <a:pt x="867" y="621"/>
                  <a:pt x="867" y="621"/>
                </a:cubicBezTo>
                <a:cubicBezTo>
                  <a:pt x="866" y="622"/>
                  <a:pt x="866" y="624"/>
                  <a:pt x="867" y="625"/>
                </a:cubicBezTo>
                <a:cubicBezTo>
                  <a:pt x="868" y="626"/>
                  <a:pt x="868" y="626"/>
                  <a:pt x="869" y="626"/>
                </a:cubicBezTo>
                <a:close/>
                <a:moveTo>
                  <a:pt x="1134" y="357"/>
                </a:moveTo>
                <a:cubicBezTo>
                  <a:pt x="1135" y="358"/>
                  <a:pt x="1136" y="358"/>
                  <a:pt x="1137" y="358"/>
                </a:cubicBezTo>
                <a:cubicBezTo>
                  <a:pt x="1137" y="358"/>
                  <a:pt x="1138" y="358"/>
                  <a:pt x="1139" y="357"/>
                </a:cubicBezTo>
                <a:cubicBezTo>
                  <a:pt x="1430" y="66"/>
                  <a:pt x="1430" y="66"/>
                  <a:pt x="1430" y="66"/>
                </a:cubicBezTo>
                <a:cubicBezTo>
                  <a:pt x="1432" y="65"/>
                  <a:pt x="1432" y="63"/>
                  <a:pt x="1430" y="61"/>
                </a:cubicBezTo>
                <a:cubicBezTo>
                  <a:pt x="1429" y="60"/>
                  <a:pt x="1427" y="60"/>
                  <a:pt x="1426" y="61"/>
                </a:cubicBezTo>
                <a:cubicBezTo>
                  <a:pt x="1134" y="353"/>
                  <a:pt x="1134" y="353"/>
                  <a:pt x="1134" y="353"/>
                </a:cubicBezTo>
                <a:cubicBezTo>
                  <a:pt x="1133" y="354"/>
                  <a:pt x="1133" y="356"/>
                  <a:pt x="1134" y="357"/>
                </a:cubicBezTo>
                <a:close/>
                <a:moveTo>
                  <a:pt x="1441" y="64"/>
                </a:moveTo>
                <a:cubicBezTo>
                  <a:pt x="1440" y="63"/>
                  <a:pt x="1438" y="63"/>
                  <a:pt x="1437" y="64"/>
                </a:cubicBezTo>
                <a:cubicBezTo>
                  <a:pt x="1146" y="355"/>
                  <a:pt x="1146" y="355"/>
                  <a:pt x="1146" y="355"/>
                </a:cubicBezTo>
                <a:cubicBezTo>
                  <a:pt x="1145" y="356"/>
                  <a:pt x="1145" y="358"/>
                  <a:pt x="1146" y="359"/>
                </a:cubicBezTo>
                <a:cubicBezTo>
                  <a:pt x="1147" y="360"/>
                  <a:pt x="1148" y="360"/>
                  <a:pt x="1149" y="360"/>
                </a:cubicBezTo>
                <a:cubicBezTo>
                  <a:pt x="1149" y="360"/>
                  <a:pt x="1150" y="360"/>
                  <a:pt x="1151" y="359"/>
                </a:cubicBezTo>
                <a:cubicBezTo>
                  <a:pt x="1441" y="69"/>
                  <a:pt x="1441" y="69"/>
                  <a:pt x="1441" y="69"/>
                </a:cubicBezTo>
                <a:cubicBezTo>
                  <a:pt x="1443" y="68"/>
                  <a:pt x="1443" y="66"/>
                  <a:pt x="1441" y="64"/>
                </a:cubicBezTo>
                <a:close/>
                <a:moveTo>
                  <a:pt x="929" y="581"/>
                </a:moveTo>
                <a:cubicBezTo>
                  <a:pt x="929" y="581"/>
                  <a:pt x="929" y="581"/>
                  <a:pt x="929" y="581"/>
                </a:cubicBezTo>
                <a:cubicBezTo>
                  <a:pt x="1057" y="453"/>
                  <a:pt x="1057" y="453"/>
                  <a:pt x="1057" y="453"/>
                </a:cubicBezTo>
                <a:cubicBezTo>
                  <a:pt x="1058" y="452"/>
                  <a:pt x="1058" y="450"/>
                  <a:pt x="1057" y="449"/>
                </a:cubicBezTo>
                <a:cubicBezTo>
                  <a:pt x="1056" y="448"/>
                  <a:pt x="1054" y="448"/>
                  <a:pt x="1052" y="449"/>
                </a:cubicBezTo>
                <a:cubicBezTo>
                  <a:pt x="924" y="577"/>
                  <a:pt x="924" y="577"/>
                  <a:pt x="924" y="577"/>
                </a:cubicBezTo>
                <a:cubicBezTo>
                  <a:pt x="924" y="577"/>
                  <a:pt x="924" y="577"/>
                  <a:pt x="924" y="577"/>
                </a:cubicBezTo>
                <a:cubicBezTo>
                  <a:pt x="864" y="638"/>
                  <a:pt x="864" y="638"/>
                  <a:pt x="864" y="638"/>
                </a:cubicBezTo>
                <a:cubicBezTo>
                  <a:pt x="863" y="639"/>
                  <a:pt x="863" y="641"/>
                  <a:pt x="864" y="642"/>
                </a:cubicBezTo>
                <a:cubicBezTo>
                  <a:pt x="864" y="643"/>
                  <a:pt x="865" y="643"/>
                  <a:pt x="866" y="643"/>
                </a:cubicBezTo>
                <a:cubicBezTo>
                  <a:pt x="867" y="643"/>
                  <a:pt x="868" y="643"/>
                  <a:pt x="868" y="642"/>
                </a:cubicBezTo>
                <a:lnTo>
                  <a:pt x="929" y="581"/>
                </a:lnTo>
                <a:close/>
                <a:moveTo>
                  <a:pt x="1071" y="438"/>
                </a:moveTo>
                <a:cubicBezTo>
                  <a:pt x="1072" y="438"/>
                  <a:pt x="1073" y="437"/>
                  <a:pt x="1073" y="437"/>
                </a:cubicBezTo>
                <a:cubicBezTo>
                  <a:pt x="1140" y="370"/>
                  <a:pt x="1140" y="370"/>
                  <a:pt x="1140" y="370"/>
                </a:cubicBezTo>
                <a:cubicBezTo>
                  <a:pt x="1141" y="369"/>
                  <a:pt x="1141" y="367"/>
                  <a:pt x="1140" y="366"/>
                </a:cubicBezTo>
                <a:cubicBezTo>
                  <a:pt x="1139" y="365"/>
                  <a:pt x="1137" y="365"/>
                  <a:pt x="1135" y="366"/>
                </a:cubicBezTo>
                <a:cubicBezTo>
                  <a:pt x="1069" y="432"/>
                  <a:pt x="1069" y="432"/>
                  <a:pt x="1069" y="432"/>
                </a:cubicBezTo>
                <a:cubicBezTo>
                  <a:pt x="1068" y="434"/>
                  <a:pt x="1068" y="436"/>
                  <a:pt x="1069" y="437"/>
                </a:cubicBezTo>
                <a:cubicBezTo>
                  <a:pt x="1070" y="437"/>
                  <a:pt x="1070" y="438"/>
                  <a:pt x="1071" y="438"/>
                </a:cubicBezTo>
                <a:close/>
                <a:moveTo>
                  <a:pt x="1070" y="455"/>
                </a:moveTo>
                <a:cubicBezTo>
                  <a:pt x="1071" y="453"/>
                  <a:pt x="1071" y="451"/>
                  <a:pt x="1070" y="450"/>
                </a:cubicBezTo>
                <a:cubicBezTo>
                  <a:pt x="1068" y="449"/>
                  <a:pt x="1066" y="449"/>
                  <a:pt x="1065" y="450"/>
                </a:cubicBezTo>
                <a:cubicBezTo>
                  <a:pt x="868" y="647"/>
                  <a:pt x="868" y="647"/>
                  <a:pt x="868" y="647"/>
                </a:cubicBezTo>
                <a:cubicBezTo>
                  <a:pt x="867" y="649"/>
                  <a:pt x="867" y="651"/>
                  <a:pt x="868" y="652"/>
                </a:cubicBezTo>
                <a:cubicBezTo>
                  <a:pt x="869" y="652"/>
                  <a:pt x="870" y="653"/>
                  <a:pt x="870" y="653"/>
                </a:cubicBezTo>
                <a:cubicBezTo>
                  <a:pt x="871" y="653"/>
                  <a:pt x="872" y="652"/>
                  <a:pt x="872" y="652"/>
                </a:cubicBezTo>
                <a:lnTo>
                  <a:pt x="1070" y="455"/>
                </a:lnTo>
                <a:close/>
                <a:moveTo>
                  <a:pt x="1233" y="292"/>
                </a:moveTo>
                <a:cubicBezTo>
                  <a:pt x="1233" y="292"/>
                  <a:pt x="1233" y="292"/>
                  <a:pt x="1233" y="292"/>
                </a:cubicBezTo>
                <a:cubicBezTo>
                  <a:pt x="1457" y="68"/>
                  <a:pt x="1457" y="68"/>
                  <a:pt x="1457" y="68"/>
                </a:cubicBezTo>
                <a:cubicBezTo>
                  <a:pt x="1458" y="66"/>
                  <a:pt x="1458" y="64"/>
                  <a:pt x="1457" y="63"/>
                </a:cubicBezTo>
                <a:cubicBezTo>
                  <a:pt x="1455" y="62"/>
                  <a:pt x="1453" y="62"/>
                  <a:pt x="1452" y="63"/>
                </a:cubicBezTo>
                <a:cubicBezTo>
                  <a:pt x="1228" y="287"/>
                  <a:pt x="1228" y="287"/>
                  <a:pt x="1228" y="287"/>
                </a:cubicBezTo>
                <a:cubicBezTo>
                  <a:pt x="1228" y="287"/>
                  <a:pt x="1228" y="287"/>
                  <a:pt x="1228" y="287"/>
                </a:cubicBezTo>
                <a:cubicBezTo>
                  <a:pt x="1228" y="287"/>
                  <a:pt x="1228" y="287"/>
                  <a:pt x="1228" y="287"/>
                </a:cubicBezTo>
                <a:cubicBezTo>
                  <a:pt x="1161" y="354"/>
                  <a:pt x="1161" y="354"/>
                  <a:pt x="1161" y="354"/>
                </a:cubicBezTo>
                <a:cubicBezTo>
                  <a:pt x="1160" y="356"/>
                  <a:pt x="1160" y="358"/>
                  <a:pt x="1161" y="359"/>
                </a:cubicBezTo>
                <a:cubicBezTo>
                  <a:pt x="1162" y="359"/>
                  <a:pt x="1162" y="360"/>
                  <a:pt x="1163" y="360"/>
                </a:cubicBezTo>
                <a:cubicBezTo>
                  <a:pt x="1164" y="360"/>
                  <a:pt x="1165" y="359"/>
                  <a:pt x="1165" y="359"/>
                </a:cubicBezTo>
                <a:cubicBezTo>
                  <a:pt x="1233" y="292"/>
                  <a:pt x="1233" y="292"/>
                  <a:pt x="1233" y="292"/>
                </a:cubicBezTo>
                <a:cubicBezTo>
                  <a:pt x="1233" y="292"/>
                  <a:pt x="1233" y="292"/>
                  <a:pt x="1233" y="292"/>
                </a:cubicBezTo>
                <a:close/>
                <a:moveTo>
                  <a:pt x="1142" y="373"/>
                </a:moveTo>
                <a:cubicBezTo>
                  <a:pt x="1106" y="410"/>
                  <a:pt x="1106" y="410"/>
                  <a:pt x="1106" y="410"/>
                </a:cubicBezTo>
                <a:cubicBezTo>
                  <a:pt x="1104" y="413"/>
                  <a:pt x="1104" y="413"/>
                  <a:pt x="1104" y="413"/>
                </a:cubicBezTo>
                <a:cubicBezTo>
                  <a:pt x="1104" y="413"/>
                  <a:pt x="1104" y="413"/>
                  <a:pt x="1104" y="413"/>
                </a:cubicBezTo>
                <a:cubicBezTo>
                  <a:pt x="1094" y="422"/>
                  <a:pt x="1094" y="422"/>
                  <a:pt x="1094" y="422"/>
                </a:cubicBezTo>
                <a:cubicBezTo>
                  <a:pt x="1093" y="424"/>
                  <a:pt x="1092" y="425"/>
                  <a:pt x="1093" y="427"/>
                </a:cubicBezTo>
                <a:cubicBezTo>
                  <a:pt x="1094" y="427"/>
                  <a:pt x="1095" y="428"/>
                  <a:pt x="1095" y="428"/>
                </a:cubicBezTo>
                <a:cubicBezTo>
                  <a:pt x="1096" y="428"/>
                  <a:pt x="1097" y="427"/>
                  <a:pt x="1098" y="427"/>
                </a:cubicBezTo>
                <a:cubicBezTo>
                  <a:pt x="1107" y="417"/>
                  <a:pt x="1107" y="417"/>
                  <a:pt x="1107" y="417"/>
                </a:cubicBezTo>
                <a:cubicBezTo>
                  <a:pt x="1107" y="417"/>
                  <a:pt x="1107" y="417"/>
                  <a:pt x="1107" y="417"/>
                </a:cubicBezTo>
                <a:cubicBezTo>
                  <a:pt x="1110" y="415"/>
                  <a:pt x="1110" y="415"/>
                  <a:pt x="1110" y="415"/>
                </a:cubicBezTo>
                <a:cubicBezTo>
                  <a:pt x="1110" y="415"/>
                  <a:pt x="1110" y="415"/>
                  <a:pt x="1110" y="415"/>
                </a:cubicBezTo>
                <a:cubicBezTo>
                  <a:pt x="1147" y="378"/>
                  <a:pt x="1147" y="378"/>
                  <a:pt x="1147" y="378"/>
                </a:cubicBezTo>
                <a:cubicBezTo>
                  <a:pt x="1148" y="377"/>
                  <a:pt x="1148" y="375"/>
                  <a:pt x="1146" y="373"/>
                </a:cubicBezTo>
                <a:cubicBezTo>
                  <a:pt x="1145" y="372"/>
                  <a:pt x="1143" y="372"/>
                  <a:pt x="1142" y="373"/>
                </a:cubicBezTo>
                <a:close/>
                <a:moveTo>
                  <a:pt x="1087" y="451"/>
                </a:moveTo>
                <a:cubicBezTo>
                  <a:pt x="1088" y="450"/>
                  <a:pt x="1088" y="448"/>
                  <a:pt x="1087" y="447"/>
                </a:cubicBezTo>
                <a:cubicBezTo>
                  <a:pt x="1086" y="446"/>
                  <a:pt x="1084" y="446"/>
                  <a:pt x="1083" y="447"/>
                </a:cubicBezTo>
                <a:cubicBezTo>
                  <a:pt x="873" y="657"/>
                  <a:pt x="873" y="657"/>
                  <a:pt x="873" y="657"/>
                </a:cubicBezTo>
                <a:cubicBezTo>
                  <a:pt x="871" y="658"/>
                  <a:pt x="871" y="660"/>
                  <a:pt x="873" y="661"/>
                </a:cubicBezTo>
                <a:cubicBezTo>
                  <a:pt x="873" y="662"/>
                  <a:pt x="874" y="662"/>
                  <a:pt x="875" y="662"/>
                </a:cubicBezTo>
                <a:cubicBezTo>
                  <a:pt x="876" y="662"/>
                  <a:pt x="876" y="662"/>
                  <a:pt x="877" y="661"/>
                </a:cubicBezTo>
                <a:lnTo>
                  <a:pt x="1087" y="451"/>
                </a:lnTo>
                <a:close/>
                <a:moveTo>
                  <a:pt x="1469" y="65"/>
                </a:moveTo>
                <a:cubicBezTo>
                  <a:pt x="1468" y="63"/>
                  <a:pt x="1466" y="63"/>
                  <a:pt x="1465" y="65"/>
                </a:cubicBezTo>
                <a:cubicBezTo>
                  <a:pt x="1177" y="353"/>
                  <a:pt x="1177" y="353"/>
                  <a:pt x="1177" y="353"/>
                </a:cubicBezTo>
                <a:cubicBezTo>
                  <a:pt x="1176" y="354"/>
                  <a:pt x="1176" y="356"/>
                  <a:pt x="1177" y="357"/>
                </a:cubicBezTo>
                <a:cubicBezTo>
                  <a:pt x="1178" y="358"/>
                  <a:pt x="1178" y="358"/>
                  <a:pt x="1179" y="358"/>
                </a:cubicBezTo>
                <a:cubicBezTo>
                  <a:pt x="1180" y="358"/>
                  <a:pt x="1181" y="358"/>
                  <a:pt x="1181" y="357"/>
                </a:cubicBezTo>
                <a:cubicBezTo>
                  <a:pt x="1469" y="69"/>
                  <a:pt x="1469" y="69"/>
                  <a:pt x="1469" y="69"/>
                </a:cubicBezTo>
                <a:cubicBezTo>
                  <a:pt x="1470" y="68"/>
                  <a:pt x="1470" y="66"/>
                  <a:pt x="1469" y="65"/>
                </a:cubicBezTo>
                <a:close/>
                <a:moveTo>
                  <a:pt x="1480" y="68"/>
                </a:moveTo>
                <a:cubicBezTo>
                  <a:pt x="1479" y="67"/>
                  <a:pt x="1477" y="67"/>
                  <a:pt x="1475" y="68"/>
                </a:cubicBezTo>
                <a:cubicBezTo>
                  <a:pt x="1184" y="360"/>
                  <a:pt x="1184" y="360"/>
                  <a:pt x="1184" y="360"/>
                </a:cubicBezTo>
                <a:cubicBezTo>
                  <a:pt x="1183" y="361"/>
                  <a:pt x="1183" y="363"/>
                  <a:pt x="1184" y="364"/>
                </a:cubicBezTo>
                <a:cubicBezTo>
                  <a:pt x="1184" y="365"/>
                  <a:pt x="1185" y="365"/>
                  <a:pt x="1186" y="365"/>
                </a:cubicBezTo>
                <a:cubicBezTo>
                  <a:pt x="1187" y="365"/>
                  <a:pt x="1188" y="365"/>
                  <a:pt x="1188" y="364"/>
                </a:cubicBezTo>
                <a:cubicBezTo>
                  <a:pt x="1480" y="72"/>
                  <a:pt x="1480" y="72"/>
                  <a:pt x="1480" y="72"/>
                </a:cubicBezTo>
                <a:cubicBezTo>
                  <a:pt x="1481" y="71"/>
                  <a:pt x="1481" y="69"/>
                  <a:pt x="1480" y="68"/>
                </a:cubicBezTo>
                <a:close/>
                <a:moveTo>
                  <a:pt x="1096" y="448"/>
                </a:moveTo>
                <a:cubicBezTo>
                  <a:pt x="876" y="667"/>
                  <a:pt x="876" y="667"/>
                  <a:pt x="876" y="667"/>
                </a:cubicBezTo>
                <a:cubicBezTo>
                  <a:pt x="875" y="668"/>
                  <a:pt x="875" y="670"/>
                  <a:pt x="876" y="671"/>
                </a:cubicBezTo>
                <a:cubicBezTo>
                  <a:pt x="877" y="672"/>
                  <a:pt x="878" y="672"/>
                  <a:pt x="879" y="672"/>
                </a:cubicBezTo>
                <a:cubicBezTo>
                  <a:pt x="879" y="672"/>
                  <a:pt x="880" y="672"/>
                  <a:pt x="881" y="671"/>
                </a:cubicBezTo>
                <a:cubicBezTo>
                  <a:pt x="1100" y="452"/>
                  <a:pt x="1100" y="452"/>
                  <a:pt x="1100" y="452"/>
                </a:cubicBezTo>
                <a:cubicBezTo>
                  <a:pt x="1101" y="451"/>
                  <a:pt x="1101" y="449"/>
                  <a:pt x="1100" y="448"/>
                </a:cubicBezTo>
                <a:cubicBezTo>
                  <a:pt x="1099" y="446"/>
                  <a:pt x="1097" y="446"/>
                  <a:pt x="1096" y="448"/>
                </a:cubicBezTo>
                <a:close/>
                <a:moveTo>
                  <a:pt x="1490" y="76"/>
                </a:moveTo>
                <a:cubicBezTo>
                  <a:pt x="1491" y="75"/>
                  <a:pt x="1491" y="73"/>
                  <a:pt x="1490" y="72"/>
                </a:cubicBezTo>
                <a:cubicBezTo>
                  <a:pt x="1489" y="71"/>
                  <a:pt x="1487" y="71"/>
                  <a:pt x="1486" y="72"/>
                </a:cubicBezTo>
                <a:cubicBezTo>
                  <a:pt x="1191" y="367"/>
                  <a:pt x="1191" y="367"/>
                  <a:pt x="1191" y="367"/>
                </a:cubicBezTo>
                <a:cubicBezTo>
                  <a:pt x="1190" y="368"/>
                  <a:pt x="1190" y="370"/>
                  <a:pt x="1191" y="371"/>
                </a:cubicBezTo>
                <a:cubicBezTo>
                  <a:pt x="1191" y="372"/>
                  <a:pt x="1192" y="372"/>
                  <a:pt x="1193" y="372"/>
                </a:cubicBezTo>
                <a:cubicBezTo>
                  <a:pt x="1194" y="372"/>
                  <a:pt x="1195" y="372"/>
                  <a:pt x="1195" y="371"/>
                </a:cubicBezTo>
                <a:lnTo>
                  <a:pt x="1490" y="76"/>
                </a:lnTo>
                <a:close/>
                <a:moveTo>
                  <a:pt x="1090" y="467"/>
                </a:moveTo>
                <a:cubicBezTo>
                  <a:pt x="879" y="678"/>
                  <a:pt x="879" y="678"/>
                  <a:pt x="879" y="678"/>
                </a:cubicBezTo>
                <a:cubicBezTo>
                  <a:pt x="878" y="679"/>
                  <a:pt x="878" y="681"/>
                  <a:pt x="879" y="683"/>
                </a:cubicBezTo>
                <a:cubicBezTo>
                  <a:pt x="880" y="683"/>
                  <a:pt x="881" y="683"/>
                  <a:pt x="881" y="683"/>
                </a:cubicBezTo>
                <a:cubicBezTo>
                  <a:pt x="882" y="683"/>
                  <a:pt x="883" y="683"/>
                  <a:pt x="884" y="683"/>
                </a:cubicBezTo>
                <a:cubicBezTo>
                  <a:pt x="1094" y="472"/>
                  <a:pt x="1094" y="472"/>
                  <a:pt x="1094" y="472"/>
                </a:cubicBezTo>
                <a:cubicBezTo>
                  <a:pt x="1096" y="470"/>
                  <a:pt x="1096" y="469"/>
                  <a:pt x="1094" y="467"/>
                </a:cubicBezTo>
                <a:cubicBezTo>
                  <a:pt x="1093" y="466"/>
                  <a:pt x="1091" y="466"/>
                  <a:pt x="1090" y="467"/>
                </a:cubicBezTo>
                <a:close/>
                <a:moveTo>
                  <a:pt x="1504" y="76"/>
                </a:moveTo>
                <a:cubicBezTo>
                  <a:pt x="1506" y="75"/>
                  <a:pt x="1506" y="73"/>
                  <a:pt x="1504" y="71"/>
                </a:cubicBezTo>
                <a:cubicBezTo>
                  <a:pt x="1503" y="70"/>
                  <a:pt x="1501" y="70"/>
                  <a:pt x="1500" y="71"/>
                </a:cubicBezTo>
                <a:cubicBezTo>
                  <a:pt x="1201" y="370"/>
                  <a:pt x="1201" y="370"/>
                  <a:pt x="1201" y="370"/>
                </a:cubicBezTo>
                <a:cubicBezTo>
                  <a:pt x="1201" y="370"/>
                  <a:pt x="1201" y="370"/>
                  <a:pt x="1201" y="370"/>
                </a:cubicBezTo>
                <a:cubicBezTo>
                  <a:pt x="1196" y="376"/>
                  <a:pt x="1196" y="376"/>
                  <a:pt x="1196" y="376"/>
                </a:cubicBezTo>
                <a:cubicBezTo>
                  <a:pt x="1195" y="377"/>
                  <a:pt x="1195" y="379"/>
                  <a:pt x="1196" y="380"/>
                </a:cubicBezTo>
                <a:cubicBezTo>
                  <a:pt x="1196" y="381"/>
                  <a:pt x="1197" y="381"/>
                  <a:pt x="1198" y="381"/>
                </a:cubicBezTo>
                <a:cubicBezTo>
                  <a:pt x="1199" y="381"/>
                  <a:pt x="1200" y="381"/>
                  <a:pt x="1200" y="380"/>
                </a:cubicBezTo>
                <a:cubicBezTo>
                  <a:pt x="1212" y="368"/>
                  <a:pt x="1212" y="368"/>
                  <a:pt x="1212" y="368"/>
                </a:cubicBezTo>
                <a:lnTo>
                  <a:pt x="1504" y="76"/>
                </a:lnTo>
                <a:close/>
                <a:moveTo>
                  <a:pt x="885" y="695"/>
                </a:moveTo>
                <a:cubicBezTo>
                  <a:pt x="1055" y="525"/>
                  <a:pt x="1055" y="525"/>
                  <a:pt x="1055" y="525"/>
                </a:cubicBezTo>
                <a:cubicBezTo>
                  <a:pt x="1055" y="525"/>
                  <a:pt x="1055" y="525"/>
                  <a:pt x="1055" y="525"/>
                </a:cubicBezTo>
                <a:cubicBezTo>
                  <a:pt x="1055" y="525"/>
                  <a:pt x="1055" y="525"/>
                  <a:pt x="1055" y="525"/>
                </a:cubicBezTo>
                <a:cubicBezTo>
                  <a:pt x="1055" y="525"/>
                  <a:pt x="1056" y="525"/>
                  <a:pt x="1056" y="524"/>
                </a:cubicBezTo>
                <a:cubicBezTo>
                  <a:pt x="1056" y="524"/>
                  <a:pt x="1056" y="524"/>
                  <a:pt x="1056" y="524"/>
                </a:cubicBezTo>
                <a:cubicBezTo>
                  <a:pt x="1056" y="524"/>
                  <a:pt x="1056" y="524"/>
                  <a:pt x="1056" y="524"/>
                </a:cubicBezTo>
                <a:cubicBezTo>
                  <a:pt x="1057" y="523"/>
                  <a:pt x="1058" y="523"/>
                  <a:pt x="1058" y="522"/>
                </a:cubicBezTo>
                <a:cubicBezTo>
                  <a:pt x="1058" y="522"/>
                  <a:pt x="1059" y="522"/>
                  <a:pt x="1059" y="521"/>
                </a:cubicBezTo>
                <a:cubicBezTo>
                  <a:pt x="1059" y="521"/>
                  <a:pt x="1059" y="521"/>
                  <a:pt x="1059" y="521"/>
                </a:cubicBezTo>
                <a:cubicBezTo>
                  <a:pt x="1059" y="521"/>
                  <a:pt x="1059" y="521"/>
                  <a:pt x="1059" y="520"/>
                </a:cubicBezTo>
                <a:cubicBezTo>
                  <a:pt x="1059" y="520"/>
                  <a:pt x="1059" y="520"/>
                  <a:pt x="1059" y="520"/>
                </a:cubicBezTo>
                <a:cubicBezTo>
                  <a:pt x="1059" y="520"/>
                  <a:pt x="1059" y="519"/>
                  <a:pt x="1059" y="519"/>
                </a:cubicBezTo>
                <a:cubicBezTo>
                  <a:pt x="1059" y="519"/>
                  <a:pt x="1059" y="519"/>
                  <a:pt x="1059" y="519"/>
                </a:cubicBezTo>
                <a:cubicBezTo>
                  <a:pt x="1059" y="518"/>
                  <a:pt x="1059" y="518"/>
                  <a:pt x="1059" y="518"/>
                </a:cubicBezTo>
                <a:cubicBezTo>
                  <a:pt x="1060" y="518"/>
                  <a:pt x="1060" y="518"/>
                  <a:pt x="1060" y="518"/>
                </a:cubicBezTo>
                <a:cubicBezTo>
                  <a:pt x="1061" y="518"/>
                  <a:pt x="1062" y="518"/>
                  <a:pt x="1063" y="518"/>
                </a:cubicBezTo>
                <a:cubicBezTo>
                  <a:pt x="1083" y="497"/>
                  <a:pt x="1083" y="497"/>
                  <a:pt x="1083" y="497"/>
                </a:cubicBezTo>
                <a:cubicBezTo>
                  <a:pt x="1084" y="496"/>
                  <a:pt x="1084" y="494"/>
                  <a:pt x="1083" y="493"/>
                </a:cubicBezTo>
                <a:cubicBezTo>
                  <a:pt x="1082" y="492"/>
                  <a:pt x="1080" y="492"/>
                  <a:pt x="1079" y="493"/>
                </a:cubicBezTo>
                <a:cubicBezTo>
                  <a:pt x="1058" y="513"/>
                  <a:pt x="1058" y="513"/>
                  <a:pt x="1058" y="513"/>
                </a:cubicBezTo>
                <a:cubicBezTo>
                  <a:pt x="1057" y="514"/>
                  <a:pt x="1057" y="515"/>
                  <a:pt x="1058" y="516"/>
                </a:cubicBezTo>
                <a:cubicBezTo>
                  <a:pt x="1058" y="516"/>
                  <a:pt x="1057" y="516"/>
                  <a:pt x="1057" y="516"/>
                </a:cubicBezTo>
                <a:cubicBezTo>
                  <a:pt x="1057" y="516"/>
                  <a:pt x="1057" y="516"/>
                  <a:pt x="1057" y="516"/>
                </a:cubicBezTo>
                <a:cubicBezTo>
                  <a:pt x="1057" y="516"/>
                  <a:pt x="1056" y="516"/>
                  <a:pt x="1056" y="516"/>
                </a:cubicBezTo>
                <a:cubicBezTo>
                  <a:pt x="1056" y="516"/>
                  <a:pt x="1056" y="516"/>
                  <a:pt x="1056" y="516"/>
                </a:cubicBezTo>
                <a:cubicBezTo>
                  <a:pt x="1056" y="516"/>
                  <a:pt x="1055" y="516"/>
                  <a:pt x="1055" y="517"/>
                </a:cubicBezTo>
                <a:cubicBezTo>
                  <a:pt x="1055" y="517"/>
                  <a:pt x="1055" y="517"/>
                  <a:pt x="1055" y="517"/>
                </a:cubicBezTo>
                <a:cubicBezTo>
                  <a:pt x="1054" y="517"/>
                  <a:pt x="1054" y="517"/>
                  <a:pt x="1054" y="517"/>
                </a:cubicBezTo>
                <a:cubicBezTo>
                  <a:pt x="1052" y="520"/>
                  <a:pt x="1052" y="520"/>
                  <a:pt x="1052" y="520"/>
                </a:cubicBezTo>
                <a:cubicBezTo>
                  <a:pt x="1052" y="520"/>
                  <a:pt x="1052" y="520"/>
                  <a:pt x="1052" y="520"/>
                </a:cubicBezTo>
                <a:cubicBezTo>
                  <a:pt x="1051" y="520"/>
                  <a:pt x="1051" y="520"/>
                  <a:pt x="1051" y="521"/>
                </a:cubicBezTo>
                <a:cubicBezTo>
                  <a:pt x="1051" y="521"/>
                  <a:pt x="1051" y="521"/>
                  <a:pt x="1051" y="521"/>
                </a:cubicBezTo>
                <a:cubicBezTo>
                  <a:pt x="881" y="691"/>
                  <a:pt x="881" y="691"/>
                  <a:pt x="881" y="691"/>
                </a:cubicBezTo>
                <a:cubicBezTo>
                  <a:pt x="880" y="692"/>
                  <a:pt x="880" y="694"/>
                  <a:pt x="881" y="695"/>
                </a:cubicBezTo>
                <a:cubicBezTo>
                  <a:pt x="881" y="696"/>
                  <a:pt x="882" y="696"/>
                  <a:pt x="883" y="696"/>
                </a:cubicBezTo>
                <a:cubicBezTo>
                  <a:pt x="884" y="696"/>
                  <a:pt x="885" y="696"/>
                  <a:pt x="885" y="695"/>
                </a:cubicBezTo>
                <a:close/>
                <a:moveTo>
                  <a:pt x="1035" y="559"/>
                </a:moveTo>
                <a:cubicBezTo>
                  <a:pt x="1037" y="558"/>
                  <a:pt x="1037" y="556"/>
                  <a:pt x="1035" y="554"/>
                </a:cubicBezTo>
                <a:cubicBezTo>
                  <a:pt x="1034" y="553"/>
                  <a:pt x="1032" y="553"/>
                  <a:pt x="1031" y="554"/>
                </a:cubicBezTo>
                <a:cubicBezTo>
                  <a:pt x="883" y="702"/>
                  <a:pt x="883" y="702"/>
                  <a:pt x="883" y="702"/>
                </a:cubicBezTo>
                <a:cubicBezTo>
                  <a:pt x="882" y="704"/>
                  <a:pt x="882" y="706"/>
                  <a:pt x="883" y="707"/>
                </a:cubicBezTo>
                <a:cubicBezTo>
                  <a:pt x="884" y="707"/>
                  <a:pt x="884" y="708"/>
                  <a:pt x="885" y="708"/>
                </a:cubicBezTo>
                <a:cubicBezTo>
                  <a:pt x="886" y="708"/>
                  <a:pt x="887" y="707"/>
                  <a:pt x="887" y="707"/>
                </a:cubicBezTo>
                <a:lnTo>
                  <a:pt x="1035" y="559"/>
                </a:lnTo>
                <a:close/>
                <a:moveTo>
                  <a:pt x="1518" y="71"/>
                </a:moveTo>
                <a:cubicBezTo>
                  <a:pt x="1517" y="70"/>
                  <a:pt x="1515" y="70"/>
                  <a:pt x="1514" y="71"/>
                </a:cubicBezTo>
                <a:cubicBezTo>
                  <a:pt x="1203" y="382"/>
                  <a:pt x="1203" y="382"/>
                  <a:pt x="1203" y="382"/>
                </a:cubicBezTo>
                <a:cubicBezTo>
                  <a:pt x="1202" y="384"/>
                  <a:pt x="1202" y="385"/>
                  <a:pt x="1203" y="387"/>
                </a:cubicBezTo>
                <a:cubicBezTo>
                  <a:pt x="1204" y="387"/>
                  <a:pt x="1204" y="388"/>
                  <a:pt x="1205" y="388"/>
                </a:cubicBezTo>
                <a:cubicBezTo>
                  <a:pt x="1206" y="388"/>
                  <a:pt x="1207" y="387"/>
                  <a:pt x="1207" y="387"/>
                </a:cubicBezTo>
                <a:cubicBezTo>
                  <a:pt x="1518" y="76"/>
                  <a:pt x="1518" y="76"/>
                  <a:pt x="1518" y="76"/>
                </a:cubicBezTo>
                <a:cubicBezTo>
                  <a:pt x="1520" y="75"/>
                  <a:pt x="1520" y="73"/>
                  <a:pt x="1518" y="71"/>
                </a:cubicBezTo>
                <a:close/>
                <a:moveTo>
                  <a:pt x="1222" y="386"/>
                </a:moveTo>
                <a:cubicBezTo>
                  <a:pt x="1529" y="79"/>
                  <a:pt x="1529" y="79"/>
                  <a:pt x="1529" y="79"/>
                </a:cubicBezTo>
                <a:cubicBezTo>
                  <a:pt x="1533" y="75"/>
                  <a:pt x="1533" y="75"/>
                  <a:pt x="1533" y="75"/>
                </a:cubicBezTo>
                <a:cubicBezTo>
                  <a:pt x="1535" y="73"/>
                  <a:pt x="1535" y="71"/>
                  <a:pt x="1533" y="70"/>
                </a:cubicBezTo>
                <a:cubicBezTo>
                  <a:pt x="1532" y="69"/>
                  <a:pt x="1530" y="69"/>
                  <a:pt x="1529" y="70"/>
                </a:cubicBezTo>
                <a:cubicBezTo>
                  <a:pt x="1217" y="382"/>
                  <a:pt x="1217" y="382"/>
                  <a:pt x="1217" y="382"/>
                </a:cubicBezTo>
                <a:cubicBezTo>
                  <a:pt x="1216" y="383"/>
                  <a:pt x="1216" y="385"/>
                  <a:pt x="1217" y="386"/>
                </a:cubicBezTo>
                <a:cubicBezTo>
                  <a:pt x="1218" y="387"/>
                  <a:pt x="1219" y="387"/>
                  <a:pt x="1220" y="387"/>
                </a:cubicBezTo>
                <a:cubicBezTo>
                  <a:pt x="1220" y="387"/>
                  <a:pt x="1221" y="387"/>
                  <a:pt x="1222" y="386"/>
                </a:cubicBezTo>
                <a:close/>
                <a:moveTo>
                  <a:pt x="1031" y="577"/>
                </a:moveTo>
                <a:cubicBezTo>
                  <a:pt x="1032" y="576"/>
                  <a:pt x="1032" y="574"/>
                  <a:pt x="1031" y="573"/>
                </a:cubicBezTo>
                <a:cubicBezTo>
                  <a:pt x="1030" y="571"/>
                  <a:pt x="1028" y="571"/>
                  <a:pt x="1027" y="573"/>
                </a:cubicBezTo>
                <a:cubicBezTo>
                  <a:pt x="887" y="712"/>
                  <a:pt x="887" y="712"/>
                  <a:pt x="887" y="712"/>
                </a:cubicBezTo>
                <a:cubicBezTo>
                  <a:pt x="886" y="713"/>
                  <a:pt x="886" y="715"/>
                  <a:pt x="887" y="716"/>
                </a:cubicBezTo>
                <a:cubicBezTo>
                  <a:pt x="888" y="717"/>
                  <a:pt x="889" y="717"/>
                  <a:pt x="890" y="717"/>
                </a:cubicBezTo>
                <a:cubicBezTo>
                  <a:pt x="890" y="717"/>
                  <a:pt x="891" y="717"/>
                  <a:pt x="892" y="716"/>
                </a:cubicBezTo>
                <a:lnTo>
                  <a:pt x="1031" y="577"/>
                </a:lnTo>
                <a:close/>
                <a:moveTo>
                  <a:pt x="1478" y="144"/>
                </a:moveTo>
                <a:cubicBezTo>
                  <a:pt x="1479" y="143"/>
                  <a:pt x="1479" y="141"/>
                  <a:pt x="1478" y="140"/>
                </a:cubicBezTo>
                <a:cubicBezTo>
                  <a:pt x="1477" y="138"/>
                  <a:pt x="1475" y="138"/>
                  <a:pt x="1474" y="140"/>
                </a:cubicBezTo>
                <a:cubicBezTo>
                  <a:pt x="1218" y="395"/>
                  <a:pt x="1218" y="395"/>
                  <a:pt x="1218" y="395"/>
                </a:cubicBezTo>
                <a:cubicBezTo>
                  <a:pt x="1217" y="396"/>
                  <a:pt x="1217" y="398"/>
                  <a:pt x="1218" y="399"/>
                </a:cubicBezTo>
                <a:cubicBezTo>
                  <a:pt x="1219" y="400"/>
                  <a:pt x="1220" y="400"/>
                  <a:pt x="1221" y="400"/>
                </a:cubicBezTo>
                <a:cubicBezTo>
                  <a:pt x="1221" y="400"/>
                  <a:pt x="1222" y="400"/>
                  <a:pt x="1223" y="399"/>
                </a:cubicBezTo>
                <a:lnTo>
                  <a:pt x="1478" y="144"/>
                </a:lnTo>
                <a:close/>
                <a:moveTo>
                  <a:pt x="1481" y="137"/>
                </a:moveTo>
                <a:cubicBezTo>
                  <a:pt x="1482" y="137"/>
                  <a:pt x="1482" y="138"/>
                  <a:pt x="1483" y="138"/>
                </a:cubicBezTo>
                <a:cubicBezTo>
                  <a:pt x="1484" y="138"/>
                  <a:pt x="1485" y="137"/>
                  <a:pt x="1485" y="137"/>
                </a:cubicBezTo>
                <a:cubicBezTo>
                  <a:pt x="1547" y="75"/>
                  <a:pt x="1547" y="75"/>
                  <a:pt x="1547" y="75"/>
                </a:cubicBezTo>
                <a:cubicBezTo>
                  <a:pt x="1549" y="73"/>
                  <a:pt x="1549" y="71"/>
                  <a:pt x="1547" y="70"/>
                </a:cubicBezTo>
                <a:cubicBezTo>
                  <a:pt x="1546" y="69"/>
                  <a:pt x="1544" y="69"/>
                  <a:pt x="1543" y="70"/>
                </a:cubicBezTo>
                <a:cubicBezTo>
                  <a:pt x="1481" y="132"/>
                  <a:pt x="1481" y="132"/>
                  <a:pt x="1481" y="132"/>
                </a:cubicBezTo>
                <a:cubicBezTo>
                  <a:pt x="1480" y="133"/>
                  <a:pt x="1480" y="135"/>
                  <a:pt x="1481" y="137"/>
                </a:cubicBezTo>
                <a:close/>
                <a:moveTo>
                  <a:pt x="1033" y="589"/>
                </a:moveTo>
                <a:cubicBezTo>
                  <a:pt x="1034" y="588"/>
                  <a:pt x="1034" y="586"/>
                  <a:pt x="1033" y="585"/>
                </a:cubicBezTo>
                <a:cubicBezTo>
                  <a:pt x="1032" y="584"/>
                  <a:pt x="1030" y="584"/>
                  <a:pt x="1029" y="585"/>
                </a:cubicBezTo>
                <a:cubicBezTo>
                  <a:pt x="892" y="721"/>
                  <a:pt x="892" y="721"/>
                  <a:pt x="892" y="721"/>
                </a:cubicBezTo>
                <a:cubicBezTo>
                  <a:pt x="891" y="722"/>
                  <a:pt x="891" y="724"/>
                  <a:pt x="892" y="725"/>
                </a:cubicBezTo>
                <a:cubicBezTo>
                  <a:pt x="893" y="726"/>
                  <a:pt x="894" y="726"/>
                  <a:pt x="894" y="726"/>
                </a:cubicBezTo>
                <a:cubicBezTo>
                  <a:pt x="895" y="726"/>
                  <a:pt x="896" y="726"/>
                  <a:pt x="897" y="725"/>
                </a:cubicBezTo>
                <a:lnTo>
                  <a:pt x="1033" y="589"/>
                </a:lnTo>
                <a:close/>
                <a:moveTo>
                  <a:pt x="1495" y="137"/>
                </a:moveTo>
                <a:cubicBezTo>
                  <a:pt x="1495" y="138"/>
                  <a:pt x="1496" y="138"/>
                  <a:pt x="1497" y="138"/>
                </a:cubicBezTo>
                <a:cubicBezTo>
                  <a:pt x="1498" y="138"/>
                  <a:pt x="1498" y="138"/>
                  <a:pt x="1499" y="137"/>
                </a:cubicBezTo>
                <a:cubicBezTo>
                  <a:pt x="1559" y="77"/>
                  <a:pt x="1559" y="77"/>
                  <a:pt x="1559" y="77"/>
                </a:cubicBezTo>
                <a:cubicBezTo>
                  <a:pt x="1560" y="76"/>
                  <a:pt x="1560" y="74"/>
                  <a:pt x="1559" y="73"/>
                </a:cubicBezTo>
                <a:cubicBezTo>
                  <a:pt x="1558" y="72"/>
                  <a:pt x="1556" y="72"/>
                  <a:pt x="1554" y="73"/>
                </a:cubicBezTo>
                <a:cubicBezTo>
                  <a:pt x="1495" y="133"/>
                  <a:pt x="1495" y="133"/>
                  <a:pt x="1495" y="133"/>
                </a:cubicBezTo>
                <a:cubicBezTo>
                  <a:pt x="1493" y="134"/>
                  <a:pt x="1493" y="136"/>
                  <a:pt x="1495" y="137"/>
                </a:cubicBezTo>
                <a:close/>
                <a:moveTo>
                  <a:pt x="1472" y="164"/>
                </a:moveTo>
                <a:cubicBezTo>
                  <a:pt x="1473" y="163"/>
                  <a:pt x="1473" y="161"/>
                  <a:pt x="1472" y="160"/>
                </a:cubicBezTo>
                <a:cubicBezTo>
                  <a:pt x="1471" y="159"/>
                  <a:pt x="1469" y="159"/>
                  <a:pt x="1468" y="160"/>
                </a:cubicBezTo>
                <a:cubicBezTo>
                  <a:pt x="1222" y="405"/>
                  <a:pt x="1222" y="405"/>
                  <a:pt x="1222" y="405"/>
                </a:cubicBezTo>
                <a:cubicBezTo>
                  <a:pt x="1221" y="407"/>
                  <a:pt x="1221" y="409"/>
                  <a:pt x="1222" y="410"/>
                </a:cubicBezTo>
                <a:cubicBezTo>
                  <a:pt x="1222" y="410"/>
                  <a:pt x="1223" y="411"/>
                  <a:pt x="1224" y="411"/>
                </a:cubicBezTo>
                <a:cubicBezTo>
                  <a:pt x="1225" y="411"/>
                  <a:pt x="1226" y="410"/>
                  <a:pt x="1226" y="410"/>
                </a:cubicBezTo>
                <a:lnTo>
                  <a:pt x="1472" y="164"/>
                </a:lnTo>
                <a:close/>
                <a:moveTo>
                  <a:pt x="1034" y="593"/>
                </a:moveTo>
                <a:cubicBezTo>
                  <a:pt x="897" y="731"/>
                  <a:pt x="897" y="731"/>
                  <a:pt x="897" y="731"/>
                </a:cubicBezTo>
                <a:cubicBezTo>
                  <a:pt x="895" y="732"/>
                  <a:pt x="895" y="734"/>
                  <a:pt x="897" y="735"/>
                </a:cubicBezTo>
                <a:cubicBezTo>
                  <a:pt x="897" y="736"/>
                  <a:pt x="898" y="736"/>
                  <a:pt x="899" y="736"/>
                </a:cubicBezTo>
                <a:cubicBezTo>
                  <a:pt x="899" y="736"/>
                  <a:pt x="900" y="736"/>
                  <a:pt x="901" y="735"/>
                </a:cubicBezTo>
                <a:cubicBezTo>
                  <a:pt x="1039" y="597"/>
                  <a:pt x="1039" y="597"/>
                  <a:pt x="1039" y="597"/>
                </a:cubicBezTo>
                <a:cubicBezTo>
                  <a:pt x="1040" y="596"/>
                  <a:pt x="1040" y="594"/>
                  <a:pt x="1039" y="593"/>
                </a:cubicBezTo>
                <a:cubicBezTo>
                  <a:pt x="1037" y="592"/>
                  <a:pt x="1035" y="592"/>
                  <a:pt x="1034" y="593"/>
                </a:cubicBezTo>
                <a:close/>
                <a:moveTo>
                  <a:pt x="1510" y="136"/>
                </a:moveTo>
                <a:cubicBezTo>
                  <a:pt x="1510" y="137"/>
                  <a:pt x="1511" y="137"/>
                  <a:pt x="1512" y="137"/>
                </a:cubicBezTo>
                <a:cubicBezTo>
                  <a:pt x="1513" y="137"/>
                  <a:pt x="1513" y="137"/>
                  <a:pt x="1514" y="136"/>
                </a:cubicBezTo>
                <a:cubicBezTo>
                  <a:pt x="1572" y="79"/>
                  <a:pt x="1572" y="79"/>
                  <a:pt x="1572" y="79"/>
                </a:cubicBezTo>
                <a:cubicBezTo>
                  <a:pt x="1573" y="77"/>
                  <a:pt x="1573" y="75"/>
                  <a:pt x="1572" y="74"/>
                </a:cubicBezTo>
                <a:cubicBezTo>
                  <a:pt x="1570" y="73"/>
                  <a:pt x="1568" y="73"/>
                  <a:pt x="1567" y="74"/>
                </a:cubicBezTo>
                <a:cubicBezTo>
                  <a:pt x="1510" y="132"/>
                  <a:pt x="1510" y="132"/>
                  <a:pt x="1510" y="132"/>
                </a:cubicBezTo>
                <a:cubicBezTo>
                  <a:pt x="1508" y="133"/>
                  <a:pt x="1508" y="135"/>
                  <a:pt x="1510" y="136"/>
                </a:cubicBezTo>
                <a:close/>
                <a:moveTo>
                  <a:pt x="1483" y="167"/>
                </a:moveTo>
                <a:cubicBezTo>
                  <a:pt x="1484" y="166"/>
                  <a:pt x="1484" y="164"/>
                  <a:pt x="1483" y="163"/>
                </a:cubicBezTo>
                <a:cubicBezTo>
                  <a:pt x="1482" y="162"/>
                  <a:pt x="1480" y="162"/>
                  <a:pt x="1478" y="163"/>
                </a:cubicBezTo>
                <a:cubicBezTo>
                  <a:pt x="1225" y="416"/>
                  <a:pt x="1225" y="416"/>
                  <a:pt x="1225" y="416"/>
                </a:cubicBezTo>
                <a:cubicBezTo>
                  <a:pt x="1224" y="417"/>
                  <a:pt x="1224" y="419"/>
                  <a:pt x="1225" y="420"/>
                </a:cubicBezTo>
                <a:cubicBezTo>
                  <a:pt x="1226" y="421"/>
                  <a:pt x="1227" y="421"/>
                  <a:pt x="1228" y="421"/>
                </a:cubicBezTo>
                <a:cubicBezTo>
                  <a:pt x="1228" y="421"/>
                  <a:pt x="1229" y="421"/>
                  <a:pt x="1230" y="420"/>
                </a:cubicBezTo>
                <a:lnTo>
                  <a:pt x="1483" y="167"/>
                </a:lnTo>
                <a:close/>
                <a:moveTo>
                  <a:pt x="1034" y="607"/>
                </a:moveTo>
                <a:cubicBezTo>
                  <a:pt x="897" y="745"/>
                  <a:pt x="897" y="745"/>
                  <a:pt x="897" y="745"/>
                </a:cubicBezTo>
                <a:cubicBezTo>
                  <a:pt x="896" y="746"/>
                  <a:pt x="896" y="748"/>
                  <a:pt x="897" y="749"/>
                </a:cubicBezTo>
                <a:cubicBezTo>
                  <a:pt x="897" y="750"/>
                  <a:pt x="898" y="750"/>
                  <a:pt x="899" y="750"/>
                </a:cubicBezTo>
                <a:cubicBezTo>
                  <a:pt x="900" y="750"/>
                  <a:pt x="900" y="750"/>
                  <a:pt x="901" y="749"/>
                </a:cubicBezTo>
                <a:cubicBezTo>
                  <a:pt x="1039" y="611"/>
                  <a:pt x="1039" y="611"/>
                  <a:pt x="1039" y="611"/>
                </a:cubicBezTo>
                <a:cubicBezTo>
                  <a:pt x="1040" y="610"/>
                  <a:pt x="1040" y="608"/>
                  <a:pt x="1039" y="607"/>
                </a:cubicBezTo>
                <a:cubicBezTo>
                  <a:pt x="1037" y="606"/>
                  <a:pt x="1035" y="606"/>
                  <a:pt x="1034" y="607"/>
                </a:cubicBezTo>
                <a:close/>
                <a:moveTo>
                  <a:pt x="1530" y="130"/>
                </a:moveTo>
                <a:cubicBezTo>
                  <a:pt x="1529" y="128"/>
                  <a:pt x="1527" y="128"/>
                  <a:pt x="1526" y="130"/>
                </a:cubicBezTo>
                <a:cubicBezTo>
                  <a:pt x="1520" y="135"/>
                  <a:pt x="1520" y="135"/>
                  <a:pt x="1520" y="135"/>
                </a:cubicBezTo>
                <a:cubicBezTo>
                  <a:pt x="1519" y="137"/>
                  <a:pt x="1519" y="139"/>
                  <a:pt x="1520" y="140"/>
                </a:cubicBezTo>
                <a:cubicBezTo>
                  <a:pt x="1520" y="140"/>
                  <a:pt x="1521" y="141"/>
                  <a:pt x="1522" y="141"/>
                </a:cubicBezTo>
                <a:cubicBezTo>
                  <a:pt x="1523" y="141"/>
                  <a:pt x="1524" y="140"/>
                  <a:pt x="1524" y="140"/>
                </a:cubicBezTo>
                <a:cubicBezTo>
                  <a:pt x="1530" y="134"/>
                  <a:pt x="1530" y="134"/>
                  <a:pt x="1530" y="134"/>
                </a:cubicBezTo>
                <a:cubicBezTo>
                  <a:pt x="1531" y="133"/>
                  <a:pt x="1531" y="131"/>
                  <a:pt x="1530" y="130"/>
                </a:cubicBezTo>
                <a:close/>
                <a:moveTo>
                  <a:pt x="1001" y="659"/>
                </a:moveTo>
                <a:cubicBezTo>
                  <a:pt x="999" y="658"/>
                  <a:pt x="997" y="658"/>
                  <a:pt x="996" y="659"/>
                </a:cubicBezTo>
                <a:cubicBezTo>
                  <a:pt x="903" y="752"/>
                  <a:pt x="903" y="752"/>
                  <a:pt x="903" y="752"/>
                </a:cubicBezTo>
                <a:cubicBezTo>
                  <a:pt x="902" y="753"/>
                  <a:pt x="902" y="755"/>
                  <a:pt x="903" y="756"/>
                </a:cubicBezTo>
                <a:cubicBezTo>
                  <a:pt x="904" y="757"/>
                  <a:pt x="905" y="757"/>
                  <a:pt x="906" y="757"/>
                </a:cubicBezTo>
                <a:cubicBezTo>
                  <a:pt x="906" y="757"/>
                  <a:pt x="907" y="757"/>
                  <a:pt x="908" y="756"/>
                </a:cubicBezTo>
                <a:cubicBezTo>
                  <a:pt x="1001" y="663"/>
                  <a:pt x="1001" y="663"/>
                  <a:pt x="1001" y="663"/>
                </a:cubicBezTo>
                <a:cubicBezTo>
                  <a:pt x="1002" y="662"/>
                  <a:pt x="1002" y="660"/>
                  <a:pt x="1001" y="659"/>
                </a:cubicBezTo>
                <a:close/>
                <a:moveTo>
                  <a:pt x="1004" y="652"/>
                </a:moveTo>
                <a:cubicBezTo>
                  <a:pt x="1002" y="654"/>
                  <a:pt x="1002" y="654"/>
                  <a:pt x="1002" y="654"/>
                </a:cubicBezTo>
                <a:cubicBezTo>
                  <a:pt x="1000" y="655"/>
                  <a:pt x="1000" y="657"/>
                  <a:pt x="1002" y="658"/>
                </a:cubicBezTo>
                <a:cubicBezTo>
                  <a:pt x="1002" y="659"/>
                  <a:pt x="1003" y="659"/>
                  <a:pt x="1004" y="659"/>
                </a:cubicBezTo>
                <a:cubicBezTo>
                  <a:pt x="1005" y="659"/>
                  <a:pt x="1005" y="659"/>
                  <a:pt x="1006" y="658"/>
                </a:cubicBezTo>
                <a:cubicBezTo>
                  <a:pt x="1008" y="656"/>
                  <a:pt x="1008" y="656"/>
                  <a:pt x="1008" y="656"/>
                </a:cubicBezTo>
                <a:cubicBezTo>
                  <a:pt x="1009" y="655"/>
                  <a:pt x="1009" y="653"/>
                  <a:pt x="1008" y="652"/>
                </a:cubicBezTo>
                <a:cubicBezTo>
                  <a:pt x="1007" y="650"/>
                  <a:pt x="1005" y="650"/>
                  <a:pt x="1004" y="652"/>
                </a:cubicBezTo>
                <a:close/>
                <a:moveTo>
                  <a:pt x="1496" y="168"/>
                </a:moveTo>
                <a:cubicBezTo>
                  <a:pt x="1497" y="167"/>
                  <a:pt x="1497" y="165"/>
                  <a:pt x="1496" y="164"/>
                </a:cubicBezTo>
                <a:cubicBezTo>
                  <a:pt x="1495" y="163"/>
                  <a:pt x="1493" y="163"/>
                  <a:pt x="1492" y="164"/>
                </a:cubicBezTo>
                <a:cubicBezTo>
                  <a:pt x="1230" y="425"/>
                  <a:pt x="1230" y="425"/>
                  <a:pt x="1230" y="425"/>
                </a:cubicBezTo>
                <a:cubicBezTo>
                  <a:pt x="1229" y="426"/>
                  <a:pt x="1229" y="428"/>
                  <a:pt x="1230" y="429"/>
                </a:cubicBezTo>
                <a:cubicBezTo>
                  <a:pt x="1231" y="430"/>
                  <a:pt x="1232" y="430"/>
                  <a:pt x="1233" y="430"/>
                </a:cubicBezTo>
                <a:cubicBezTo>
                  <a:pt x="1233" y="430"/>
                  <a:pt x="1234" y="430"/>
                  <a:pt x="1235" y="429"/>
                </a:cubicBezTo>
                <a:lnTo>
                  <a:pt x="1496" y="168"/>
                </a:lnTo>
                <a:close/>
                <a:moveTo>
                  <a:pt x="1034" y="622"/>
                </a:moveTo>
                <a:cubicBezTo>
                  <a:pt x="1017" y="638"/>
                  <a:pt x="1017" y="638"/>
                  <a:pt x="1017" y="638"/>
                </a:cubicBezTo>
                <a:cubicBezTo>
                  <a:pt x="1016" y="639"/>
                  <a:pt x="1016" y="641"/>
                  <a:pt x="1017" y="642"/>
                </a:cubicBezTo>
                <a:cubicBezTo>
                  <a:pt x="1018" y="643"/>
                  <a:pt x="1019" y="643"/>
                  <a:pt x="1020" y="643"/>
                </a:cubicBezTo>
                <a:cubicBezTo>
                  <a:pt x="1020" y="643"/>
                  <a:pt x="1021" y="643"/>
                  <a:pt x="1022" y="642"/>
                </a:cubicBezTo>
                <a:cubicBezTo>
                  <a:pt x="1038" y="626"/>
                  <a:pt x="1038" y="626"/>
                  <a:pt x="1038" y="626"/>
                </a:cubicBezTo>
                <a:cubicBezTo>
                  <a:pt x="1039" y="625"/>
                  <a:pt x="1039" y="623"/>
                  <a:pt x="1038" y="622"/>
                </a:cubicBezTo>
                <a:cubicBezTo>
                  <a:pt x="1037" y="620"/>
                  <a:pt x="1035" y="620"/>
                  <a:pt x="1034" y="622"/>
                </a:cubicBezTo>
                <a:close/>
                <a:moveTo>
                  <a:pt x="1538" y="121"/>
                </a:moveTo>
                <a:cubicBezTo>
                  <a:pt x="1539" y="122"/>
                  <a:pt x="1540" y="122"/>
                  <a:pt x="1540" y="122"/>
                </a:cubicBezTo>
                <a:cubicBezTo>
                  <a:pt x="1541" y="122"/>
                  <a:pt x="1542" y="122"/>
                  <a:pt x="1543" y="121"/>
                </a:cubicBezTo>
                <a:cubicBezTo>
                  <a:pt x="1580" y="84"/>
                  <a:pt x="1580" y="84"/>
                  <a:pt x="1580" y="84"/>
                </a:cubicBezTo>
                <a:cubicBezTo>
                  <a:pt x="1581" y="83"/>
                  <a:pt x="1581" y="81"/>
                  <a:pt x="1580" y="80"/>
                </a:cubicBezTo>
                <a:cubicBezTo>
                  <a:pt x="1579" y="78"/>
                  <a:pt x="1577" y="78"/>
                  <a:pt x="1576" y="80"/>
                </a:cubicBezTo>
                <a:cubicBezTo>
                  <a:pt x="1538" y="117"/>
                  <a:pt x="1538" y="117"/>
                  <a:pt x="1538" y="117"/>
                </a:cubicBezTo>
                <a:cubicBezTo>
                  <a:pt x="1537" y="118"/>
                  <a:pt x="1537" y="120"/>
                  <a:pt x="1538" y="121"/>
                </a:cubicBezTo>
                <a:close/>
                <a:moveTo>
                  <a:pt x="999" y="670"/>
                </a:moveTo>
                <a:cubicBezTo>
                  <a:pt x="920" y="749"/>
                  <a:pt x="920" y="749"/>
                  <a:pt x="920" y="749"/>
                </a:cubicBezTo>
                <a:cubicBezTo>
                  <a:pt x="919" y="750"/>
                  <a:pt x="919" y="752"/>
                  <a:pt x="920" y="753"/>
                </a:cubicBezTo>
                <a:cubicBezTo>
                  <a:pt x="921" y="754"/>
                  <a:pt x="922" y="754"/>
                  <a:pt x="922" y="754"/>
                </a:cubicBezTo>
                <a:cubicBezTo>
                  <a:pt x="923" y="754"/>
                  <a:pt x="924" y="754"/>
                  <a:pt x="925" y="753"/>
                </a:cubicBezTo>
                <a:cubicBezTo>
                  <a:pt x="1004" y="674"/>
                  <a:pt x="1004" y="674"/>
                  <a:pt x="1004" y="674"/>
                </a:cubicBezTo>
                <a:cubicBezTo>
                  <a:pt x="1005" y="673"/>
                  <a:pt x="1005" y="671"/>
                  <a:pt x="1004" y="670"/>
                </a:cubicBezTo>
                <a:cubicBezTo>
                  <a:pt x="1003" y="669"/>
                  <a:pt x="1001" y="669"/>
                  <a:pt x="999" y="670"/>
                </a:cubicBezTo>
                <a:close/>
                <a:moveTo>
                  <a:pt x="1506" y="172"/>
                </a:moveTo>
                <a:cubicBezTo>
                  <a:pt x="1510" y="168"/>
                  <a:pt x="1510" y="168"/>
                  <a:pt x="1510" y="168"/>
                </a:cubicBezTo>
                <a:cubicBezTo>
                  <a:pt x="1512" y="166"/>
                  <a:pt x="1512" y="164"/>
                  <a:pt x="1510" y="163"/>
                </a:cubicBezTo>
                <a:cubicBezTo>
                  <a:pt x="1509" y="162"/>
                  <a:pt x="1507" y="162"/>
                  <a:pt x="1506" y="163"/>
                </a:cubicBezTo>
                <a:cubicBezTo>
                  <a:pt x="1499" y="170"/>
                  <a:pt x="1499" y="170"/>
                  <a:pt x="1499" y="170"/>
                </a:cubicBezTo>
                <a:cubicBezTo>
                  <a:pt x="1234" y="435"/>
                  <a:pt x="1234" y="435"/>
                  <a:pt x="1234" y="435"/>
                </a:cubicBezTo>
                <a:cubicBezTo>
                  <a:pt x="1233" y="436"/>
                  <a:pt x="1233" y="438"/>
                  <a:pt x="1234" y="440"/>
                </a:cubicBezTo>
                <a:cubicBezTo>
                  <a:pt x="1235" y="440"/>
                  <a:pt x="1235" y="440"/>
                  <a:pt x="1236" y="440"/>
                </a:cubicBezTo>
                <a:cubicBezTo>
                  <a:pt x="1237" y="440"/>
                  <a:pt x="1238" y="440"/>
                  <a:pt x="1238" y="440"/>
                </a:cubicBezTo>
                <a:lnTo>
                  <a:pt x="1506" y="172"/>
                </a:lnTo>
                <a:close/>
                <a:moveTo>
                  <a:pt x="1547" y="123"/>
                </a:moveTo>
                <a:cubicBezTo>
                  <a:pt x="1545" y="124"/>
                  <a:pt x="1545" y="126"/>
                  <a:pt x="1547" y="127"/>
                </a:cubicBezTo>
                <a:cubicBezTo>
                  <a:pt x="1547" y="128"/>
                  <a:pt x="1548" y="128"/>
                  <a:pt x="1549" y="128"/>
                </a:cubicBezTo>
                <a:cubicBezTo>
                  <a:pt x="1550" y="128"/>
                  <a:pt x="1550" y="128"/>
                  <a:pt x="1551" y="127"/>
                </a:cubicBezTo>
                <a:cubicBezTo>
                  <a:pt x="1557" y="121"/>
                  <a:pt x="1557" y="121"/>
                  <a:pt x="1557" y="121"/>
                </a:cubicBezTo>
                <a:cubicBezTo>
                  <a:pt x="1589" y="89"/>
                  <a:pt x="1589" y="89"/>
                  <a:pt x="1589" y="89"/>
                </a:cubicBezTo>
                <a:cubicBezTo>
                  <a:pt x="1590" y="88"/>
                  <a:pt x="1590" y="86"/>
                  <a:pt x="1589" y="85"/>
                </a:cubicBezTo>
                <a:cubicBezTo>
                  <a:pt x="1587" y="84"/>
                  <a:pt x="1585" y="84"/>
                  <a:pt x="1584" y="85"/>
                </a:cubicBezTo>
                <a:cubicBezTo>
                  <a:pt x="1550" y="119"/>
                  <a:pt x="1550" y="119"/>
                  <a:pt x="1550" y="119"/>
                </a:cubicBezTo>
                <a:lnTo>
                  <a:pt x="1547" y="123"/>
                </a:lnTo>
                <a:close/>
                <a:moveTo>
                  <a:pt x="1518" y="174"/>
                </a:moveTo>
                <a:cubicBezTo>
                  <a:pt x="1519" y="173"/>
                  <a:pt x="1519" y="171"/>
                  <a:pt x="1518" y="169"/>
                </a:cubicBezTo>
                <a:cubicBezTo>
                  <a:pt x="1517" y="168"/>
                  <a:pt x="1515" y="168"/>
                  <a:pt x="1514" y="169"/>
                </a:cubicBezTo>
                <a:cubicBezTo>
                  <a:pt x="1305" y="378"/>
                  <a:pt x="1305" y="378"/>
                  <a:pt x="1305" y="378"/>
                </a:cubicBezTo>
                <a:cubicBezTo>
                  <a:pt x="1304" y="380"/>
                  <a:pt x="1304" y="382"/>
                  <a:pt x="1305" y="383"/>
                </a:cubicBezTo>
                <a:cubicBezTo>
                  <a:pt x="1305" y="383"/>
                  <a:pt x="1306" y="384"/>
                  <a:pt x="1307" y="384"/>
                </a:cubicBezTo>
                <a:cubicBezTo>
                  <a:pt x="1308" y="384"/>
                  <a:pt x="1309" y="383"/>
                  <a:pt x="1309" y="383"/>
                </a:cubicBezTo>
                <a:cubicBezTo>
                  <a:pt x="1512" y="180"/>
                  <a:pt x="1512" y="180"/>
                  <a:pt x="1512" y="180"/>
                </a:cubicBezTo>
                <a:lnTo>
                  <a:pt x="1518" y="174"/>
                </a:lnTo>
                <a:close/>
                <a:moveTo>
                  <a:pt x="983" y="700"/>
                </a:moveTo>
                <a:cubicBezTo>
                  <a:pt x="934" y="749"/>
                  <a:pt x="934" y="749"/>
                  <a:pt x="934" y="749"/>
                </a:cubicBezTo>
                <a:cubicBezTo>
                  <a:pt x="933" y="751"/>
                  <a:pt x="933" y="753"/>
                  <a:pt x="934" y="754"/>
                </a:cubicBezTo>
                <a:cubicBezTo>
                  <a:pt x="934" y="754"/>
                  <a:pt x="935" y="755"/>
                  <a:pt x="936" y="755"/>
                </a:cubicBezTo>
                <a:cubicBezTo>
                  <a:pt x="937" y="755"/>
                  <a:pt x="938" y="754"/>
                  <a:pt x="938" y="754"/>
                </a:cubicBezTo>
                <a:cubicBezTo>
                  <a:pt x="988" y="704"/>
                  <a:pt x="988" y="704"/>
                  <a:pt x="988" y="704"/>
                </a:cubicBezTo>
                <a:cubicBezTo>
                  <a:pt x="989" y="703"/>
                  <a:pt x="989" y="701"/>
                  <a:pt x="988" y="700"/>
                </a:cubicBezTo>
                <a:cubicBezTo>
                  <a:pt x="987" y="699"/>
                  <a:pt x="985" y="699"/>
                  <a:pt x="983" y="700"/>
                </a:cubicBezTo>
                <a:close/>
                <a:moveTo>
                  <a:pt x="1299" y="384"/>
                </a:moveTo>
                <a:cubicBezTo>
                  <a:pt x="1239" y="444"/>
                  <a:pt x="1239" y="444"/>
                  <a:pt x="1239" y="444"/>
                </a:cubicBezTo>
                <a:cubicBezTo>
                  <a:pt x="1238" y="446"/>
                  <a:pt x="1238" y="448"/>
                  <a:pt x="1239" y="449"/>
                </a:cubicBezTo>
                <a:cubicBezTo>
                  <a:pt x="1240" y="449"/>
                  <a:pt x="1240" y="450"/>
                  <a:pt x="1241" y="450"/>
                </a:cubicBezTo>
                <a:cubicBezTo>
                  <a:pt x="1242" y="450"/>
                  <a:pt x="1243" y="449"/>
                  <a:pt x="1243" y="449"/>
                </a:cubicBezTo>
                <a:cubicBezTo>
                  <a:pt x="1303" y="389"/>
                  <a:pt x="1303" y="389"/>
                  <a:pt x="1303" y="389"/>
                </a:cubicBezTo>
                <a:cubicBezTo>
                  <a:pt x="1304" y="388"/>
                  <a:pt x="1304" y="386"/>
                  <a:pt x="1303" y="384"/>
                </a:cubicBezTo>
                <a:cubicBezTo>
                  <a:pt x="1302" y="383"/>
                  <a:pt x="1300" y="383"/>
                  <a:pt x="1299" y="384"/>
                </a:cubicBezTo>
                <a:close/>
                <a:moveTo>
                  <a:pt x="1561" y="126"/>
                </a:moveTo>
                <a:cubicBezTo>
                  <a:pt x="1562" y="127"/>
                  <a:pt x="1563" y="127"/>
                  <a:pt x="1563" y="127"/>
                </a:cubicBezTo>
                <a:cubicBezTo>
                  <a:pt x="1564" y="127"/>
                  <a:pt x="1565" y="127"/>
                  <a:pt x="1566" y="126"/>
                </a:cubicBezTo>
                <a:cubicBezTo>
                  <a:pt x="1597" y="95"/>
                  <a:pt x="1597" y="95"/>
                  <a:pt x="1597" y="95"/>
                </a:cubicBezTo>
                <a:cubicBezTo>
                  <a:pt x="1598" y="94"/>
                  <a:pt x="1598" y="92"/>
                  <a:pt x="1597" y="91"/>
                </a:cubicBezTo>
                <a:cubicBezTo>
                  <a:pt x="1596" y="89"/>
                  <a:pt x="1594" y="89"/>
                  <a:pt x="1593" y="91"/>
                </a:cubicBezTo>
                <a:cubicBezTo>
                  <a:pt x="1561" y="122"/>
                  <a:pt x="1561" y="122"/>
                  <a:pt x="1561" y="122"/>
                </a:cubicBezTo>
                <a:cubicBezTo>
                  <a:pt x="1560" y="123"/>
                  <a:pt x="1560" y="125"/>
                  <a:pt x="1561" y="126"/>
                </a:cubicBezTo>
                <a:close/>
                <a:moveTo>
                  <a:pt x="1051" y="651"/>
                </a:moveTo>
                <a:cubicBezTo>
                  <a:pt x="1051" y="651"/>
                  <a:pt x="1052" y="652"/>
                  <a:pt x="1053" y="652"/>
                </a:cubicBezTo>
                <a:cubicBezTo>
                  <a:pt x="1054" y="652"/>
                  <a:pt x="1055" y="651"/>
                  <a:pt x="1055" y="651"/>
                </a:cubicBezTo>
                <a:cubicBezTo>
                  <a:pt x="1092" y="614"/>
                  <a:pt x="1092" y="614"/>
                  <a:pt x="1092" y="614"/>
                </a:cubicBezTo>
                <a:cubicBezTo>
                  <a:pt x="1094" y="612"/>
                  <a:pt x="1094" y="610"/>
                  <a:pt x="1092" y="609"/>
                </a:cubicBezTo>
                <a:cubicBezTo>
                  <a:pt x="1091" y="608"/>
                  <a:pt x="1089" y="608"/>
                  <a:pt x="1088" y="609"/>
                </a:cubicBezTo>
                <a:cubicBezTo>
                  <a:pt x="1051" y="646"/>
                  <a:pt x="1051" y="646"/>
                  <a:pt x="1051" y="646"/>
                </a:cubicBezTo>
                <a:cubicBezTo>
                  <a:pt x="1050" y="648"/>
                  <a:pt x="1050" y="650"/>
                  <a:pt x="1051" y="651"/>
                </a:cubicBezTo>
                <a:close/>
                <a:moveTo>
                  <a:pt x="1554" y="148"/>
                </a:moveTo>
                <a:cubicBezTo>
                  <a:pt x="1555" y="148"/>
                  <a:pt x="1555" y="148"/>
                  <a:pt x="1556" y="148"/>
                </a:cubicBezTo>
                <a:cubicBezTo>
                  <a:pt x="1557" y="148"/>
                  <a:pt x="1558" y="148"/>
                  <a:pt x="1558" y="148"/>
                </a:cubicBezTo>
                <a:cubicBezTo>
                  <a:pt x="1605" y="101"/>
                  <a:pt x="1605" y="101"/>
                  <a:pt x="1605" y="101"/>
                </a:cubicBezTo>
                <a:cubicBezTo>
                  <a:pt x="1607" y="99"/>
                  <a:pt x="1607" y="97"/>
                  <a:pt x="1605" y="96"/>
                </a:cubicBezTo>
                <a:cubicBezTo>
                  <a:pt x="1604" y="95"/>
                  <a:pt x="1602" y="95"/>
                  <a:pt x="1601" y="96"/>
                </a:cubicBezTo>
                <a:cubicBezTo>
                  <a:pt x="1554" y="143"/>
                  <a:pt x="1554" y="143"/>
                  <a:pt x="1554" y="143"/>
                </a:cubicBezTo>
                <a:cubicBezTo>
                  <a:pt x="1553" y="144"/>
                  <a:pt x="1553" y="146"/>
                  <a:pt x="1554" y="148"/>
                </a:cubicBezTo>
                <a:close/>
                <a:moveTo>
                  <a:pt x="1269" y="437"/>
                </a:moveTo>
                <a:cubicBezTo>
                  <a:pt x="1270" y="436"/>
                  <a:pt x="1270" y="434"/>
                  <a:pt x="1269" y="433"/>
                </a:cubicBezTo>
                <a:cubicBezTo>
                  <a:pt x="1268" y="431"/>
                  <a:pt x="1266" y="431"/>
                  <a:pt x="1265" y="433"/>
                </a:cubicBezTo>
                <a:cubicBezTo>
                  <a:pt x="1243" y="454"/>
                  <a:pt x="1243" y="454"/>
                  <a:pt x="1243" y="454"/>
                </a:cubicBezTo>
                <a:cubicBezTo>
                  <a:pt x="1242" y="455"/>
                  <a:pt x="1242" y="457"/>
                  <a:pt x="1243" y="459"/>
                </a:cubicBezTo>
                <a:cubicBezTo>
                  <a:pt x="1244" y="459"/>
                  <a:pt x="1244" y="460"/>
                  <a:pt x="1245" y="460"/>
                </a:cubicBezTo>
                <a:cubicBezTo>
                  <a:pt x="1246" y="460"/>
                  <a:pt x="1247" y="459"/>
                  <a:pt x="1247" y="459"/>
                </a:cubicBezTo>
                <a:lnTo>
                  <a:pt x="1269" y="437"/>
                </a:lnTo>
                <a:close/>
                <a:moveTo>
                  <a:pt x="1329" y="377"/>
                </a:moveTo>
                <a:cubicBezTo>
                  <a:pt x="1517" y="189"/>
                  <a:pt x="1517" y="189"/>
                  <a:pt x="1517" y="189"/>
                </a:cubicBezTo>
                <a:cubicBezTo>
                  <a:pt x="1524" y="182"/>
                  <a:pt x="1524" y="182"/>
                  <a:pt x="1524" y="182"/>
                </a:cubicBezTo>
                <a:cubicBezTo>
                  <a:pt x="1526" y="180"/>
                  <a:pt x="1526" y="178"/>
                  <a:pt x="1524" y="177"/>
                </a:cubicBezTo>
                <a:cubicBezTo>
                  <a:pt x="1523" y="176"/>
                  <a:pt x="1521" y="176"/>
                  <a:pt x="1520" y="177"/>
                </a:cubicBezTo>
                <a:cubicBezTo>
                  <a:pt x="1511" y="186"/>
                  <a:pt x="1511" y="186"/>
                  <a:pt x="1511" y="186"/>
                </a:cubicBezTo>
                <a:cubicBezTo>
                  <a:pt x="1325" y="373"/>
                  <a:pt x="1325" y="373"/>
                  <a:pt x="1325" y="373"/>
                </a:cubicBezTo>
                <a:cubicBezTo>
                  <a:pt x="1323" y="374"/>
                  <a:pt x="1323" y="376"/>
                  <a:pt x="1325" y="377"/>
                </a:cubicBezTo>
                <a:cubicBezTo>
                  <a:pt x="1325" y="378"/>
                  <a:pt x="1326" y="378"/>
                  <a:pt x="1327" y="378"/>
                </a:cubicBezTo>
                <a:cubicBezTo>
                  <a:pt x="1328" y="378"/>
                  <a:pt x="1328" y="378"/>
                  <a:pt x="1329" y="377"/>
                </a:cubicBezTo>
                <a:close/>
                <a:moveTo>
                  <a:pt x="1449" y="267"/>
                </a:moveTo>
                <a:cubicBezTo>
                  <a:pt x="1447" y="266"/>
                  <a:pt x="1445" y="266"/>
                  <a:pt x="1444" y="267"/>
                </a:cubicBezTo>
                <a:cubicBezTo>
                  <a:pt x="1327" y="385"/>
                  <a:pt x="1327" y="385"/>
                  <a:pt x="1327" y="385"/>
                </a:cubicBezTo>
                <a:cubicBezTo>
                  <a:pt x="1325" y="386"/>
                  <a:pt x="1325" y="388"/>
                  <a:pt x="1327" y="389"/>
                </a:cubicBezTo>
                <a:cubicBezTo>
                  <a:pt x="1327" y="390"/>
                  <a:pt x="1328" y="390"/>
                  <a:pt x="1329" y="390"/>
                </a:cubicBezTo>
                <a:cubicBezTo>
                  <a:pt x="1330" y="390"/>
                  <a:pt x="1330" y="390"/>
                  <a:pt x="1331" y="389"/>
                </a:cubicBezTo>
                <a:cubicBezTo>
                  <a:pt x="1449" y="271"/>
                  <a:pt x="1449" y="271"/>
                  <a:pt x="1449" y="271"/>
                </a:cubicBezTo>
                <a:cubicBezTo>
                  <a:pt x="1450" y="270"/>
                  <a:pt x="1450" y="268"/>
                  <a:pt x="1449" y="267"/>
                </a:cubicBezTo>
                <a:close/>
                <a:moveTo>
                  <a:pt x="1268" y="448"/>
                </a:moveTo>
                <a:cubicBezTo>
                  <a:pt x="1267" y="446"/>
                  <a:pt x="1265" y="446"/>
                  <a:pt x="1264" y="448"/>
                </a:cubicBezTo>
                <a:cubicBezTo>
                  <a:pt x="1247" y="464"/>
                  <a:pt x="1247" y="464"/>
                  <a:pt x="1247" y="464"/>
                </a:cubicBezTo>
                <a:cubicBezTo>
                  <a:pt x="1246" y="466"/>
                  <a:pt x="1246" y="468"/>
                  <a:pt x="1247" y="469"/>
                </a:cubicBezTo>
                <a:cubicBezTo>
                  <a:pt x="1247" y="469"/>
                  <a:pt x="1248" y="470"/>
                  <a:pt x="1249" y="470"/>
                </a:cubicBezTo>
                <a:cubicBezTo>
                  <a:pt x="1250" y="470"/>
                  <a:pt x="1251" y="469"/>
                  <a:pt x="1251" y="469"/>
                </a:cubicBezTo>
                <a:cubicBezTo>
                  <a:pt x="1268" y="452"/>
                  <a:pt x="1268" y="452"/>
                  <a:pt x="1268" y="452"/>
                </a:cubicBezTo>
                <a:cubicBezTo>
                  <a:pt x="1269" y="451"/>
                  <a:pt x="1269" y="449"/>
                  <a:pt x="1268" y="448"/>
                </a:cubicBezTo>
                <a:close/>
                <a:moveTo>
                  <a:pt x="1587" y="129"/>
                </a:moveTo>
                <a:cubicBezTo>
                  <a:pt x="1588" y="129"/>
                  <a:pt x="1588" y="130"/>
                  <a:pt x="1589" y="130"/>
                </a:cubicBezTo>
                <a:cubicBezTo>
                  <a:pt x="1590" y="130"/>
                  <a:pt x="1591" y="129"/>
                  <a:pt x="1591" y="129"/>
                </a:cubicBezTo>
                <a:cubicBezTo>
                  <a:pt x="1614" y="106"/>
                  <a:pt x="1614" y="106"/>
                  <a:pt x="1614" y="106"/>
                </a:cubicBezTo>
                <a:cubicBezTo>
                  <a:pt x="1615" y="105"/>
                  <a:pt x="1615" y="103"/>
                  <a:pt x="1614" y="102"/>
                </a:cubicBezTo>
                <a:cubicBezTo>
                  <a:pt x="1612" y="101"/>
                  <a:pt x="1610" y="101"/>
                  <a:pt x="1609" y="102"/>
                </a:cubicBezTo>
                <a:cubicBezTo>
                  <a:pt x="1587" y="124"/>
                  <a:pt x="1587" y="124"/>
                  <a:pt x="1587" y="124"/>
                </a:cubicBezTo>
                <a:cubicBezTo>
                  <a:pt x="1586" y="126"/>
                  <a:pt x="1586" y="127"/>
                  <a:pt x="1587" y="129"/>
                </a:cubicBezTo>
                <a:close/>
                <a:moveTo>
                  <a:pt x="1090" y="621"/>
                </a:moveTo>
                <a:cubicBezTo>
                  <a:pt x="1050" y="662"/>
                  <a:pt x="1050" y="662"/>
                  <a:pt x="1050" y="662"/>
                </a:cubicBezTo>
                <a:cubicBezTo>
                  <a:pt x="1048" y="663"/>
                  <a:pt x="1048" y="665"/>
                  <a:pt x="1050" y="666"/>
                </a:cubicBezTo>
                <a:cubicBezTo>
                  <a:pt x="1050" y="667"/>
                  <a:pt x="1051" y="667"/>
                  <a:pt x="1052" y="667"/>
                </a:cubicBezTo>
                <a:cubicBezTo>
                  <a:pt x="1053" y="667"/>
                  <a:pt x="1053" y="667"/>
                  <a:pt x="1054" y="666"/>
                </a:cubicBezTo>
                <a:cubicBezTo>
                  <a:pt x="1094" y="626"/>
                  <a:pt x="1094" y="626"/>
                  <a:pt x="1094" y="626"/>
                </a:cubicBezTo>
                <a:cubicBezTo>
                  <a:pt x="1095" y="625"/>
                  <a:pt x="1095" y="623"/>
                  <a:pt x="1094" y="621"/>
                </a:cubicBezTo>
                <a:cubicBezTo>
                  <a:pt x="1093" y="620"/>
                  <a:pt x="1091" y="620"/>
                  <a:pt x="1090" y="621"/>
                </a:cubicBezTo>
                <a:close/>
                <a:moveTo>
                  <a:pt x="1573" y="138"/>
                </a:moveTo>
                <a:cubicBezTo>
                  <a:pt x="1558" y="153"/>
                  <a:pt x="1558" y="153"/>
                  <a:pt x="1558" y="153"/>
                </a:cubicBezTo>
                <a:cubicBezTo>
                  <a:pt x="1557" y="154"/>
                  <a:pt x="1557" y="156"/>
                  <a:pt x="1558" y="157"/>
                </a:cubicBezTo>
                <a:cubicBezTo>
                  <a:pt x="1559" y="158"/>
                  <a:pt x="1560" y="158"/>
                  <a:pt x="1560" y="158"/>
                </a:cubicBezTo>
                <a:cubicBezTo>
                  <a:pt x="1561" y="158"/>
                  <a:pt x="1562" y="158"/>
                  <a:pt x="1563" y="157"/>
                </a:cubicBezTo>
                <a:cubicBezTo>
                  <a:pt x="1578" y="142"/>
                  <a:pt x="1578" y="142"/>
                  <a:pt x="1578" y="142"/>
                </a:cubicBezTo>
                <a:cubicBezTo>
                  <a:pt x="1579" y="141"/>
                  <a:pt x="1579" y="139"/>
                  <a:pt x="1578" y="138"/>
                </a:cubicBezTo>
                <a:cubicBezTo>
                  <a:pt x="1577" y="137"/>
                  <a:pt x="1575" y="137"/>
                  <a:pt x="1573" y="138"/>
                </a:cubicBezTo>
                <a:close/>
                <a:moveTo>
                  <a:pt x="1460" y="251"/>
                </a:moveTo>
                <a:cubicBezTo>
                  <a:pt x="1459" y="253"/>
                  <a:pt x="1459" y="255"/>
                  <a:pt x="1460" y="256"/>
                </a:cubicBezTo>
                <a:cubicBezTo>
                  <a:pt x="1460" y="256"/>
                  <a:pt x="1461" y="257"/>
                  <a:pt x="1462" y="257"/>
                </a:cubicBezTo>
                <a:cubicBezTo>
                  <a:pt x="1463" y="257"/>
                  <a:pt x="1464" y="256"/>
                  <a:pt x="1464" y="256"/>
                </a:cubicBezTo>
                <a:cubicBezTo>
                  <a:pt x="1523" y="197"/>
                  <a:pt x="1523" y="197"/>
                  <a:pt x="1523" y="197"/>
                </a:cubicBezTo>
                <a:cubicBezTo>
                  <a:pt x="1532" y="188"/>
                  <a:pt x="1532" y="188"/>
                  <a:pt x="1532" y="188"/>
                </a:cubicBezTo>
                <a:cubicBezTo>
                  <a:pt x="1533" y="187"/>
                  <a:pt x="1533" y="185"/>
                  <a:pt x="1532" y="183"/>
                </a:cubicBezTo>
                <a:cubicBezTo>
                  <a:pt x="1531" y="182"/>
                  <a:pt x="1529" y="182"/>
                  <a:pt x="1528" y="183"/>
                </a:cubicBezTo>
                <a:cubicBezTo>
                  <a:pt x="1519" y="193"/>
                  <a:pt x="1519" y="193"/>
                  <a:pt x="1519" y="193"/>
                </a:cubicBezTo>
                <a:lnTo>
                  <a:pt x="1460" y="251"/>
                </a:lnTo>
                <a:close/>
                <a:moveTo>
                  <a:pt x="1338" y="394"/>
                </a:moveTo>
                <a:cubicBezTo>
                  <a:pt x="1339" y="394"/>
                  <a:pt x="1340" y="394"/>
                  <a:pt x="1341" y="393"/>
                </a:cubicBezTo>
                <a:cubicBezTo>
                  <a:pt x="1457" y="277"/>
                  <a:pt x="1457" y="277"/>
                  <a:pt x="1457" y="277"/>
                </a:cubicBezTo>
                <a:cubicBezTo>
                  <a:pt x="1458" y="276"/>
                  <a:pt x="1458" y="274"/>
                  <a:pt x="1457" y="273"/>
                </a:cubicBezTo>
                <a:cubicBezTo>
                  <a:pt x="1456" y="272"/>
                  <a:pt x="1454" y="272"/>
                  <a:pt x="1452" y="273"/>
                </a:cubicBezTo>
                <a:cubicBezTo>
                  <a:pt x="1336" y="389"/>
                  <a:pt x="1336" y="389"/>
                  <a:pt x="1336" y="389"/>
                </a:cubicBezTo>
                <a:cubicBezTo>
                  <a:pt x="1335" y="390"/>
                  <a:pt x="1335" y="392"/>
                  <a:pt x="1336" y="393"/>
                </a:cubicBezTo>
                <a:cubicBezTo>
                  <a:pt x="1337" y="394"/>
                  <a:pt x="1338" y="394"/>
                  <a:pt x="1338" y="394"/>
                </a:cubicBezTo>
                <a:close/>
                <a:moveTo>
                  <a:pt x="1535" y="190"/>
                </a:moveTo>
                <a:cubicBezTo>
                  <a:pt x="1529" y="197"/>
                  <a:pt x="1529" y="197"/>
                  <a:pt x="1529" y="197"/>
                </a:cubicBezTo>
                <a:cubicBezTo>
                  <a:pt x="1527" y="198"/>
                  <a:pt x="1527" y="200"/>
                  <a:pt x="1529" y="201"/>
                </a:cubicBezTo>
                <a:cubicBezTo>
                  <a:pt x="1529" y="202"/>
                  <a:pt x="1530" y="202"/>
                  <a:pt x="1531" y="202"/>
                </a:cubicBezTo>
                <a:cubicBezTo>
                  <a:pt x="1532" y="202"/>
                  <a:pt x="1532" y="202"/>
                  <a:pt x="1533" y="201"/>
                </a:cubicBezTo>
                <a:cubicBezTo>
                  <a:pt x="1539" y="195"/>
                  <a:pt x="1539" y="195"/>
                  <a:pt x="1539" y="195"/>
                </a:cubicBezTo>
                <a:cubicBezTo>
                  <a:pt x="1540" y="194"/>
                  <a:pt x="1540" y="192"/>
                  <a:pt x="1539" y="190"/>
                </a:cubicBezTo>
                <a:cubicBezTo>
                  <a:pt x="1538" y="189"/>
                  <a:pt x="1536" y="189"/>
                  <a:pt x="1535" y="190"/>
                </a:cubicBezTo>
                <a:close/>
                <a:moveTo>
                  <a:pt x="1525" y="209"/>
                </a:moveTo>
                <a:cubicBezTo>
                  <a:pt x="1526" y="208"/>
                  <a:pt x="1526" y="206"/>
                  <a:pt x="1525" y="204"/>
                </a:cubicBezTo>
                <a:cubicBezTo>
                  <a:pt x="1524" y="203"/>
                  <a:pt x="1522" y="203"/>
                  <a:pt x="1521" y="204"/>
                </a:cubicBezTo>
                <a:cubicBezTo>
                  <a:pt x="1470" y="256"/>
                  <a:pt x="1470" y="256"/>
                  <a:pt x="1470" y="256"/>
                </a:cubicBezTo>
                <a:cubicBezTo>
                  <a:pt x="1461" y="265"/>
                  <a:pt x="1461" y="265"/>
                  <a:pt x="1461" y="265"/>
                </a:cubicBezTo>
                <a:cubicBezTo>
                  <a:pt x="1459" y="266"/>
                  <a:pt x="1459" y="268"/>
                  <a:pt x="1461" y="269"/>
                </a:cubicBezTo>
                <a:cubicBezTo>
                  <a:pt x="1461" y="270"/>
                  <a:pt x="1462" y="270"/>
                  <a:pt x="1463" y="270"/>
                </a:cubicBezTo>
                <a:cubicBezTo>
                  <a:pt x="1463" y="270"/>
                  <a:pt x="1464" y="270"/>
                  <a:pt x="1465" y="269"/>
                </a:cubicBezTo>
                <a:cubicBezTo>
                  <a:pt x="1473" y="261"/>
                  <a:pt x="1473" y="261"/>
                  <a:pt x="1473" y="261"/>
                </a:cubicBezTo>
                <a:lnTo>
                  <a:pt x="1525" y="209"/>
                </a:lnTo>
                <a:close/>
                <a:moveTo>
                  <a:pt x="1612" y="117"/>
                </a:moveTo>
                <a:cubicBezTo>
                  <a:pt x="1613" y="118"/>
                  <a:pt x="1614" y="118"/>
                  <a:pt x="1614" y="118"/>
                </a:cubicBezTo>
                <a:cubicBezTo>
                  <a:pt x="1615" y="118"/>
                  <a:pt x="1616" y="118"/>
                  <a:pt x="1617" y="117"/>
                </a:cubicBezTo>
                <a:cubicBezTo>
                  <a:pt x="1622" y="112"/>
                  <a:pt x="1622" y="112"/>
                  <a:pt x="1622" y="112"/>
                </a:cubicBezTo>
                <a:cubicBezTo>
                  <a:pt x="1623" y="111"/>
                  <a:pt x="1623" y="109"/>
                  <a:pt x="1622" y="108"/>
                </a:cubicBezTo>
                <a:cubicBezTo>
                  <a:pt x="1620" y="107"/>
                  <a:pt x="1618" y="107"/>
                  <a:pt x="1617" y="108"/>
                </a:cubicBezTo>
                <a:cubicBezTo>
                  <a:pt x="1612" y="113"/>
                  <a:pt x="1612" y="113"/>
                  <a:pt x="1612" y="113"/>
                </a:cubicBezTo>
                <a:cubicBezTo>
                  <a:pt x="1611" y="114"/>
                  <a:pt x="1611" y="116"/>
                  <a:pt x="1612" y="117"/>
                </a:cubicBezTo>
                <a:close/>
                <a:moveTo>
                  <a:pt x="1082" y="643"/>
                </a:moveTo>
                <a:cubicBezTo>
                  <a:pt x="1047" y="679"/>
                  <a:pt x="1047" y="679"/>
                  <a:pt x="1047" y="679"/>
                </a:cubicBezTo>
                <a:cubicBezTo>
                  <a:pt x="1045" y="680"/>
                  <a:pt x="1045" y="682"/>
                  <a:pt x="1047" y="683"/>
                </a:cubicBezTo>
                <a:cubicBezTo>
                  <a:pt x="1047" y="684"/>
                  <a:pt x="1048" y="684"/>
                  <a:pt x="1049" y="684"/>
                </a:cubicBezTo>
                <a:cubicBezTo>
                  <a:pt x="1050" y="684"/>
                  <a:pt x="1050" y="684"/>
                  <a:pt x="1051" y="683"/>
                </a:cubicBezTo>
                <a:cubicBezTo>
                  <a:pt x="1087" y="647"/>
                  <a:pt x="1087" y="647"/>
                  <a:pt x="1087" y="647"/>
                </a:cubicBezTo>
                <a:cubicBezTo>
                  <a:pt x="1088" y="646"/>
                  <a:pt x="1088" y="644"/>
                  <a:pt x="1087" y="643"/>
                </a:cubicBezTo>
                <a:cubicBezTo>
                  <a:pt x="1085" y="642"/>
                  <a:pt x="1083" y="642"/>
                  <a:pt x="1082" y="643"/>
                </a:cubicBezTo>
                <a:close/>
                <a:moveTo>
                  <a:pt x="1583" y="142"/>
                </a:moveTo>
                <a:cubicBezTo>
                  <a:pt x="1565" y="160"/>
                  <a:pt x="1565" y="160"/>
                  <a:pt x="1565" y="160"/>
                </a:cubicBezTo>
                <a:cubicBezTo>
                  <a:pt x="1564" y="161"/>
                  <a:pt x="1564" y="163"/>
                  <a:pt x="1565" y="164"/>
                </a:cubicBezTo>
                <a:cubicBezTo>
                  <a:pt x="1566" y="165"/>
                  <a:pt x="1567" y="165"/>
                  <a:pt x="1567" y="165"/>
                </a:cubicBezTo>
                <a:cubicBezTo>
                  <a:pt x="1568" y="165"/>
                  <a:pt x="1569" y="165"/>
                  <a:pt x="1570" y="164"/>
                </a:cubicBezTo>
                <a:cubicBezTo>
                  <a:pt x="1588" y="146"/>
                  <a:pt x="1588" y="146"/>
                  <a:pt x="1588" y="146"/>
                </a:cubicBezTo>
                <a:cubicBezTo>
                  <a:pt x="1589" y="145"/>
                  <a:pt x="1589" y="143"/>
                  <a:pt x="1588" y="142"/>
                </a:cubicBezTo>
                <a:cubicBezTo>
                  <a:pt x="1586" y="141"/>
                  <a:pt x="1584" y="141"/>
                  <a:pt x="1583" y="142"/>
                </a:cubicBezTo>
                <a:close/>
                <a:moveTo>
                  <a:pt x="1265" y="460"/>
                </a:moveTo>
                <a:cubicBezTo>
                  <a:pt x="1264" y="461"/>
                  <a:pt x="1264" y="463"/>
                  <a:pt x="1265" y="464"/>
                </a:cubicBezTo>
                <a:cubicBezTo>
                  <a:pt x="1266" y="465"/>
                  <a:pt x="1267" y="465"/>
                  <a:pt x="1267" y="465"/>
                </a:cubicBezTo>
                <a:cubicBezTo>
                  <a:pt x="1268" y="465"/>
                  <a:pt x="1269" y="465"/>
                  <a:pt x="1270" y="464"/>
                </a:cubicBezTo>
                <a:cubicBezTo>
                  <a:pt x="1272" y="462"/>
                  <a:pt x="1272" y="462"/>
                  <a:pt x="1272" y="462"/>
                </a:cubicBezTo>
                <a:cubicBezTo>
                  <a:pt x="1273" y="461"/>
                  <a:pt x="1273" y="459"/>
                  <a:pt x="1272" y="457"/>
                </a:cubicBezTo>
                <a:cubicBezTo>
                  <a:pt x="1271" y="456"/>
                  <a:pt x="1269" y="456"/>
                  <a:pt x="1268" y="457"/>
                </a:cubicBezTo>
                <a:lnTo>
                  <a:pt x="1265" y="460"/>
                </a:lnTo>
                <a:close/>
                <a:moveTo>
                  <a:pt x="1604" y="130"/>
                </a:moveTo>
                <a:cubicBezTo>
                  <a:pt x="1605" y="129"/>
                  <a:pt x="1605" y="127"/>
                  <a:pt x="1604" y="125"/>
                </a:cubicBezTo>
                <a:cubicBezTo>
                  <a:pt x="1603" y="124"/>
                  <a:pt x="1601" y="124"/>
                  <a:pt x="1600" y="125"/>
                </a:cubicBezTo>
                <a:cubicBezTo>
                  <a:pt x="1597" y="128"/>
                  <a:pt x="1597" y="128"/>
                  <a:pt x="1597" y="128"/>
                </a:cubicBezTo>
                <a:cubicBezTo>
                  <a:pt x="1596" y="129"/>
                  <a:pt x="1596" y="131"/>
                  <a:pt x="1597" y="133"/>
                </a:cubicBezTo>
                <a:cubicBezTo>
                  <a:pt x="1598" y="133"/>
                  <a:pt x="1598" y="134"/>
                  <a:pt x="1599" y="134"/>
                </a:cubicBezTo>
                <a:cubicBezTo>
                  <a:pt x="1600" y="134"/>
                  <a:pt x="1601" y="133"/>
                  <a:pt x="1601" y="133"/>
                </a:cubicBezTo>
                <a:lnTo>
                  <a:pt x="1604" y="130"/>
                </a:lnTo>
                <a:close/>
                <a:moveTo>
                  <a:pt x="1521" y="218"/>
                </a:moveTo>
                <a:cubicBezTo>
                  <a:pt x="1504" y="236"/>
                  <a:pt x="1504" y="236"/>
                  <a:pt x="1504" y="236"/>
                </a:cubicBezTo>
                <a:cubicBezTo>
                  <a:pt x="1502" y="237"/>
                  <a:pt x="1502" y="239"/>
                  <a:pt x="1504" y="240"/>
                </a:cubicBezTo>
                <a:cubicBezTo>
                  <a:pt x="1504" y="241"/>
                  <a:pt x="1505" y="241"/>
                  <a:pt x="1506" y="241"/>
                </a:cubicBezTo>
                <a:cubicBezTo>
                  <a:pt x="1507" y="241"/>
                  <a:pt x="1507" y="241"/>
                  <a:pt x="1508" y="240"/>
                </a:cubicBezTo>
                <a:cubicBezTo>
                  <a:pt x="1526" y="222"/>
                  <a:pt x="1526" y="222"/>
                  <a:pt x="1526" y="222"/>
                </a:cubicBezTo>
                <a:cubicBezTo>
                  <a:pt x="1527" y="221"/>
                  <a:pt x="1527" y="219"/>
                  <a:pt x="1526" y="218"/>
                </a:cubicBezTo>
                <a:cubicBezTo>
                  <a:pt x="1524" y="217"/>
                  <a:pt x="1522" y="217"/>
                  <a:pt x="1521" y="218"/>
                </a:cubicBezTo>
                <a:close/>
                <a:moveTo>
                  <a:pt x="1591" y="148"/>
                </a:moveTo>
                <a:cubicBezTo>
                  <a:pt x="1573" y="166"/>
                  <a:pt x="1573" y="166"/>
                  <a:pt x="1573" y="166"/>
                </a:cubicBezTo>
                <a:cubicBezTo>
                  <a:pt x="1572" y="167"/>
                  <a:pt x="1572" y="169"/>
                  <a:pt x="1573" y="171"/>
                </a:cubicBezTo>
                <a:cubicBezTo>
                  <a:pt x="1574" y="171"/>
                  <a:pt x="1574" y="171"/>
                  <a:pt x="1575" y="171"/>
                </a:cubicBezTo>
                <a:cubicBezTo>
                  <a:pt x="1576" y="171"/>
                  <a:pt x="1577" y="171"/>
                  <a:pt x="1577" y="171"/>
                </a:cubicBezTo>
                <a:cubicBezTo>
                  <a:pt x="1595" y="153"/>
                  <a:pt x="1595" y="153"/>
                  <a:pt x="1595" y="153"/>
                </a:cubicBezTo>
                <a:cubicBezTo>
                  <a:pt x="1597" y="151"/>
                  <a:pt x="1597" y="149"/>
                  <a:pt x="1595" y="148"/>
                </a:cubicBezTo>
                <a:cubicBezTo>
                  <a:pt x="1594" y="147"/>
                  <a:pt x="1592" y="147"/>
                  <a:pt x="1591" y="148"/>
                </a:cubicBezTo>
                <a:close/>
                <a:moveTo>
                  <a:pt x="1277" y="467"/>
                </a:moveTo>
                <a:cubicBezTo>
                  <a:pt x="1276" y="466"/>
                  <a:pt x="1274" y="466"/>
                  <a:pt x="1272" y="467"/>
                </a:cubicBezTo>
                <a:cubicBezTo>
                  <a:pt x="1265" y="475"/>
                  <a:pt x="1265" y="475"/>
                  <a:pt x="1265" y="475"/>
                </a:cubicBezTo>
                <a:cubicBezTo>
                  <a:pt x="1263" y="476"/>
                  <a:pt x="1263" y="478"/>
                  <a:pt x="1265" y="479"/>
                </a:cubicBezTo>
                <a:cubicBezTo>
                  <a:pt x="1265" y="479"/>
                  <a:pt x="1266" y="480"/>
                  <a:pt x="1267" y="480"/>
                </a:cubicBezTo>
                <a:cubicBezTo>
                  <a:pt x="1268" y="480"/>
                  <a:pt x="1268" y="479"/>
                  <a:pt x="1269" y="479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8" y="470"/>
                  <a:pt x="1278" y="468"/>
                  <a:pt x="1277" y="467"/>
                </a:cubicBezTo>
                <a:close/>
                <a:moveTo>
                  <a:pt x="1471" y="273"/>
                </a:moveTo>
                <a:cubicBezTo>
                  <a:pt x="1470" y="271"/>
                  <a:pt x="1468" y="271"/>
                  <a:pt x="1467" y="273"/>
                </a:cubicBezTo>
                <a:cubicBezTo>
                  <a:pt x="1342" y="397"/>
                  <a:pt x="1342" y="397"/>
                  <a:pt x="1342" y="397"/>
                </a:cubicBezTo>
                <a:cubicBezTo>
                  <a:pt x="1341" y="399"/>
                  <a:pt x="1341" y="401"/>
                  <a:pt x="1342" y="402"/>
                </a:cubicBezTo>
                <a:cubicBezTo>
                  <a:pt x="1342" y="402"/>
                  <a:pt x="1343" y="403"/>
                  <a:pt x="1344" y="403"/>
                </a:cubicBezTo>
                <a:cubicBezTo>
                  <a:pt x="1345" y="403"/>
                  <a:pt x="1346" y="402"/>
                  <a:pt x="1346" y="402"/>
                </a:cubicBezTo>
                <a:cubicBezTo>
                  <a:pt x="1471" y="277"/>
                  <a:pt x="1471" y="277"/>
                  <a:pt x="1471" y="277"/>
                </a:cubicBezTo>
                <a:cubicBezTo>
                  <a:pt x="1472" y="276"/>
                  <a:pt x="1472" y="274"/>
                  <a:pt x="1471" y="273"/>
                </a:cubicBezTo>
                <a:close/>
                <a:moveTo>
                  <a:pt x="1543" y="197"/>
                </a:moveTo>
                <a:cubicBezTo>
                  <a:pt x="1542" y="198"/>
                  <a:pt x="1542" y="198"/>
                  <a:pt x="1542" y="198"/>
                </a:cubicBezTo>
                <a:cubicBezTo>
                  <a:pt x="1542" y="198"/>
                  <a:pt x="1542" y="198"/>
                  <a:pt x="1542" y="198"/>
                </a:cubicBezTo>
                <a:cubicBezTo>
                  <a:pt x="1535" y="205"/>
                  <a:pt x="1535" y="205"/>
                  <a:pt x="1535" y="205"/>
                </a:cubicBezTo>
                <a:cubicBezTo>
                  <a:pt x="1533" y="206"/>
                  <a:pt x="1533" y="208"/>
                  <a:pt x="1535" y="209"/>
                </a:cubicBezTo>
                <a:cubicBezTo>
                  <a:pt x="1535" y="210"/>
                  <a:pt x="1536" y="210"/>
                  <a:pt x="1537" y="210"/>
                </a:cubicBezTo>
                <a:cubicBezTo>
                  <a:pt x="1537" y="210"/>
                  <a:pt x="1538" y="210"/>
                  <a:pt x="1539" y="209"/>
                </a:cubicBezTo>
                <a:cubicBezTo>
                  <a:pt x="1545" y="203"/>
                  <a:pt x="1545" y="203"/>
                  <a:pt x="1545" y="203"/>
                </a:cubicBezTo>
                <a:cubicBezTo>
                  <a:pt x="1545" y="203"/>
                  <a:pt x="1545" y="203"/>
                  <a:pt x="1545" y="203"/>
                </a:cubicBezTo>
                <a:cubicBezTo>
                  <a:pt x="1547" y="201"/>
                  <a:pt x="1547" y="201"/>
                  <a:pt x="1547" y="201"/>
                </a:cubicBezTo>
                <a:cubicBezTo>
                  <a:pt x="1548" y="200"/>
                  <a:pt x="1548" y="198"/>
                  <a:pt x="1547" y="197"/>
                </a:cubicBezTo>
                <a:cubicBezTo>
                  <a:pt x="1546" y="196"/>
                  <a:pt x="1544" y="196"/>
                  <a:pt x="1543" y="197"/>
                </a:cubicBezTo>
                <a:close/>
                <a:moveTo>
                  <a:pt x="1075" y="665"/>
                </a:moveTo>
                <a:cubicBezTo>
                  <a:pt x="1050" y="690"/>
                  <a:pt x="1050" y="690"/>
                  <a:pt x="1050" y="690"/>
                </a:cubicBezTo>
                <a:cubicBezTo>
                  <a:pt x="1048" y="691"/>
                  <a:pt x="1048" y="693"/>
                  <a:pt x="1050" y="694"/>
                </a:cubicBezTo>
                <a:cubicBezTo>
                  <a:pt x="1050" y="695"/>
                  <a:pt x="1051" y="695"/>
                  <a:pt x="1052" y="695"/>
                </a:cubicBezTo>
                <a:cubicBezTo>
                  <a:pt x="1052" y="695"/>
                  <a:pt x="1053" y="695"/>
                  <a:pt x="1054" y="694"/>
                </a:cubicBezTo>
                <a:cubicBezTo>
                  <a:pt x="1079" y="669"/>
                  <a:pt x="1079" y="669"/>
                  <a:pt x="1079" y="669"/>
                </a:cubicBezTo>
                <a:cubicBezTo>
                  <a:pt x="1080" y="668"/>
                  <a:pt x="1080" y="666"/>
                  <a:pt x="1079" y="665"/>
                </a:cubicBezTo>
                <a:cubicBezTo>
                  <a:pt x="1078" y="663"/>
                  <a:pt x="1076" y="663"/>
                  <a:pt x="1075" y="665"/>
                </a:cubicBezTo>
                <a:close/>
                <a:moveTo>
                  <a:pt x="1496" y="243"/>
                </a:moveTo>
                <a:cubicBezTo>
                  <a:pt x="1480" y="259"/>
                  <a:pt x="1480" y="259"/>
                  <a:pt x="1480" y="259"/>
                </a:cubicBezTo>
                <a:cubicBezTo>
                  <a:pt x="1479" y="260"/>
                  <a:pt x="1479" y="262"/>
                  <a:pt x="1480" y="263"/>
                </a:cubicBezTo>
                <a:cubicBezTo>
                  <a:pt x="1481" y="264"/>
                  <a:pt x="1482" y="264"/>
                  <a:pt x="1482" y="264"/>
                </a:cubicBezTo>
                <a:cubicBezTo>
                  <a:pt x="1483" y="264"/>
                  <a:pt x="1484" y="264"/>
                  <a:pt x="1485" y="263"/>
                </a:cubicBezTo>
                <a:cubicBezTo>
                  <a:pt x="1500" y="248"/>
                  <a:pt x="1500" y="248"/>
                  <a:pt x="1500" y="248"/>
                </a:cubicBezTo>
                <a:cubicBezTo>
                  <a:pt x="1501" y="247"/>
                  <a:pt x="1501" y="245"/>
                  <a:pt x="1500" y="243"/>
                </a:cubicBezTo>
                <a:cubicBezTo>
                  <a:pt x="1499" y="242"/>
                  <a:pt x="1497" y="242"/>
                  <a:pt x="1496" y="243"/>
                </a:cubicBezTo>
                <a:close/>
                <a:moveTo>
                  <a:pt x="1599" y="159"/>
                </a:moveTo>
                <a:cubicBezTo>
                  <a:pt x="1598" y="157"/>
                  <a:pt x="1596" y="157"/>
                  <a:pt x="1595" y="159"/>
                </a:cubicBezTo>
                <a:cubicBezTo>
                  <a:pt x="1580" y="173"/>
                  <a:pt x="1580" y="173"/>
                  <a:pt x="1580" y="173"/>
                </a:cubicBezTo>
                <a:cubicBezTo>
                  <a:pt x="1579" y="174"/>
                  <a:pt x="1579" y="176"/>
                  <a:pt x="1580" y="177"/>
                </a:cubicBezTo>
                <a:cubicBezTo>
                  <a:pt x="1581" y="178"/>
                  <a:pt x="1582" y="178"/>
                  <a:pt x="1582" y="178"/>
                </a:cubicBezTo>
                <a:cubicBezTo>
                  <a:pt x="1583" y="178"/>
                  <a:pt x="1584" y="178"/>
                  <a:pt x="1585" y="177"/>
                </a:cubicBezTo>
                <a:cubicBezTo>
                  <a:pt x="1599" y="163"/>
                  <a:pt x="1599" y="163"/>
                  <a:pt x="1599" y="163"/>
                </a:cubicBezTo>
                <a:cubicBezTo>
                  <a:pt x="1600" y="162"/>
                  <a:pt x="1600" y="160"/>
                  <a:pt x="1599" y="159"/>
                </a:cubicBezTo>
                <a:close/>
                <a:moveTo>
                  <a:pt x="1544" y="209"/>
                </a:moveTo>
                <a:cubicBezTo>
                  <a:pt x="1539" y="214"/>
                  <a:pt x="1539" y="214"/>
                  <a:pt x="1539" y="214"/>
                </a:cubicBezTo>
                <a:cubicBezTo>
                  <a:pt x="1538" y="215"/>
                  <a:pt x="1538" y="217"/>
                  <a:pt x="1539" y="218"/>
                </a:cubicBezTo>
                <a:cubicBezTo>
                  <a:pt x="1540" y="219"/>
                  <a:pt x="1541" y="219"/>
                  <a:pt x="1541" y="219"/>
                </a:cubicBezTo>
                <a:cubicBezTo>
                  <a:pt x="1542" y="219"/>
                  <a:pt x="1543" y="219"/>
                  <a:pt x="1544" y="218"/>
                </a:cubicBezTo>
                <a:cubicBezTo>
                  <a:pt x="1548" y="214"/>
                  <a:pt x="1548" y="214"/>
                  <a:pt x="1548" y="214"/>
                </a:cubicBezTo>
                <a:cubicBezTo>
                  <a:pt x="1549" y="212"/>
                  <a:pt x="1549" y="210"/>
                  <a:pt x="1548" y="209"/>
                </a:cubicBezTo>
                <a:cubicBezTo>
                  <a:pt x="1547" y="208"/>
                  <a:pt x="1545" y="208"/>
                  <a:pt x="1544" y="209"/>
                </a:cubicBezTo>
                <a:close/>
                <a:moveTo>
                  <a:pt x="1068" y="685"/>
                </a:moveTo>
                <a:cubicBezTo>
                  <a:pt x="1064" y="690"/>
                  <a:pt x="1064" y="690"/>
                  <a:pt x="1064" y="690"/>
                </a:cubicBezTo>
                <a:cubicBezTo>
                  <a:pt x="1062" y="691"/>
                  <a:pt x="1062" y="693"/>
                  <a:pt x="1064" y="694"/>
                </a:cubicBezTo>
                <a:cubicBezTo>
                  <a:pt x="1064" y="695"/>
                  <a:pt x="1065" y="695"/>
                  <a:pt x="1066" y="695"/>
                </a:cubicBezTo>
                <a:cubicBezTo>
                  <a:pt x="1067" y="695"/>
                  <a:pt x="1067" y="695"/>
                  <a:pt x="1068" y="694"/>
                </a:cubicBezTo>
                <a:cubicBezTo>
                  <a:pt x="1072" y="690"/>
                  <a:pt x="1072" y="690"/>
                  <a:pt x="1072" y="690"/>
                </a:cubicBezTo>
                <a:cubicBezTo>
                  <a:pt x="1073" y="688"/>
                  <a:pt x="1073" y="687"/>
                  <a:pt x="1072" y="685"/>
                </a:cubicBezTo>
                <a:cubicBezTo>
                  <a:pt x="1071" y="684"/>
                  <a:pt x="1069" y="684"/>
                  <a:pt x="1068" y="685"/>
                </a:cubicBezTo>
                <a:close/>
                <a:moveTo>
                  <a:pt x="1277" y="476"/>
                </a:moveTo>
                <a:cubicBezTo>
                  <a:pt x="1271" y="483"/>
                  <a:pt x="1271" y="483"/>
                  <a:pt x="1271" y="483"/>
                </a:cubicBezTo>
                <a:cubicBezTo>
                  <a:pt x="1269" y="484"/>
                  <a:pt x="1269" y="486"/>
                  <a:pt x="1271" y="487"/>
                </a:cubicBezTo>
                <a:cubicBezTo>
                  <a:pt x="1271" y="487"/>
                  <a:pt x="1272" y="488"/>
                  <a:pt x="1273" y="488"/>
                </a:cubicBezTo>
                <a:cubicBezTo>
                  <a:pt x="1274" y="488"/>
                  <a:pt x="1274" y="487"/>
                  <a:pt x="1275" y="487"/>
                </a:cubicBezTo>
                <a:cubicBezTo>
                  <a:pt x="1281" y="481"/>
                  <a:pt x="1281" y="481"/>
                  <a:pt x="1281" y="481"/>
                </a:cubicBezTo>
                <a:cubicBezTo>
                  <a:pt x="1282" y="480"/>
                  <a:pt x="1282" y="478"/>
                  <a:pt x="1281" y="476"/>
                </a:cubicBezTo>
                <a:cubicBezTo>
                  <a:pt x="1280" y="475"/>
                  <a:pt x="1278" y="475"/>
                  <a:pt x="1277" y="476"/>
                </a:cubicBezTo>
                <a:close/>
                <a:moveTo>
                  <a:pt x="1485" y="276"/>
                </a:moveTo>
                <a:cubicBezTo>
                  <a:pt x="1485" y="276"/>
                  <a:pt x="1486" y="276"/>
                  <a:pt x="1487" y="275"/>
                </a:cubicBezTo>
                <a:cubicBezTo>
                  <a:pt x="1498" y="264"/>
                  <a:pt x="1498" y="264"/>
                  <a:pt x="1498" y="264"/>
                </a:cubicBezTo>
                <a:cubicBezTo>
                  <a:pt x="1499" y="263"/>
                  <a:pt x="1499" y="261"/>
                  <a:pt x="1498" y="260"/>
                </a:cubicBezTo>
                <a:cubicBezTo>
                  <a:pt x="1497" y="259"/>
                  <a:pt x="1495" y="259"/>
                  <a:pt x="1493" y="260"/>
                </a:cubicBezTo>
                <a:cubicBezTo>
                  <a:pt x="1482" y="271"/>
                  <a:pt x="1482" y="271"/>
                  <a:pt x="1482" y="271"/>
                </a:cubicBezTo>
                <a:cubicBezTo>
                  <a:pt x="1481" y="272"/>
                  <a:pt x="1481" y="274"/>
                  <a:pt x="1482" y="275"/>
                </a:cubicBezTo>
                <a:cubicBezTo>
                  <a:pt x="1483" y="276"/>
                  <a:pt x="1484" y="276"/>
                  <a:pt x="1485" y="276"/>
                </a:cubicBezTo>
                <a:close/>
                <a:moveTo>
                  <a:pt x="1463" y="291"/>
                </a:moveTo>
                <a:cubicBezTo>
                  <a:pt x="1346" y="407"/>
                  <a:pt x="1346" y="407"/>
                  <a:pt x="1346" y="407"/>
                </a:cubicBezTo>
                <a:cubicBezTo>
                  <a:pt x="1345" y="408"/>
                  <a:pt x="1345" y="410"/>
                  <a:pt x="1346" y="411"/>
                </a:cubicBezTo>
                <a:cubicBezTo>
                  <a:pt x="1347" y="412"/>
                  <a:pt x="1347" y="412"/>
                  <a:pt x="1348" y="412"/>
                </a:cubicBezTo>
                <a:cubicBezTo>
                  <a:pt x="1349" y="412"/>
                  <a:pt x="1350" y="412"/>
                  <a:pt x="1350" y="411"/>
                </a:cubicBezTo>
                <a:cubicBezTo>
                  <a:pt x="1467" y="295"/>
                  <a:pt x="1467" y="295"/>
                  <a:pt x="1467" y="295"/>
                </a:cubicBezTo>
                <a:cubicBezTo>
                  <a:pt x="1468" y="294"/>
                  <a:pt x="1468" y="292"/>
                  <a:pt x="1467" y="291"/>
                </a:cubicBezTo>
                <a:cubicBezTo>
                  <a:pt x="1466" y="289"/>
                  <a:pt x="1464" y="289"/>
                  <a:pt x="1463" y="291"/>
                </a:cubicBezTo>
                <a:close/>
                <a:moveTo>
                  <a:pt x="1593" y="183"/>
                </a:moveTo>
                <a:cubicBezTo>
                  <a:pt x="1597" y="178"/>
                  <a:pt x="1597" y="178"/>
                  <a:pt x="1597" y="178"/>
                </a:cubicBezTo>
                <a:cubicBezTo>
                  <a:pt x="1599" y="177"/>
                  <a:pt x="1599" y="175"/>
                  <a:pt x="1597" y="174"/>
                </a:cubicBezTo>
                <a:cubicBezTo>
                  <a:pt x="1596" y="173"/>
                  <a:pt x="1594" y="173"/>
                  <a:pt x="1593" y="174"/>
                </a:cubicBezTo>
                <a:cubicBezTo>
                  <a:pt x="1588" y="179"/>
                  <a:pt x="1588" y="179"/>
                  <a:pt x="1588" y="179"/>
                </a:cubicBezTo>
                <a:cubicBezTo>
                  <a:pt x="1587" y="180"/>
                  <a:pt x="1587" y="182"/>
                  <a:pt x="1588" y="183"/>
                </a:cubicBezTo>
                <a:cubicBezTo>
                  <a:pt x="1589" y="184"/>
                  <a:pt x="1590" y="184"/>
                  <a:pt x="1590" y="184"/>
                </a:cubicBezTo>
                <a:cubicBezTo>
                  <a:pt x="1591" y="184"/>
                  <a:pt x="1592" y="184"/>
                  <a:pt x="1593" y="183"/>
                </a:cubicBezTo>
                <a:close/>
                <a:moveTo>
                  <a:pt x="1546" y="221"/>
                </a:moveTo>
                <a:cubicBezTo>
                  <a:pt x="1544" y="223"/>
                  <a:pt x="1544" y="223"/>
                  <a:pt x="1544" y="223"/>
                </a:cubicBezTo>
                <a:cubicBezTo>
                  <a:pt x="1543" y="224"/>
                  <a:pt x="1543" y="226"/>
                  <a:pt x="1544" y="227"/>
                </a:cubicBezTo>
                <a:cubicBezTo>
                  <a:pt x="1545" y="228"/>
                  <a:pt x="1545" y="228"/>
                  <a:pt x="1546" y="228"/>
                </a:cubicBezTo>
                <a:cubicBezTo>
                  <a:pt x="1547" y="228"/>
                  <a:pt x="1548" y="228"/>
                  <a:pt x="1548" y="227"/>
                </a:cubicBezTo>
                <a:cubicBezTo>
                  <a:pt x="1551" y="225"/>
                  <a:pt x="1551" y="225"/>
                  <a:pt x="1551" y="225"/>
                </a:cubicBezTo>
                <a:cubicBezTo>
                  <a:pt x="1552" y="224"/>
                  <a:pt x="1552" y="222"/>
                  <a:pt x="1551" y="221"/>
                </a:cubicBezTo>
                <a:cubicBezTo>
                  <a:pt x="1550" y="219"/>
                  <a:pt x="1548" y="219"/>
                  <a:pt x="1546" y="221"/>
                </a:cubicBezTo>
                <a:close/>
                <a:moveTo>
                  <a:pt x="1474" y="297"/>
                </a:moveTo>
                <a:cubicBezTo>
                  <a:pt x="1473" y="296"/>
                  <a:pt x="1471" y="296"/>
                  <a:pt x="1470" y="297"/>
                </a:cubicBezTo>
                <a:cubicBezTo>
                  <a:pt x="1351" y="417"/>
                  <a:pt x="1351" y="417"/>
                  <a:pt x="1351" y="417"/>
                </a:cubicBezTo>
                <a:cubicBezTo>
                  <a:pt x="1349" y="418"/>
                  <a:pt x="1349" y="420"/>
                  <a:pt x="1351" y="421"/>
                </a:cubicBezTo>
                <a:cubicBezTo>
                  <a:pt x="1351" y="422"/>
                  <a:pt x="1352" y="422"/>
                  <a:pt x="1353" y="422"/>
                </a:cubicBezTo>
                <a:cubicBezTo>
                  <a:pt x="1353" y="422"/>
                  <a:pt x="1354" y="422"/>
                  <a:pt x="1355" y="421"/>
                </a:cubicBezTo>
                <a:cubicBezTo>
                  <a:pt x="1474" y="302"/>
                  <a:pt x="1474" y="302"/>
                  <a:pt x="1474" y="302"/>
                </a:cubicBezTo>
                <a:cubicBezTo>
                  <a:pt x="1476" y="300"/>
                  <a:pt x="1476" y="298"/>
                  <a:pt x="1474" y="297"/>
                </a:cubicBezTo>
                <a:close/>
                <a:moveTo>
                  <a:pt x="1494" y="273"/>
                </a:moveTo>
                <a:cubicBezTo>
                  <a:pt x="1493" y="274"/>
                  <a:pt x="1493" y="276"/>
                  <a:pt x="1494" y="277"/>
                </a:cubicBezTo>
                <a:cubicBezTo>
                  <a:pt x="1495" y="278"/>
                  <a:pt x="1496" y="278"/>
                  <a:pt x="1496" y="278"/>
                </a:cubicBezTo>
                <a:cubicBezTo>
                  <a:pt x="1497" y="278"/>
                  <a:pt x="1498" y="278"/>
                  <a:pt x="1498" y="277"/>
                </a:cubicBezTo>
                <a:cubicBezTo>
                  <a:pt x="1506" y="270"/>
                  <a:pt x="1506" y="270"/>
                  <a:pt x="1506" y="270"/>
                </a:cubicBezTo>
                <a:cubicBezTo>
                  <a:pt x="1507" y="269"/>
                  <a:pt x="1507" y="267"/>
                  <a:pt x="1506" y="266"/>
                </a:cubicBezTo>
                <a:cubicBezTo>
                  <a:pt x="1505" y="264"/>
                  <a:pt x="1503" y="264"/>
                  <a:pt x="1502" y="266"/>
                </a:cubicBezTo>
                <a:lnTo>
                  <a:pt x="1494" y="273"/>
                </a:lnTo>
                <a:close/>
                <a:moveTo>
                  <a:pt x="1366" y="420"/>
                </a:moveTo>
                <a:cubicBezTo>
                  <a:pt x="1366" y="420"/>
                  <a:pt x="1367" y="421"/>
                  <a:pt x="1368" y="421"/>
                </a:cubicBezTo>
                <a:cubicBezTo>
                  <a:pt x="1369" y="421"/>
                  <a:pt x="1370" y="420"/>
                  <a:pt x="1370" y="420"/>
                </a:cubicBezTo>
                <a:cubicBezTo>
                  <a:pt x="1480" y="310"/>
                  <a:pt x="1480" y="310"/>
                  <a:pt x="1480" y="310"/>
                </a:cubicBezTo>
                <a:cubicBezTo>
                  <a:pt x="1481" y="309"/>
                  <a:pt x="1481" y="307"/>
                  <a:pt x="1480" y="306"/>
                </a:cubicBezTo>
                <a:cubicBezTo>
                  <a:pt x="1479" y="304"/>
                  <a:pt x="1477" y="304"/>
                  <a:pt x="1476" y="306"/>
                </a:cubicBezTo>
                <a:cubicBezTo>
                  <a:pt x="1366" y="415"/>
                  <a:pt x="1366" y="415"/>
                  <a:pt x="1366" y="415"/>
                </a:cubicBezTo>
                <a:cubicBezTo>
                  <a:pt x="1365" y="417"/>
                  <a:pt x="1365" y="419"/>
                  <a:pt x="1366" y="420"/>
                </a:cubicBezTo>
                <a:close/>
                <a:moveTo>
                  <a:pt x="1555" y="226"/>
                </a:moveTo>
                <a:cubicBezTo>
                  <a:pt x="1550" y="231"/>
                  <a:pt x="1550" y="231"/>
                  <a:pt x="1550" y="231"/>
                </a:cubicBezTo>
                <a:cubicBezTo>
                  <a:pt x="1549" y="233"/>
                  <a:pt x="1549" y="235"/>
                  <a:pt x="1550" y="236"/>
                </a:cubicBezTo>
                <a:cubicBezTo>
                  <a:pt x="1550" y="236"/>
                  <a:pt x="1551" y="237"/>
                  <a:pt x="1552" y="237"/>
                </a:cubicBezTo>
                <a:cubicBezTo>
                  <a:pt x="1553" y="237"/>
                  <a:pt x="1554" y="236"/>
                  <a:pt x="1554" y="236"/>
                </a:cubicBezTo>
                <a:cubicBezTo>
                  <a:pt x="1559" y="231"/>
                  <a:pt x="1559" y="231"/>
                  <a:pt x="1559" y="231"/>
                </a:cubicBezTo>
                <a:cubicBezTo>
                  <a:pt x="1561" y="229"/>
                  <a:pt x="1561" y="227"/>
                  <a:pt x="1559" y="226"/>
                </a:cubicBezTo>
                <a:cubicBezTo>
                  <a:pt x="1558" y="225"/>
                  <a:pt x="1556" y="225"/>
                  <a:pt x="1555" y="226"/>
                </a:cubicBezTo>
                <a:close/>
                <a:moveTo>
                  <a:pt x="1344" y="441"/>
                </a:moveTo>
                <a:cubicBezTo>
                  <a:pt x="1343" y="440"/>
                  <a:pt x="1341" y="440"/>
                  <a:pt x="1340" y="441"/>
                </a:cubicBezTo>
                <a:cubicBezTo>
                  <a:pt x="1336" y="445"/>
                  <a:pt x="1336" y="445"/>
                  <a:pt x="1336" y="445"/>
                </a:cubicBezTo>
                <a:cubicBezTo>
                  <a:pt x="1335" y="446"/>
                  <a:pt x="1335" y="448"/>
                  <a:pt x="1336" y="449"/>
                </a:cubicBezTo>
                <a:cubicBezTo>
                  <a:pt x="1337" y="450"/>
                  <a:pt x="1338" y="450"/>
                  <a:pt x="1339" y="450"/>
                </a:cubicBezTo>
                <a:cubicBezTo>
                  <a:pt x="1339" y="450"/>
                  <a:pt x="1340" y="450"/>
                  <a:pt x="1341" y="449"/>
                </a:cubicBezTo>
                <a:cubicBezTo>
                  <a:pt x="1344" y="445"/>
                  <a:pt x="1344" y="445"/>
                  <a:pt x="1344" y="445"/>
                </a:cubicBezTo>
                <a:cubicBezTo>
                  <a:pt x="1346" y="444"/>
                  <a:pt x="1346" y="442"/>
                  <a:pt x="1344" y="441"/>
                </a:cubicBezTo>
                <a:close/>
                <a:moveTo>
                  <a:pt x="1594" y="196"/>
                </a:moveTo>
                <a:cubicBezTo>
                  <a:pt x="1598" y="192"/>
                  <a:pt x="1598" y="192"/>
                  <a:pt x="1598" y="192"/>
                </a:cubicBezTo>
                <a:cubicBezTo>
                  <a:pt x="1599" y="191"/>
                  <a:pt x="1599" y="189"/>
                  <a:pt x="1598" y="188"/>
                </a:cubicBezTo>
                <a:cubicBezTo>
                  <a:pt x="1596" y="187"/>
                  <a:pt x="1594" y="187"/>
                  <a:pt x="1593" y="188"/>
                </a:cubicBezTo>
                <a:cubicBezTo>
                  <a:pt x="1590" y="191"/>
                  <a:pt x="1590" y="191"/>
                  <a:pt x="1590" y="191"/>
                </a:cubicBezTo>
                <a:cubicBezTo>
                  <a:pt x="1589" y="193"/>
                  <a:pt x="1589" y="194"/>
                  <a:pt x="1590" y="196"/>
                </a:cubicBezTo>
                <a:cubicBezTo>
                  <a:pt x="1590" y="196"/>
                  <a:pt x="1591" y="197"/>
                  <a:pt x="1592" y="197"/>
                </a:cubicBezTo>
                <a:cubicBezTo>
                  <a:pt x="1593" y="197"/>
                  <a:pt x="1594" y="196"/>
                  <a:pt x="1594" y="196"/>
                </a:cubicBezTo>
                <a:close/>
                <a:moveTo>
                  <a:pt x="1508" y="273"/>
                </a:moveTo>
                <a:cubicBezTo>
                  <a:pt x="1497" y="284"/>
                  <a:pt x="1497" y="284"/>
                  <a:pt x="1497" y="284"/>
                </a:cubicBezTo>
                <a:cubicBezTo>
                  <a:pt x="1496" y="285"/>
                  <a:pt x="1496" y="287"/>
                  <a:pt x="1497" y="289"/>
                </a:cubicBezTo>
                <a:cubicBezTo>
                  <a:pt x="1497" y="289"/>
                  <a:pt x="1498" y="290"/>
                  <a:pt x="1499" y="290"/>
                </a:cubicBezTo>
                <a:cubicBezTo>
                  <a:pt x="1500" y="290"/>
                  <a:pt x="1501" y="289"/>
                  <a:pt x="1501" y="289"/>
                </a:cubicBezTo>
                <a:cubicBezTo>
                  <a:pt x="1513" y="277"/>
                  <a:pt x="1513" y="277"/>
                  <a:pt x="1513" y="277"/>
                </a:cubicBezTo>
                <a:cubicBezTo>
                  <a:pt x="1514" y="276"/>
                  <a:pt x="1514" y="274"/>
                  <a:pt x="1513" y="273"/>
                </a:cubicBezTo>
                <a:cubicBezTo>
                  <a:pt x="1512" y="272"/>
                  <a:pt x="1510" y="272"/>
                  <a:pt x="1508" y="273"/>
                </a:cubicBezTo>
                <a:close/>
                <a:moveTo>
                  <a:pt x="1566" y="229"/>
                </a:moveTo>
                <a:cubicBezTo>
                  <a:pt x="1554" y="241"/>
                  <a:pt x="1554" y="241"/>
                  <a:pt x="1554" y="241"/>
                </a:cubicBezTo>
                <a:cubicBezTo>
                  <a:pt x="1550" y="245"/>
                  <a:pt x="1550" y="245"/>
                  <a:pt x="1550" y="245"/>
                </a:cubicBezTo>
                <a:cubicBezTo>
                  <a:pt x="1549" y="247"/>
                  <a:pt x="1549" y="248"/>
                  <a:pt x="1550" y="250"/>
                </a:cubicBezTo>
                <a:cubicBezTo>
                  <a:pt x="1550" y="250"/>
                  <a:pt x="1551" y="251"/>
                  <a:pt x="1552" y="251"/>
                </a:cubicBezTo>
                <a:cubicBezTo>
                  <a:pt x="1553" y="251"/>
                  <a:pt x="1554" y="250"/>
                  <a:pt x="1554" y="250"/>
                </a:cubicBezTo>
                <a:cubicBezTo>
                  <a:pt x="1559" y="245"/>
                  <a:pt x="1559" y="245"/>
                  <a:pt x="1559" y="245"/>
                </a:cubicBezTo>
                <a:cubicBezTo>
                  <a:pt x="1570" y="234"/>
                  <a:pt x="1570" y="234"/>
                  <a:pt x="1570" y="234"/>
                </a:cubicBezTo>
                <a:cubicBezTo>
                  <a:pt x="1571" y="232"/>
                  <a:pt x="1571" y="230"/>
                  <a:pt x="1570" y="229"/>
                </a:cubicBezTo>
                <a:cubicBezTo>
                  <a:pt x="1569" y="228"/>
                  <a:pt x="1567" y="228"/>
                  <a:pt x="1566" y="229"/>
                </a:cubicBezTo>
                <a:close/>
                <a:moveTo>
                  <a:pt x="1371" y="432"/>
                </a:moveTo>
                <a:cubicBezTo>
                  <a:pt x="1372" y="432"/>
                  <a:pt x="1372" y="431"/>
                  <a:pt x="1373" y="431"/>
                </a:cubicBezTo>
                <a:cubicBezTo>
                  <a:pt x="1487" y="317"/>
                  <a:pt x="1487" y="317"/>
                  <a:pt x="1487" y="317"/>
                </a:cubicBezTo>
                <a:cubicBezTo>
                  <a:pt x="1488" y="315"/>
                  <a:pt x="1488" y="313"/>
                  <a:pt x="1487" y="312"/>
                </a:cubicBezTo>
                <a:cubicBezTo>
                  <a:pt x="1486" y="311"/>
                  <a:pt x="1484" y="311"/>
                  <a:pt x="1483" y="312"/>
                </a:cubicBezTo>
                <a:cubicBezTo>
                  <a:pt x="1369" y="426"/>
                  <a:pt x="1369" y="426"/>
                  <a:pt x="1369" y="426"/>
                </a:cubicBezTo>
                <a:cubicBezTo>
                  <a:pt x="1367" y="428"/>
                  <a:pt x="1367" y="430"/>
                  <a:pt x="1369" y="431"/>
                </a:cubicBezTo>
                <a:cubicBezTo>
                  <a:pt x="1369" y="431"/>
                  <a:pt x="1370" y="432"/>
                  <a:pt x="1371" y="432"/>
                </a:cubicBezTo>
                <a:close/>
                <a:moveTo>
                  <a:pt x="1514" y="281"/>
                </a:moveTo>
                <a:cubicBezTo>
                  <a:pt x="1499" y="296"/>
                  <a:pt x="1499" y="296"/>
                  <a:pt x="1499" y="296"/>
                </a:cubicBezTo>
                <a:cubicBezTo>
                  <a:pt x="1498" y="297"/>
                  <a:pt x="1498" y="299"/>
                  <a:pt x="1499" y="300"/>
                </a:cubicBezTo>
                <a:cubicBezTo>
                  <a:pt x="1500" y="301"/>
                  <a:pt x="1500" y="301"/>
                  <a:pt x="1501" y="301"/>
                </a:cubicBezTo>
                <a:cubicBezTo>
                  <a:pt x="1502" y="301"/>
                  <a:pt x="1503" y="301"/>
                  <a:pt x="1503" y="300"/>
                </a:cubicBezTo>
                <a:cubicBezTo>
                  <a:pt x="1519" y="285"/>
                  <a:pt x="1519" y="285"/>
                  <a:pt x="1519" y="285"/>
                </a:cubicBezTo>
                <a:cubicBezTo>
                  <a:pt x="1520" y="284"/>
                  <a:pt x="1520" y="282"/>
                  <a:pt x="1519" y="281"/>
                </a:cubicBezTo>
                <a:cubicBezTo>
                  <a:pt x="1518" y="280"/>
                  <a:pt x="1516" y="280"/>
                  <a:pt x="1514" y="281"/>
                </a:cubicBezTo>
                <a:close/>
                <a:moveTo>
                  <a:pt x="1576" y="242"/>
                </a:moveTo>
                <a:cubicBezTo>
                  <a:pt x="1577" y="241"/>
                  <a:pt x="1577" y="241"/>
                  <a:pt x="1577" y="241"/>
                </a:cubicBezTo>
                <a:cubicBezTo>
                  <a:pt x="1578" y="240"/>
                  <a:pt x="1578" y="238"/>
                  <a:pt x="1577" y="236"/>
                </a:cubicBezTo>
                <a:cubicBezTo>
                  <a:pt x="1576" y="235"/>
                  <a:pt x="1574" y="235"/>
                  <a:pt x="1573" y="236"/>
                </a:cubicBezTo>
                <a:cubicBezTo>
                  <a:pt x="1572" y="237"/>
                  <a:pt x="1572" y="237"/>
                  <a:pt x="1572" y="237"/>
                </a:cubicBezTo>
                <a:cubicBezTo>
                  <a:pt x="1571" y="238"/>
                  <a:pt x="1571" y="240"/>
                  <a:pt x="1572" y="242"/>
                </a:cubicBezTo>
                <a:cubicBezTo>
                  <a:pt x="1573" y="242"/>
                  <a:pt x="1573" y="242"/>
                  <a:pt x="1574" y="242"/>
                </a:cubicBezTo>
                <a:cubicBezTo>
                  <a:pt x="1575" y="242"/>
                  <a:pt x="1576" y="242"/>
                  <a:pt x="1576" y="242"/>
                </a:cubicBezTo>
                <a:close/>
                <a:moveTo>
                  <a:pt x="1374" y="443"/>
                </a:moveTo>
                <a:cubicBezTo>
                  <a:pt x="1374" y="443"/>
                  <a:pt x="1375" y="443"/>
                  <a:pt x="1376" y="442"/>
                </a:cubicBezTo>
                <a:cubicBezTo>
                  <a:pt x="1415" y="403"/>
                  <a:pt x="1415" y="403"/>
                  <a:pt x="1415" y="403"/>
                </a:cubicBezTo>
                <a:cubicBezTo>
                  <a:pt x="1416" y="402"/>
                  <a:pt x="1416" y="400"/>
                  <a:pt x="1415" y="399"/>
                </a:cubicBezTo>
                <a:cubicBezTo>
                  <a:pt x="1414" y="397"/>
                  <a:pt x="1412" y="397"/>
                  <a:pt x="1411" y="399"/>
                </a:cubicBezTo>
                <a:cubicBezTo>
                  <a:pt x="1371" y="438"/>
                  <a:pt x="1371" y="438"/>
                  <a:pt x="1371" y="438"/>
                </a:cubicBezTo>
                <a:cubicBezTo>
                  <a:pt x="1370" y="439"/>
                  <a:pt x="1370" y="441"/>
                  <a:pt x="1371" y="442"/>
                </a:cubicBezTo>
                <a:cubicBezTo>
                  <a:pt x="1372" y="443"/>
                  <a:pt x="1373" y="443"/>
                  <a:pt x="1374" y="443"/>
                </a:cubicBezTo>
                <a:close/>
                <a:moveTo>
                  <a:pt x="1491" y="322"/>
                </a:moveTo>
                <a:cubicBezTo>
                  <a:pt x="1490" y="321"/>
                  <a:pt x="1488" y="321"/>
                  <a:pt x="1487" y="322"/>
                </a:cubicBezTo>
                <a:cubicBezTo>
                  <a:pt x="1429" y="380"/>
                  <a:pt x="1429" y="380"/>
                  <a:pt x="1429" y="380"/>
                </a:cubicBezTo>
                <a:cubicBezTo>
                  <a:pt x="1428" y="381"/>
                  <a:pt x="1428" y="383"/>
                  <a:pt x="1429" y="384"/>
                </a:cubicBezTo>
                <a:cubicBezTo>
                  <a:pt x="1430" y="385"/>
                  <a:pt x="1430" y="385"/>
                  <a:pt x="1431" y="385"/>
                </a:cubicBezTo>
                <a:cubicBezTo>
                  <a:pt x="1432" y="385"/>
                  <a:pt x="1433" y="385"/>
                  <a:pt x="1433" y="384"/>
                </a:cubicBezTo>
                <a:cubicBezTo>
                  <a:pt x="1491" y="327"/>
                  <a:pt x="1491" y="327"/>
                  <a:pt x="1491" y="327"/>
                </a:cubicBezTo>
                <a:cubicBezTo>
                  <a:pt x="1492" y="326"/>
                  <a:pt x="1492" y="324"/>
                  <a:pt x="1491" y="322"/>
                </a:cubicBezTo>
                <a:close/>
                <a:moveTo>
                  <a:pt x="1569" y="249"/>
                </a:moveTo>
                <a:cubicBezTo>
                  <a:pt x="1572" y="246"/>
                  <a:pt x="1572" y="246"/>
                  <a:pt x="1572" y="246"/>
                </a:cubicBezTo>
                <a:cubicBezTo>
                  <a:pt x="1572" y="246"/>
                  <a:pt x="1572" y="246"/>
                  <a:pt x="1572" y="245"/>
                </a:cubicBezTo>
                <a:cubicBezTo>
                  <a:pt x="1573" y="245"/>
                  <a:pt x="1573" y="244"/>
                  <a:pt x="1573" y="244"/>
                </a:cubicBezTo>
                <a:cubicBezTo>
                  <a:pt x="1573" y="243"/>
                  <a:pt x="1572" y="242"/>
                  <a:pt x="1572" y="242"/>
                </a:cubicBezTo>
                <a:cubicBezTo>
                  <a:pt x="1571" y="241"/>
                  <a:pt x="1571" y="241"/>
                  <a:pt x="1571" y="241"/>
                </a:cubicBezTo>
                <a:cubicBezTo>
                  <a:pt x="1570" y="241"/>
                  <a:pt x="1568" y="241"/>
                  <a:pt x="1567" y="242"/>
                </a:cubicBezTo>
                <a:cubicBezTo>
                  <a:pt x="1555" y="254"/>
                  <a:pt x="1555" y="254"/>
                  <a:pt x="1555" y="254"/>
                </a:cubicBezTo>
                <a:cubicBezTo>
                  <a:pt x="1554" y="255"/>
                  <a:pt x="1554" y="257"/>
                  <a:pt x="1555" y="258"/>
                </a:cubicBezTo>
                <a:cubicBezTo>
                  <a:pt x="1556" y="259"/>
                  <a:pt x="1557" y="259"/>
                  <a:pt x="1557" y="259"/>
                </a:cubicBezTo>
                <a:cubicBezTo>
                  <a:pt x="1558" y="259"/>
                  <a:pt x="1559" y="259"/>
                  <a:pt x="1560" y="258"/>
                </a:cubicBezTo>
                <a:lnTo>
                  <a:pt x="1569" y="249"/>
                </a:lnTo>
                <a:close/>
                <a:moveTo>
                  <a:pt x="1438" y="390"/>
                </a:moveTo>
                <a:cubicBezTo>
                  <a:pt x="1436" y="389"/>
                  <a:pt x="1434" y="389"/>
                  <a:pt x="1433" y="390"/>
                </a:cubicBezTo>
                <a:cubicBezTo>
                  <a:pt x="1425" y="398"/>
                  <a:pt x="1425" y="398"/>
                  <a:pt x="1425" y="398"/>
                </a:cubicBezTo>
                <a:cubicBezTo>
                  <a:pt x="1424" y="399"/>
                  <a:pt x="1424" y="401"/>
                  <a:pt x="1425" y="402"/>
                </a:cubicBezTo>
                <a:cubicBezTo>
                  <a:pt x="1426" y="403"/>
                  <a:pt x="1427" y="403"/>
                  <a:pt x="1427" y="403"/>
                </a:cubicBezTo>
                <a:cubicBezTo>
                  <a:pt x="1428" y="403"/>
                  <a:pt x="1429" y="403"/>
                  <a:pt x="1429" y="402"/>
                </a:cubicBezTo>
                <a:cubicBezTo>
                  <a:pt x="1438" y="394"/>
                  <a:pt x="1438" y="394"/>
                  <a:pt x="1438" y="394"/>
                </a:cubicBezTo>
                <a:cubicBezTo>
                  <a:pt x="1439" y="393"/>
                  <a:pt x="1439" y="391"/>
                  <a:pt x="1438" y="390"/>
                </a:cubicBezTo>
                <a:close/>
                <a:moveTo>
                  <a:pt x="1488" y="340"/>
                </a:moveTo>
                <a:cubicBezTo>
                  <a:pt x="1486" y="339"/>
                  <a:pt x="1484" y="339"/>
                  <a:pt x="1483" y="340"/>
                </a:cubicBezTo>
                <a:cubicBezTo>
                  <a:pt x="1445" y="378"/>
                  <a:pt x="1445" y="378"/>
                  <a:pt x="1445" y="378"/>
                </a:cubicBezTo>
                <a:cubicBezTo>
                  <a:pt x="1443" y="380"/>
                  <a:pt x="1443" y="382"/>
                  <a:pt x="1445" y="383"/>
                </a:cubicBezTo>
                <a:cubicBezTo>
                  <a:pt x="1445" y="383"/>
                  <a:pt x="1446" y="384"/>
                  <a:pt x="1447" y="384"/>
                </a:cubicBezTo>
                <a:cubicBezTo>
                  <a:pt x="1448" y="384"/>
                  <a:pt x="1448" y="383"/>
                  <a:pt x="1449" y="383"/>
                </a:cubicBezTo>
                <a:cubicBezTo>
                  <a:pt x="1488" y="344"/>
                  <a:pt x="1488" y="344"/>
                  <a:pt x="1488" y="344"/>
                </a:cubicBezTo>
                <a:cubicBezTo>
                  <a:pt x="1489" y="343"/>
                  <a:pt x="1489" y="341"/>
                  <a:pt x="1488" y="340"/>
                </a:cubicBezTo>
                <a:close/>
                <a:moveTo>
                  <a:pt x="1561" y="269"/>
                </a:moveTo>
                <a:cubicBezTo>
                  <a:pt x="1562" y="269"/>
                  <a:pt x="1563" y="269"/>
                  <a:pt x="1563" y="269"/>
                </a:cubicBezTo>
                <a:cubicBezTo>
                  <a:pt x="1572" y="260"/>
                  <a:pt x="1572" y="260"/>
                  <a:pt x="1572" y="260"/>
                </a:cubicBezTo>
                <a:cubicBezTo>
                  <a:pt x="1573" y="259"/>
                  <a:pt x="1573" y="257"/>
                  <a:pt x="1572" y="256"/>
                </a:cubicBezTo>
                <a:cubicBezTo>
                  <a:pt x="1571" y="254"/>
                  <a:pt x="1569" y="254"/>
                  <a:pt x="1567" y="256"/>
                </a:cubicBezTo>
                <a:cubicBezTo>
                  <a:pt x="1559" y="264"/>
                  <a:pt x="1559" y="264"/>
                  <a:pt x="1559" y="264"/>
                </a:cubicBezTo>
                <a:cubicBezTo>
                  <a:pt x="1558" y="265"/>
                  <a:pt x="1558" y="267"/>
                  <a:pt x="1559" y="269"/>
                </a:cubicBezTo>
                <a:cubicBezTo>
                  <a:pt x="1559" y="269"/>
                  <a:pt x="1560" y="269"/>
                  <a:pt x="1561" y="269"/>
                </a:cubicBezTo>
                <a:close/>
                <a:moveTo>
                  <a:pt x="1390" y="442"/>
                </a:moveTo>
                <a:cubicBezTo>
                  <a:pt x="1421" y="411"/>
                  <a:pt x="1421" y="411"/>
                  <a:pt x="1421" y="411"/>
                </a:cubicBezTo>
                <a:cubicBezTo>
                  <a:pt x="1422" y="410"/>
                  <a:pt x="1422" y="408"/>
                  <a:pt x="1421" y="407"/>
                </a:cubicBezTo>
                <a:cubicBezTo>
                  <a:pt x="1419" y="406"/>
                  <a:pt x="1417" y="406"/>
                  <a:pt x="1416" y="407"/>
                </a:cubicBezTo>
                <a:cubicBezTo>
                  <a:pt x="1386" y="438"/>
                  <a:pt x="1386" y="438"/>
                  <a:pt x="1386" y="438"/>
                </a:cubicBezTo>
                <a:cubicBezTo>
                  <a:pt x="1384" y="439"/>
                  <a:pt x="1384" y="441"/>
                  <a:pt x="1386" y="442"/>
                </a:cubicBezTo>
                <a:cubicBezTo>
                  <a:pt x="1386" y="442"/>
                  <a:pt x="1387" y="443"/>
                  <a:pt x="1388" y="443"/>
                </a:cubicBezTo>
                <a:cubicBezTo>
                  <a:pt x="1389" y="443"/>
                  <a:pt x="1389" y="442"/>
                  <a:pt x="1390" y="442"/>
                </a:cubicBezTo>
                <a:close/>
                <a:moveTo>
                  <a:pt x="1381" y="442"/>
                </a:moveTo>
                <a:cubicBezTo>
                  <a:pt x="1372" y="451"/>
                  <a:pt x="1372" y="451"/>
                  <a:pt x="1372" y="451"/>
                </a:cubicBezTo>
                <a:cubicBezTo>
                  <a:pt x="1371" y="452"/>
                  <a:pt x="1371" y="454"/>
                  <a:pt x="1372" y="455"/>
                </a:cubicBezTo>
                <a:cubicBezTo>
                  <a:pt x="1373" y="456"/>
                  <a:pt x="1373" y="456"/>
                  <a:pt x="1374" y="456"/>
                </a:cubicBezTo>
                <a:cubicBezTo>
                  <a:pt x="1375" y="456"/>
                  <a:pt x="1376" y="456"/>
                  <a:pt x="1376" y="455"/>
                </a:cubicBezTo>
                <a:cubicBezTo>
                  <a:pt x="1385" y="447"/>
                  <a:pt x="1385" y="447"/>
                  <a:pt x="1385" y="447"/>
                </a:cubicBezTo>
                <a:cubicBezTo>
                  <a:pt x="1386" y="446"/>
                  <a:pt x="1386" y="444"/>
                  <a:pt x="1385" y="442"/>
                </a:cubicBezTo>
                <a:cubicBezTo>
                  <a:pt x="1384" y="441"/>
                  <a:pt x="1382" y="441"/>
                  <a:pt x="1381" y="442"/>
                </a:cubicBezTo>
                <a:close/>
                <a:moveTo>
                  <a:pt x="1537" y="287"/>
                </a:moveTo>
                <a:cubicBezTo>
                  <a:pt x="1529" y="296"/>
                  <a:pt x="1529" y="296"/>
                  <a:pt x="1529" y="296"/>
                </a:cubicBezTo>
                <a:cubicBezTo>
                  <a:pt x="1522" y="302"/>
                  <a:pt x="1522" y="302"/>
                  <a:pt x="1522" y="302"/>
                </a:cubicBezTo>
                <a:cubicBezTo>
                  <a:pt x="1521" y="303"/>
                  <a:pt x="1521" y="305"/>
                  <a:pt x="1522" y="306"/>
                </a:cubicBezTo>
                <a:cubicBezTo>
                  <a:pt x="1523" y="306"/>
                  <a:pt x="1523" y="306"/>
                  <a:pt x="1524" y="306"/>
                </a:cubicBezTo>
                <a:cubicBezTo>
                  <a:pt x="1525" y="306"/>
                  <a:pt x="1526" y="306"/>
                  <a:pt x="1526" y="306"/>
                </a:cubicBezTo>
                <a:cubicBezTo>
                  <a:pt x="1531" y="301"/>
                  <a:pt x="1531" y="301"/>
                  <a:pt x="1531" y="301"/>
                </a:cubicBezTo>
                <a:cubicBezTo>
                  <a:pt x="1531" y="300"/>
                  <a:pt x="1531" y="300"/>
                  <a:pt x="1531" y="300"/>
                </a:cubicBezTo>
                <a:cubicBezTo>
                  <a:pt x="1541" y="290"/>
                  <a:pt x="1541" y="290"/>
                  <a:pt x="1541" y="290"/>
                </a:cubicBezTo>
                <a:cubicBezTo>
                  <a:pt x="1543" y="289"/>
                  <a:pt x="1543" y="288"/>
                  <a:pt x="1541" y="286"/>
                </a:cubicBezTo>
                <a:cubicBezTo>
                  <a:pt x="1540" y="285"/>
                  <a:pt x="1538" y="285"/>
                  <a:pt x="1537" y="287"/>
                </a:cubicBezTo>
                <a:close/>
                <a:moveTo>
                  <a:pt x="1348" y="475"/>
                </a:moveTo>
                <a:cubicBezTo>
                  <a:pt x="1346" y="477"/>
                  <a:pt x="1346" y="477"/>
                  <a:pt x="1346" y="477"/>
                </a:cubicBezTo>
                <a:cubicBezTo>
                  <a:pt x="1345" y="478"/>
                  <a:pt x="1345" y="480"/>
                  <a:pt x="1346" y="481"/>
                </a:cubicBezTo>
                <a:cubicBezTo>
                  <a:pt x="1347" y="482"/>
                  <a:pt x="1348" y="482"/>
                  <a:pt x="1348" y="482"/>
                </a:cubicBezTo>
                <a:cubicBezTo>
                  <a:pt x="1349" y="482"/>
                  <a:pt x="1350" y="482"/>
                  <a:pt x="1350" y="481"/>
                </a:cubicBezTo>
                <a:cubicBezTo>
                  <a:pt x="1352" y="480"/>
                  <a:pt x="1352" y="480"/>
                  <a:pt x="1352" y="480"/>
                </a:cubicBezTo>
                <a:cubicBezTo>
                  <a:pt x="1353" y="478"/>
                  <a:pt x="1353" y="477"/>
                  <a:pt x="1352" y="475"/>
                </a:cubicBezTo>
                <a:cubicBezTo>
                  <a:pt x="1351" y="474"/>
                  <a:pt x="1349" y="474"/>
                  <a:pt x="1348" y="475"/>
                </a:cubicBezTo>
                <a:close/>
                <a:moveTo>
                  <a:pt x="1374" y="471"/>
                </a:moveTo>
                <a:cubicBezTo>
                  <a:pt x="1375" y="471"/>
                  <a:pt x="1375" y="470"/>
                  <a:pt x="1376" y="470"/>
                </a:cubicBezTo>
                <a:cubicBezTo>
                  <a:pt x="1383" y="463"/>
                  <a:pt x="1383" y="463"/>
                  <a:pt x="1383" y="463"/>
                </a:cubicBezTo>
                <a:cubicBezTo>
                  <a:pt x="1384" y="462"/>
                  <a:pt x="1384" y="460"/>
                  <a:pt x="1383" y="459"/>
                </a:cubicBezTo>
                <a:cubicBezTo>
                  <a:pt x="1381" y="458"/>
                  <a:pt x="1379" y="458"/>
                  <a:pt x="1378" y="459"/>
                </a:cubicBezTo>
                <a:cubicBezTo>
                  <a:pt x="1372" y="465"/>
                  <a:pt x="1372" y="465"/>
                  <a:pt x="1372" y="465"/>
                </a:cubicBezTo>
                <a:cubicBezTo>
                  <a:pt x="1370" y="467"/>
                  <a:pt x="1370" y="469"/>
                  <a:pt x="1372" y="470"/>
                </a:cubicBezTo>
                <a:cubicBezTo>
                  <a:pt x="1372" y="470"/>
                  <a:pt x="1373" y="471"/>
                  <a:pt x="1374" y="471"/>
                </a:cubicBezTo>
                <a:close/>
                <a:moveTo>
                  <a:pt x="1540" y="297"/>
                </a:moveTo>
                <a:cubicBezTo>
                  <a:pt x="1537" y="300"/>
                  <a:pt x="1537" y="300"/>
                  <a:pt x="1537" y="300"/>
                </a:cubicBezTo>
                <a:cubicBezTo>
                  <a:pt x="1537" y="301"/>
                  <a:pt x="1536" y="301"/>
                  <a:pt x="1536" y="301"/>
                </a:cubicBezTo>
                <a:cubicBezTo>
                  <a:pt x="1536" y="301"/>
                  <a:pt x="1536" y="301"/>
                  <a:pt x="1535" y="302"/>
                </a:cubicBezTo>
                <a:cubicBezTo>
                  <a:pt x="1530" y="307"/>
                  <a:pt x="1530" y="307"/>
                  <a:pt x="1530" y="307"/>
                </a:cubicBezTo>
                <a:cubicBezTo>
                  <a:pt x="1529" y="308"/>
                  <a:pt x="1529" y="310"/>
                  <a:pt x="1530" y="312"/>
                </a:cubicBezTo>
                <a:cubicBezTo>
                  <a:pt x="1530" y="312"/>
                  <a:pt x="1531" y="312"/>
                  <a:pt x="1532" y="312"/>
                </a:cubicBezTo>
                <a:cubicBezTo>
                  <a:pt x="1533" y="312"/>
                  <a:pt x="1534" y="312"/>
                  <a:pt x="1534" y="312"/>
                </a:cubicBezTo>
                <a:cubicBezTo>
                  <a:pt x="1540" y="306"/>
                  <a:pt x="1540" y="306"/>
                  <a:pt x="1540" y="306"/>
                </a:cubicBezTo>
                <a:cubicBezTo>
                  <a:pt x="1540" y="306"/>
                  <a:pt x="1540" y="305"/>
                  <a:pt x="1540" y="305"/>
                </a:cubicBezTo>
                <a:cubicBezTo>
                  <a:pt x="1541" y="305"/>
                  <a:pt x="1541" y="305"/>
                  <a:pt x="1541" y="305"/>
                </a:cubicBezTo>
                <a:cubicBezTo>
                  <a:pt x="1545" y="301"/>
                  <a:pt x="1545" y="301"/>
                  <a:pt x="1545" y="301"/>
                </a:cubicBezTo>
                <a:cubicBezTo>
                  <a:pt x="1546" y="300"/>
                  <a:pt x="1546" y="298"/>
                  <a:pt x="1545" y="297"/>
                </a:cubicBezTo>
                <a:cubicBezTo>
                  <a:pt x="1544" y="296"/>
                  <a:pt x="1542" y="296"/>
                  <a:pt x="1540" y="297"/>
                </a:cubicBezTo>
                <a:close/>
                <a:moveTo>
                  <a:pt x="1545" y="297"/>
                </a:moveTo>
                <a:cubicBezTo>
                  <a:pt x="1545" y="297"/>
                  <a:pt x="1546" y="297"/>
                  <a:pt x="1547" y="297"/>
                </a:cubicBezTo>
                <a:cubicBezTo>
                  <a:pt x="1548" y="297"/>
                  <a:pt x="1549" y="297"/>
                  <a:pt x="1549" y="297"/>
                </a:cubicBezTo>
                <a:cubicBezTo>
                  <a:pt x="1576" y="269"/>
                  <a:pt x="1576" y="269"/>
                  <a:pt x="1576" y="269"/>
                </a:cubicBezTo>
                <a:cubicBezTo>
                  <a:pt x="1578" y="268"/>
                  <a:pt x="1578" y="266"/>
                  <a:pt x="1576" y="265"/>
                </a:cubicBezTo>
                <a:cubicBezTo>
                  <a:pt x="1575" y="264"/>
                  <a:pt x="1573" y="264"/>
                  <a:pt x="1572" y="265"/>
                </a:cubicBezTo>
                <a:cubicBezTo>
                  <a:pt x="1545" y="292"/>
                  <a:pt x="1545" y="292"/>
                  <a:pt x="1545" y="292"/>
                </a:cubicBezTo>
                <a:cubicBezTo>
                  <a:pt x="1544" y="293"/>
                  <a:pt x="1544" y="295"/>
                  <a:pt x="1545" y="297"/>
                </a:cubicBezTo>
                <a:close/>
                <a:moveTo>
                  <a:pt x="1468" y="369"/>
                </a:moveTo>
                <a:cubicBezTo>
                  <a:pt x="1467" y="370"/>
                  <a:pt x="1467" y="370"/>
                  <a:pt x="1467" y="370"/>
                </a:cubicBezTo>
                <a:cubicBezTo>
                  <a:pt x="1465" y="372"/>
                  <a:pt x="1465" y="374"/>
                  <a:pt x="1467" y="375"/>
                </a:cubicBezTo>
                <a:cubicBezTo>
                  <a:pt x="1467" y="375"/>
                  <a:pt x="1468" y="376"/>
                  <a:pt x="1469" y="376"/>
                </a:cubicBezTo>
                <a:cubicBezTo>
                  <a:pt x="1470" y="376"/>
                  <a:pt x="1470" y="375"/>
                  <a:pt x="1471" y="375"/>
                </a:cubicBezTo>
                <a:cubicBezTo>
                  <a:pt x="1472" y="373"/>
                  <a:pt x="1472" y="373"/>
                  <a:pt x="1472" y="373"/>
                </a:cubicBezTo>
                <a:cubicBezTo>
                  <a:pt x="1474" y="372"/>
                  <a:pt x="1474" y="370"/>
                  <a:pt x="1472" y="369"/>
                </a:cubicBezTo>
                <a:cubicBezTo>
                  <a:pt x="1471" y="368"/>
                  <a:pt x="1469" y="368"/>
                  <a:pt x="1468" y="369"/>
                </a:cubicBezTo>
                <a:close/>
                <a:moveTo>
                  <a:pt x="1397" y="447"/>
                </a:moveTo>
                <a:cubicBezTo>
                  <a:pt x="1398" y="447"/>
                  <a:pt x="1399" y="447"/>
                  <a:pt x="1400" y="446"/>
                </a:cubicBezTo>
                <a:cubicBezTo>
                  <a:pt x="1426" y="420"/>
                  <a:pt x="1426" y="420"/>
                  <a:pt x="1426" y="420"/>
                </a:cubicBezTo>
                <a:cubicBezTo>
                  <a:pt x="1428" y="417"/>
                  <a:pt x="1428" y="417"/>
                  <a:pt x="1428" y="417"/>
                </a:cubicBezTo>
                <a:cubicBezTo>
                  <a:pt x="1430" y="416"/>
                  <a:pt x="1430" y="414"/>
                  <a:pt x="1428" y="413"/>
                </a:cubicBezTo>
                <a:cubicBezTo>
                  <a:pt x="1427" y="412"/>
                  <a:pt x="1425" y="412"/>
                  <a:pt x="1424" y="413"/>
                </a:cubicBezTo>
                <a:cubicBezTo>
                  <a:pt x="1422" y="415"/>
                  <a:pt x="1422" y="415"/>
                  <a:pt x="1422" y="415"/>
                </a:cubicBezTo>
                <a:cubicBezTo>
                  <a:pt x="1422" y="415"/>
                  <a:pt x="1421" y="416"/>
                  <a:pt x="1421" y="416"/>
                </a:cubicBezTo>
                <a:cubicBezTo>
                  <a:pt x="1395" y="442"/>
                  <a:pt x="1395" y="442"/>
                  <a:pt x="1395" y="442"/>
                </a:cubicBezTo>
                <a:cubicBezTo>
                  <a:pt x="1394" y="443"/>
                  <a:pt x="1394" y="445"/>
                  <a:pt x="1395" y="446"/>
                </a:cubicBezTo>
                <a:cubicBezTo>
                  <a:pt x="1396" y="447"/>
                  <a:pt x="1397" y="447"/>
                  <a:pt x="1397" y="447"/>
                </a:cubicBezTo>
                <a:close/>
                <a:moveTo>
                  <a:pt x="1431" y="420"/>
                </a:moveTo>
                <a:cubicBezTo>
                  <a:pt x="1402" y="449"/>
                  <a:pt x="1402" y="449"/>
                  <a:pt x="1402" y="449"/>
                </a:cubicBezTo>
                <a:cubicBezTo>
                  <a:pt x="1400" y="451"/>
                  <a:pt x="1400" y="453"/>
                  <a:pt x="1402" y="454"/>
                </a:cubicBezTo>
                <a:cubicBezTo>
                  <a:pt x="1402" y="454"/>
                  <a:pt x="1403" y="455"/>
                  <a:pt x="1404" y="455"/>
                </a:cubicBezTo>
                <a:cubicBezTo>
                  <a:pt x="1405" y="455"/>
                  <a:pt x="1405" y="454"/>
                  <a:pt x="1406" y="454"/>
                </a:cubicBezTo>
                <a:cubicBezTo>
                  <a:pt x="1435" y="424"/>
                  <a:pt x="1435" y="424"/>
                  <a:pt x="1435" y="424"/>
                </a:cubicBezTo>
                <a:cubicBezTo>
                  <a:pt x="1436" y="423"/>
                  <a:pt x="1436" y="421"/>
                  <a:pt x="1435" y="420"/>
                </a:cubicBezTo>
                <a:cubicBezTo>
                  <a:pt x="1434" y="419"/>
                  <a:pt x="1432" y="419"/>
                  <a:pt x="1431" y="420"/>
                </a:cubicBezTo>
                <a:close/>
                <a:moveTo>
                  <a:pt x="1578" y="277"/>
                </a:moveTo>
                <a:cubicBezTo>
                  <a:pt x="1577" y="276"/>
                  <a:pt x="1575" y="276"/>
                  <a:pt x="1574" y="277"/>
                </a:cubicBezTo>
                <a:cubicBezTo>
                  <a:pt x="1560" y="291"/>
                  <a:pt x="1560" y="291"/>
                  <a:pt x="1560" y="291"/>
                </a:cubicBezTo>
                <a:cubicBezTo>
                  <a:pt x="1553" y="298"/>
                  <a:pt x="1553" y="298"/>
                  <a:pt x="1553" y="298"/>
                </a:cubicBezTo>
                <a:cubicBezTo>
                  <a:pt x="1552" y="300"/>
                  <a:pt x="1552" y="301"/>
                  <a:pt x="1553" y="303"/>
                </a:cubicBezTo>
                <a:cubicBezTo>
                  <a:pt x="1553" y="303"/>
                  <a:pt x="1554" y="304"/>
                  <a:pt x="1555" y="304"/>
                </a:cubicBezTo>
                <a:cubicBezTo>
                  <a:pt x="1556" y="304"/>
                  <a:pt x="1556" y="303"/>
                  <a:pt x="1557" y="303"/>
                </a:cubicBezTo>
                <a:cubicBezTo>
                  <a:pt x="1570" y="290"/>
                  <a:pt x="1570" y="290"/>
                  <a:pt x="1570" y="290"/>
                </a:cubicBezTo>
                <a:cubicBezTo>
                  <a:pt x="1570" y="290"/>
                  <a:pt x="1570" y="290"/>
                  <a:pt x="1570" y="290"/>
                </a:cubicBezTo>
                <a:cubicBezTo>
                  <a:pt x="1578" y="282"/>
                  <a:pt x="1578" y="282"/>
                  <a:pt x="1578" y="282"/>
                </a:cubicBezTo>
                <a:cubicBezTo>
                  <a:pt x="1579" y="280"/>
                  <a:pt x="1579" y="279"/>
                  <a:pt x="1578" y="277"/>
                </a:cubicBezTo>
                <a:close/>
                <a:moveTo>
                  <a:pt x="1361" y="497"/>
                </a:moveTo>
                <a:cubicBezTo>
                  <a:pt x="1362" y="497"/>
                  <a:pt x="1363" y="497"/>
                  <a:pt x="1363" y="497"/>
                </a:cubicBezTo>
                <a:cubicBezTo>
                  <a:pt x="1368" y="492"/>
                  <a:pt x="1368" y="492"/>
                  <a:pt x="1368" y="492"/>
                </a:cubicBezTo>
                <a:cubicBezTo>
                  <a:pt x="1369" y="491"/>
                  <a:pt x="1369" y="489"/>
                  <a:pt x="1368" y="488"/>
                </a:cubicBezTo>
                <a:cubicBezTo>
                  <a:pt x="1367" y="486"/>
                  <a:pt x="1365" y="486"/>
                  <a:pt x="1364" y="488"/>
                </a:cubicBezTo>
                <a:cubicBezTo>
                  <a:pt x="1359" y="492"/>
                  <a:pt x="1359" y="492"/>
                  <a:pt x="1359" y="492"/>
                </a:cubicBezTo>
                <a:cubicBezTo>
                  <a:pt x="1358" y="493"/>
                  <a:pt x="1358" y="495"/>
                  <a:pt x="1359" y="497"/>
                </a:cubicBezTo>
                <a:cubicBezTo>
                  <a:pt x="1359" y="497"/>
                  <a:pt x="1360" y="497"/>
                  <a:pt x="1361" y="497"/>
                </a:cubicBezTo>
                <a:close/>
                <a:moveTo>
                  <a:pt x="1381" y="478"/>
                </a:moveTo>
                <a:cubicBezTo>
                  <a:pt x="1381" y="478"/>
                  <a:pt x="1382" y="478"/>
                  <a:pt x="1383" y="477"/>
                </a:cubicBezTo>
                <a:cubicBezTo>
                  <a:pt x="1388" y="472"/>
                  <a:pt x="1388" y="472"/>
                  <a:pt x="1388" y="472"/>
                </a:cubicBezTo>
                <a:cubicBezTo>
                  <a:pt x="1389" y="470"/>
                  <a:pt x="1389" y="468"/>
                  <a:pt x="1388" y="467"/>
                </a:cubicBezTo>
                <a:cubicBezTo>
                  <a:pt x="1387" y="466"/>
                  <a:pt x="1385" y="466"/>
                  <a:pt x="1384" y="467"/>
                </a:cubicBezTo>
                <a:cubicBezTo>
                  <a:pt x="1379" y="473"/>
                  <a:pt x="1379" y="473"/>
                  <a:pt x="1379" y="473"/>
                </a:cubicBezTo>
                <a:cubicBezTo>
                  <a:pt x="1377" y="474"/>
                  <a:pt x="1377" y="476"/>
                  <a:pt x="1379" y="477"/>
                </a:cubicBezTo>
                <a:cubicBezTo>
                  <a:pt x="1379" y="478"/>
                  <a:pt x="1380" y="478"/>
                  <a:pt x="1381" y="478"/>
                </a:cubicBezTo>
                <a:close/>
                <a:moveTo>
                  <a:pt x="1535" y="316"/>
                </a:moveTo>
                <a:cubicBezTo>
                  <a:pt x="1535" y="317"/>
                  <a:pt x="1535" y="317"/>
                  <a:pt x="1535" y="317"/>
                </a:cubicBezTo>
                <a:cubicBezTo>
                  <a:pt x="1533" y="318"/>
                  <a:pt x="1533" y="320"/>
                  <a:pt x="1535" y="321"/>
                </a:cubicBezTo>
                <a:cubicBezTo>
                  <a:pt x="1535" y="321"/>
                  <a:pt x="1536" y="322"/>
                  <a:pt x="1537" y="322"/>
                </a:cubicBezTo>
                <a:cubicBezTo>
                  <a:pt x="1538" y="322"/>
                  <a:pt x="1538" y="321"/>
                  <a:pt x="1539" y="321"/>
                </a:cubicBezTo>
                <a:cubicBezTo>
                  <a:pt x="1539" y="320"/>
                  <a:pt x="1539" y="320"/>
                  <a:pt x="1539" y="320"/>
                </a:cubicBezTo>
                <a:cubicBezTo>
                  <a:pt x="1541" y="319"/>
                  <a:pt x="1541" y="317"/>
                  <a:pt x="1539" y="316"/>
                </a:cubicBezTo>
                <a:cubicBezTo>
                  <a:pt x="1538" y="315"/>
                  <a:pt x="1536" y="315"/>
                  <a:pt x="1535" y="316"/>
                </a:cubicBezTo>
                <a:close/>
                <a:moveTo>
                  <a:pt x="1488" y="363"/>
                </a:moveTo>
                <a:cubicBezTo>
                  <a:pt x="1487" y="364"/>
                  <a:pt x="1487" y="366"/>
                  <a:pt x="1488" y="367"/>
                </a:cubicBezTo>
                <a:cubicBezTo>
                  <a:pt x="1489" y="368"/>
                  <a:pt x="1490" y="368"/>
                  <a:pt x="1490" y="368"/>
                </a:cubicBezTo>
                <a:cubicBezTo>
                  <a:pt x="1491" y="368"/>
                  <a:pt x="1492" y="368"/>
                  <a:pt x="1492" y="367"/>
                </a:cubicBezTo>
                <a:cubicBezTo>
                  <a:pt x="1499" y="361"/>
                  <a:pt x="1499" y="361"/>
                  <a:pt x="1499" y="361"/>
                </a:cubicBezTo>
                <a:cubicBezTo>
                  <a:pt x="1500" y="359"/>
                  <a:pt x="1500" y="357"/>
                  <a:pt x="1499" y="356"/>
                </a:cubicBezTo>
                <a:cubicBezTo>
                  <a:pt x="1498" y="355"/>
                  <a:pt x="1496" y="355"/>
                  <a:pt x="1495" y="356"/>
                </a:cubicBezTo>
                <a:lnTo>
                  <a:pt x="1488" y="363"/>
                </a:lnTo>
                <a:close/>
                <a:moveTo>
                  <a:pt x="1362" y="503"/>
                </a:moveTo>
                <a:cubicBezTo>
                  <a:pt x="1359" y="506"/>
                  <a:pt x="1359" y="506"/>
                  <a:pt x="1359" y="506"/>
                </a:cubicBezTo>
                <a:cubicBezTo>
                  <a:pt x="1358" y="507"/>
                  <a:pt x="1358" y="509"/>
                  <a:pt x="1359" y="510"/>
                </a:cubicBezTo>
                <a:cubicBezTo>
                  <a:pt x="1360" y="511"/>
                  <a:pt x="1361" y="511"/>
                  <a:pt x="1361" y="511"/>
                </a:cubicBezTo>
                <a:cubicBezTo>
                  <a:pt x="1362" y="511"/>
                  <a:pt x="1363" y="511"/>
                  <a:pt x="1364" y="510"/>
                </a:cubicBezTo>
                <a:cubicBezTo>
                  <a:pt x="1366" y="508"/>
                  <a:pt x="1366" y="508"/>
                  <a:pt x="1366" y="508"/>
                </a:cubicBezTo>
                <a:cubicBezTo>
                  <a:pt x="1367" y="507"/>
                  <a:pt x="1367" y="505"/>
                  <a:pt x="1366" y="503"/>
                </a:cubicBezTo>
                <a:cubicBezTo>
                  <a:pt x="1365" y="502"/>
                  <a:pt x="1363" y="502"/>
                  <a:pt x="1362" y="503"/>
                </a:cubicBezTo>
                <a:close/>
                <a:moveTo>
                  <a:pt x="1378" y="496"/>
                </a:moveTo>
                <a:cubicBezTo>
                  <a:pt x="1379" y="495"/>
                  <a:pt x="1379" y="493"/>
                  <a:pt x="1378" y="492"/>
                </a:cubicBezTo>
                <a:cubicBezTo>
                  <a:pt x="1376" y="491"/>
                  <a:pt x="1374" y="491"/>
                  <a:pt x="1373" y="492"/>
                </a:cubicBezTo>
                <a:cubicBezTo>
                  <a:pt x="1366" y="499"/>
                  <a:pt x="1366" y="499"/>
                  <a:pt x="1366" y="499"/>
                </a:cubicBezTo>
                <a:cubicBezTo>
                  <a:pt x="1365" y="500"/>
                  <a:pt x="1365" y="502"/>
                  <a:pt x="1366" y="503"/>
                </a:cubicBezTo>
                <a:cubicBezTo>
                  <a:pt x="1367" y="504"/>
                  <a:pt x="1368" y="504"/>
                  <a:pt x="1369" y="504"/>
                </a:cubicBezTo>
                <a:cubicBezTo>
                  <a:pt x="1369" y="504"/>
                  <a:pt x="1370" y="504"/>
                  <a:pt x="1371" y="503"/>
                </a:cubicBezTo>
                <a:lnTo>
                  <a:pt x="1378" y="496"/>
                </a:lnTo>
                <a:close/>
                <a:moveTo>
                  <a:pt x="1387" y="486"/>
                </a:moveTo>
                <a:cubicBezTo>
                  <a:pt x="1387" y="486"/>
                  <a:pt x="1388" y="486"/>
                  <a:pt x="1389" y="485"/>
                </a:cubicBezTo>
                <a:cubicBezTo>
                  <a:pt x="1393" y="480"/>
                  <a:pt x="1393" y="480"/>
                  <a:pt x="1393" y="480"/>
                </a:cubicBezTo>
                <a:cubicBezTo>
                  <a:pt x="1395" y="479"/>
                  <a:pt x="1395" y="477"/>
                  <a:pt x="1393" y="476"/>
                </a:cubicBezTo>
                <a:cubicBezTo>
                  <a:pt x="1392" y="475"/>
                  <a:pt x="1390" y="475"/>
                  <a:pt x="1389" y="476"/>
                </a:cubicBezTo>
                <a:cubicBezTo>
                  <a:pt x="1384" y="481"/>
                  <a:pt x="1384" y="481"/>
                  <a:pt x="1384" y="481"/>
                </a:cubicBezTo>
                <a:cubicBezTo>
                  <a:pt x="1383" y="482"/>
                  <a:pt x="1383" y="484"/>
                  <a:pt x="1384" y="485"/>
                </a:cubicBezTo>
                <a:cubicBezTo>
                  <a:pt x="1385" y="486"/>
                  <a:pt x="1386" y="486"/>
                  <a:pt x="1387" y="486"/>
                </a:cubicBezTo>
                <a:close/>
                <a:moveTo>
                  <a:pt x="1493" y="380"/>
                </a:moveTo>
                <a:cubicBezTo>
                  <a:pt x="1494" y="380"/>
                  <a:pt x="1494" y="379"/>
                  <a:pt x="1495" y="379"/>
                </a:cubicBezTo>
                <a:cubicBezTo>
                  <a:pt x="1499" y="375"/>
                  <a:pt x="1499" y="375"/>
                  <a:pt x="1499" y="375"/>
                </a:cubicBezTo>
                <a:cubicBezTo>
                  <a:pt x="1500" y="374"/>
                  <a:pt x="1500" y="372"/>
                  <a:pt x="1499" y="371"/>
                </a:cubicBezTo>
                <a:cubicBezTo>
                  <a:pt x="1497" y="370"/>
                  <a:pt x="1495" y="370"/>
                  <a:pt x="1494" y="371"/>
                </a:cubicBezTo>
                <a:cubicBezTo>
                  <a:pt x="1491" y="374"/>
                  <a:pt x="1491" y="374"/>
                  <a:pt x="1491" y="374"/>
                </a:cubicBezTo>
                <a:cubicBezTo>
                  <a:pt x="1489" y="376"/>
                  <a:pt x="1489" y="378"/>
                  <a:pt x="1491" y="379"/>
                </a:cubicBezTo>
                <a:cubicBezTo>
                  <a:pt x="1491" y="379"/>
                  <a:pt x="1492" y="380"/>
                  <a:pt x="1493" y="380"/>
                </a:cubicBezTo>
                <a:close/>
                <a:moveTo>
                  <a:pt x="1412" y="460"/>
                </a:moveTo>
                <a:cubicBezTo>
                  <a:pt x="1413" y="460"/>
                  <a:pt x="1414" y="460"/>
                  <a:pt x="1414" y="460"/>
                </a:cubicBezTo>
                <a:cubicBezTo>
                  <a:pt x="1440" y="434"/>
                  <a:pt x="1440" y="434"/>
                  <a:pt x="1440" y="434"/>
                </a:cubicBezTo>
                <a:cubicBezTo>
                  <a:pt x="1441" y="433"/>
                  <a:pt x="1441" y="431"/>
                  <a:pt x="1440" y="430"/>
                </a:cubicBezTo>
                <a:cubicBezTo>
                  <a:pt x="1439" y="428"/>
                  <a:pt x="1437" y="428"/>
                  <a:pt x="1435" y="430"/>
                </a:cubicBezTo>
                <a:cubicBezTo>
                  <a:pt x="1410" y="455"/>
                  <a:pt x="1410" y="455"/>
                  <a:pt x="1410" y="455"/>
                </a:cubicBezTo>
                <a:cubicBezTo>
                  <a:pt x="1409" y="456"/>
                  <a:pt x="1409" y="458"/>
                  <a:pt x="1410" y="460"/>
                </a:cubicBezTo>
                <a:cubicBezTo>
                  <a:pt x="1410" y="460"/>
                  <a:pt x="1411" y="460"/>
                  <a:pt x="1412" y="460"/>
                </a:cubicBezTo>
                <a:close/>
                <a:moveTo>
                  <a:pt x="1384" y="503"/>
                </a:moveTo>
                <a:cubicBezTo>
                  <a:pt x="1386" y="502"/>
                  <a:pt x="1386" y="500"/>
                  <a:pt x="1384" y="499"/>
                </a:cubicBezTo>
                <a:cubicBezTo>
                  <a:pt x="1383" y="498"/>
                  <a:pt x="1381" y="498"/>
                  <a:pt x="1380" y="499"/>
                </a:cubicBezTo>
                <a:cubicBezTo>
                  <a:pt x="1371" y="508"/>
                  <a:pt x="1371" y="508"/>
                  <a:pt x="1371" y="508"/>
                </a:cubicBezTo>
                <a:cubicBezTo>
                  <a:pt x="1370" y="509"/>
                  <a:pt x="1370" y="511"/>
                  <a:pt x="1371" y="512"/>
                </a:cubicBezTo>
                <a:cubicBezTo>
                  <a:pt x="1372" y="513"/>
                  <a:pt x="1373" y="513"/>
                  <a:pt x="1373" y="513"/>
                </a:cubicBezTo>
                <a:cubicBezTo>
                  <a:pt x="1374" y="513"/>
                  <a:pt x="1375" y="513"/>
                  <a:pt x="1375" y="512"/>
                </a:cubicBezTo>
                <a:lnTo>
                  <a:pt x="1384" y="503"/>
                </a:lnTo>
                <a:close/>
                <a:moveTo>
                  <a:pt x="1431" y="457"/>
                </a:moveTo>
                <a:cubicBezTo>
                  <a:pt x="1441" y="447"/>
                  <a:pt x="1441" y="447"/>
                  <a:pt x="1441" y="447"/>
                </a:cubicBezTo>
                <a:cubicBezTo>
                  <a:pt x="1442" y="446"/>
                  <a:pt x="1442" y="444"/>
                  <a:pt x="1441" y="443"/>
                </a:cubicBezTo>
                <a:cubicBezTo>
                  <a:pt x="1440" y="441"/>
                  <a:pt x="1438" y="441"/>
                  <a:pt x="1436" y="443"/>
                </a:cubicBezTo>
                <a:cubicBezTo>
                  <a:pt x="1427" y="452"/>
                  <a:pt x="1427" y="452"/>
                  <a:pt x="1427" y="452"/>
                </a:cubicBezTo>
                <a:cubicBezTo>
                  <a:pt x="1426" y="454"/>
                  <a:pt x="1426" y="455"/>
                  <a:pt x="1427" y="457"/>
                </a:cubicBezTo>
                <a:cubicBezTo>
                  <a:pt x="1427" y="457"/>
                  <a:pt x="1428" y="458"/>
                  <a:pt x="1429" y="458"/>
                </a:cubicBezTo>
                <a:cubicBezTo>
                  <a:pt x="1430" y="458"/>
                  <a:pt x="1430" y="457"/>
                  <a:pt x="1431" y="457"/>
                </a:cubicBezTo>
                <a:close/>
                <a:moveTo>
                  <a:pt x="1388" y="496"/>
                </a:moveTo>
                <a:cubicBezTo>
                  <a:pt x="1388" y="496"/>
                  <a:pt x="1389" y="497"/>
                  <a:pt x="1390" y="497"/>
                </a:cubicBezTo>
                <a:cubicBezTo>
                  <a:pt x="1391" y="497"/>
                  <a:pt x="1391" y="496"/>
                  <a:pt x="1392" y="496"/>
                </a:cubicBezTo>
                <a:cubicBezTo>
                  <a:pt x="1402" y="486"/>
                  <a:pt x="1402" y="486"/>
                  <a:pt x="1402" y="486"/>
                </a:cubicBezTo>
                <a:cubicBezTo>
                  <a:pt x="1403" y="485"/>
                  <a:pt x="1403" y="483"/>
                  <a:pt x="1402" y="481"/>
                </a:cubicBezTo>
                <a:cubicBezTo>
                  <a:pt x="1401" y="480"/>
                  <a:pt x="1399" y="480"/>
                  <a:pt x="1398" y="481"/>
                </a:cubicBezTo>
                <a:cubicBezTo>
                  <a:pt x="1388" y="491"/>
                  <a:pt x="1388" y="491"/>
                  <a:pt x="1388" y="491"/>
                </a:cubicBezTo>
                <a:cubicBezTo>
                  <a:pt x="1386" y="493"/>
                  <a:pt x="1386" y="495"/>
                  <a:pt x="1388" y="496"/>
                </a:cubicBezTo>
                <a:close/>
                <a:moveTo>
                  <a:pt x="1418" y="470"/>
                </a:moveTo>
                <a:cubicBezTo>
                  <a:pt x="1427" y="461"/>
                  <a:pt x="1427" y="461"/>
                  <a:pt x="1427" y="461"/>
                </a:cubicBezTo>
                <a:cubicBezTo>
                  <a:pt x="1428" y="460"/>
                  <a:pt x="1428" y="458"/>
                  <a:pt x="1427" y="457"/>
                </a:cubicBezTo>
                <a:cubicBezTo>
                  <a:pt x="1425" y="456"/>
                  <a:pt x="1424" y="456"/>
                  <a:pt x="1423" y="457"/>
                </a:cubicBezTo>
                <a:cubicBezTo>
                  <a:pt x="1418" y="462"/>
                  <a:pt x="1418" y="462"/>
                  <a:pt x="1418" y="462"/>
                </a:cubicBezTo>
                <a:cubicBezTo>
                  <a:pt x="1418" y="462"/>
                  <a:pt x="1418" y="462"/>
                  <a:pt x="1418" y="462"/>
                </a:cubicBezTo>
                <a:cubicBezTo>
                  <a:pt x="1414" y="465"/>
                  <a:pt x="1414" y="465"/>
                  <a:pt x="1414" y="465"/>
                </a:cubicBezTo>
                <a:cubicBezTo>
                  <a:pt x="1413" y="466"/>
                  <a:pt x="1413" y="468"/>
                  <a:pt x="1414" y="470"/>
                </a:cubicBezTo>
                <a:cubicBezTo>
                  <a:pt x="1415" y="470"/>
                  <a:pt x="1415" y="470"/>
                  <a:pt x="1416" y="470"/>
                </a:cubicBezTo>
                <a:cubicBezTo>
                  <a:pt x="1417" y="470"/>
                  <a:pt x="1418" y="470"/>
                  <a:pt x="1418" y="470"/>
                </a:cubicBezTo>
                <a:close/>
                <a:moveTo>
                  <a:pt x="1378" y="519"/>
                </a:moveTo>
                <a:cubicBezTo>
                  <a:pt x="1379" y="520"/>
                  <a:pt x="1380" y="520"/>
                  <a:pt x="1380" y="520"/>
                </a:cubicBezTo>
                <a:cubicBezTo>
                  <a:pt x="1381" y="520"/>
                  <a:pt x="1382" y="520"/>
                  <a:pt x="1382" y="519"/>
                </a:cubicBezTo>
                <a:cubicBezTo>
                  <a:pt x="1391" y="511"/>
                  <a:pt x="1391" y="511"/>
                  <a:pt x="1391" y="511"/>
                </a:cubicBezTo>
                <a:cubicBezTo>
                  <a:pt x="1392" y="509"/>
                  <a:pt x="1392" y="507"/>
                  <a:pt x="1391" y="506"/>
                </a:cubicBezTo>
                <a:cubicBezTo>
                  <a:pt x="1390" y="505"/>
                  <a:pt x="1388" y="505"/>
                  <a:pt x="1387" y="506"/>
                </a:cubicBezTo>
                <a:cubicBezTo>
                  <a:pt x="1378" y="515"/>
                  <a:pt x="1378" y="515"/>
                  <a:pt x="1378" y="515"/>
                </a:cubicBezTo>
                <a:cubicBezTo>
                  <a:pt x="1377" y="516"/>
                  <a:pt x="1377" y="518"/>
                  <a:pt x="1378" y="519"/>
                </a:cubicBezTo>
                <a:close/>
                <a:moveTo>
                  <a:pt x="1394" y="507"/>
                </a:moveTo>
                <a:cubicBezTo>
                  <a:pt x="1395" y="507"/>
                  <a:pt x="1395" y="506"/>
                  <a:pt x="1396" y="506"/>
                </a:cubicBezTo>
                <a:cubicBezTo>
                  <a:pt x="1408" y="493"/>
                  <a:pt x="1408" y="493"/>
                  <a:pt x="1408" y="493"/>
                </a:cubicBezTo>
                <a:cubicBezTo>
                  <a:pt x="1410" y="492"/>
                  <a:pt x="1410" y="490"/>
                  <a:pt x="1408" y="489"/>
                </a:cubicBezTo>
                <a:cubicBezTo>
                  <a:pt x="1407" y="488"/>
                  <a:pt x="1405" y="488"/>
                  <a:pt x="1404" y="489"/>
                </a:cubicBezTo>
                <a:cubicBezTo>
                  <a:pt x="1392" y="501"/>
                  <a:pt x="1392" y="501"/>
                  <a:pt x="1392" y="501"/>
                </a:cubicBezTo>
                <a:cubicBezTo>
                  <a:pt x="1390" y="503"/>
                  <a:pt x="1390" y="504"/>
                  <a:pt x="1392" y="506"/>
                </a:cubicBezTo>
                <a:cubicBezTo>
                  <a:pt x="1392" y="506"/>
                  <a:pt x="1393" y="507"/>
                  <a:pt x="1394" y="507"/>
                </a:cubicBezTo>
                <a:close/>
                <a:moveTo>
                  <a:pt x="1382" y="529"/>
                </a:moveTo>
                <a:cubicBezTo>
                  <a:pt x="1381" y="528"/>
                  <a:pt x="1379" y="528"/>
                  <a:pt x="1378" y="529"/>
                </a:cubicBezTo>
                <a:cubicBezTo>
                  <a:pt x="1376" y="531"/>
                  <a:pt x="1376" y="531"/>
                  <a:pt x="1376" y="531"/>
                </a:cubicBezTo>
                <a:cubicBezTo>
                  <a:pt x="1374" y="533"/>
                  <a:pt x="1374" y="534"/>
                  <a:pt x="1376" y="536"/>
                </a:cubicBezTo>
                <a:cubicBezTo>
                  <a:pt x="1376" y="536"/>
                  <a:pt x="1377" y="537"/>
                  <a:pt x="1378" y="537"/>
                </a:cubicBezTo>
                <a:cubicBezTo>
                  <a:pt x="1379" y="537"/>
                  <a:pt x="1379" y="536"/>
                  <a:pt x="1380" y="536"/>
                </a:cubicBezTo>
                <a:cubicBezTo>
                  <a:pt x="1382" y="534"/>
                  <a:pt x="1382" y="534"/>
                  <a:pt x="1382" y="534"/>
                </a:cubicBezTo>
                <a:cubicBezTo>
                  <a:pt x="1383" y="533"/>
                  <a:pt x="1383" y="531"/>
                  <a:pt x="1382" y="529"/>
                </a:cubicBezTo>
                <a:close/>
                <a:moveTo>
                  <a:pt x="1385" y="529"/>
                </a:moveTo>
                <a:cubicBezTo>
                  <a:pt x="1386" y="529"/>
                  <a:pt x="1387" y="529"/>
                  <a:pt x="1388" y="528"/>
                </a:cubicBezTo>
                <a:cubicBezTo>
                  <a:pt x="1410" y="506"/>
                  <a:pt x="1410" y="506"/>
                  <a:pt x="1410" y="506"/>
                </a:cubicBezTo>
                <a:cubicBezTo>
                  <a:pt x="1411" y="505"/>
                  <a:pt x="1411" y="503"/>
                  <a:pt x="1410" y="502"/>
                </a:cubicBezTo>
                <a:cubicBezTo>
                  <a:pt x="1408" y="501"/>
                  <a:pt x="1406" y="501"/>
                  <a:pt x="1405" y="502"/>
                </a:cubicBezTo>
                <a:cubicBezTo>
                  <a:pt x="1397" y="509"/>
                  <a:pt x="1397" y="509"/>
                  <a:pt x="1397" y="509"/>
                </a:cubicBezTo>
                <a:cubicBezTo>
                  <a:pt x="1397" y="509"/>
                  <a:pt x="1397" y="509"/>
                  <a:pt x="1397" y="509"/>
                </a:cubicBezTo>
                <a:cubicBezTo>
                  <a:pt x="1382" y="524"/>
                  <a:pt x="1382" y="524"/>
                  <a:pt x="1382" y="524"/>
                </a:cubicBezTo>
                <a:cubicBezTo>
                  <a:pt x="1381" y="525"/>
                  <a:pt x="1382" y="527"/>
                  <a:pt x="1383" y="528"/>
                </a:cubicBezTo>
                <a:cubicBezTo>
                  <a:pt x="1383" y="529"/>
                  <a:pt x="1385" y="529"/>
                  <a:pt x="1385" y="529"/>
                </a:cubicBezTo>
                <a:close/>
                <a:moveTo>
                  <a:pt x="1498" y="417"/>
                </a:moveTo>
                <a:cubicBezTo>
                  <a:pt x="1499" y="417"/>
                  <a:pt x="1499" y="416"/>
                  <a:pt x="1500" y="416"/>
                </a:cubicBezTo>
                <a:cubicBezTo>
                  <a:pt x="1510" y="406"/>
                  <a:pt x="1510" y="406"/>
                  <a:pt x="1510" y="406"/>
                </a:cubicBezTo>
                <a:cubicBezTo>
                  <a:pt x="1511" y="404"/>
                  <a:pt x="1511" y="403"/>
                  <a:pt x="1510" y="401"/>
                </a:cubicBezTo>
                <a:cubicBezTo>
                  <a:pt x="1509" y="400"/>
                  <a:pt x="1507" y="400"/>
                  <a:pt x="1506" y="401"/>
                </a:cubicBezTo>
                <a:cubicBezTo>
                  <a:pt x="1496" y="411"/>
                  <a:pt x="1496" y="411"/>
                  <a:pt x="1496" y="411"/>
                </a:cubicBezTo>
                <a:cubicBezTo>
                  <a:pt x="1494" y="413"/>
                  <a:pt x="1494" y="415"/>
                  <a:pt x="1496" y="416"/>
                </a:cubicBezTo>
                <a:cubicBezTo>
                  <a:pt x="1496" y="416"/>
                  <a:pt x="1497" y="417"/>
                  <a:pt x="1498" y="417"/>
                </a:cubicBezTo>
                <a:close/>
                <a:moveTo>
                  <a:pt x="1384" y="537"/>
                </a:moveTo>
                <a:cubicBezTo>
                  <a:pt x="1383" y="538"/>
                  <a:pt x="1383" y="538"/>
                  <a:pt x="1383" y="538"/>
                </a:cubicBezTo>
                <a:cubicBezTo>
                  <a:pt x="1381" y="539"/>
                  <a:pt x="1381" y="541"/>
                  <a:pt x="1383" y="543"/>
                </a:cubicBezTo>
                <a:cubicBezTo>
                  <a:pt x="1383" y="543"/>
                  <a:pt x="1384" y="544"/>
                  <a:pt x="1385" y="544"/>
                </a:cubicBezTo>
                <a:cubicBezTo>
                  <a:pt x="1386" y="544"/>
                  <a:pt x="1386" y="543"/>
                  <a:pt x="1387" y="543"/>
                </a:cubicBezTo>
                <a:cubicBezTo>
                  <a:pt x="1388" y="542"/>
                  <a:pt x="1388" y="542"/>
                  <a:pt x="1388" y="542"/>
                </a:cubicBezTo>
                <a:cubicBezTo>
                  <a:pt x="1389" y="541"/>
                  <a:pt x="1389" y="539"/>
                  <a:pt x="1388" y="537"/>
                </a:cubicBezTo>
                <a:cubicBezTo>
                  <a:pt x="1387" y="536"/>
                  <a:pt x="1385" y="536"/>
                  <a:pt x="1384" y="537"/>
                </a:cubicBezTo>
                <a:close/>
                <a:moveTo>
                  <a:pt x="1409" y="519"/>
                </a:moveTo>
                <a:cubicBezTo>
                  <a:pt x="1410" y="519"/>
                  <a:pt x="1411" y="519"/>
                  <a:pt x="1411" y="519"/>
                </a:cubicBezTo>
                <a:cubicBezTo>
                  <a:pt x="1414" y="515"/>
                  <a:pt x="1414" y="515"/>
                  <a:pt x="1414" y="515"/>
                </a:cubicBezTo>
                <a:cubicBezTo>
                  <a:pt x="1416" y="514"/>
                  <a:pt x="1416" y="512"/>
                  <a:pt x="1414" y="511"/>
                </a:cubicBezTo>
                <a:cubicBezTo>
                  <a:pt x="1413" y="510"/>
                  <a:pt x="1411" y="510"/>
                  <a:pt x="1410" y="511"/>
                </a:cubicBezTo>
                <a:cubicBezTo>
                  <a:pt x="1407" y="514"/>
                  <a:pt x="1407" y="514"/>
                  <a:pt x="1407" y="514"/>
                </a:cubicBezTo>
                <a:cubicBezTo>
                  <a:pt x="1406" y="515"/>
                  <a:pt x="1406" y="517"/>
                  <a:pt x="1407" y="519"/>
                </a:cubicBezTo>
                <a:cubicBezTo>
                  <a:pt x="1407" y="519"/>
                  <a:pt x="1408" y="519"/>
                  <a:pt x="1409" y="519"/>
                </a:cubicBezTo>
                <a:close/>
                <a:moveTo>
                  <a:pt x="1406" y="523"/>
                </a:moveTo>
                <a:cubicBezTo>
                  <a:pt x="1408" y="522"/>
                  <a:pt x="1408" y="520"/>
                  <a:pt x="1406" y="519"/>
                </a:cubicBezTo>
                <a:cubicBezTo>
                  <a:pt x="1405" y="518"/>
                  <a:pt x="1403" y="518"/>
                  <a:pt x="1402" y="519"/>
                </a:cubicBezTo>
                <a:cubicBezTo>
                  <a:pt x="1388" y="533"/>
                  <a:pt x="1388" y="533"/>
                  <a:pt x="1388" y="533"/>
                </a:cubicBezTo>
                <a:cubicBezTo>
                  <a:pt x="1387" y="534"/>
                  <a:pt x="1387" y="536"/>
                  <a:pt x="1388" y="537"/>
                </a:cubicBezTo>
                <a:cubicBezTo>
                  <a:pt x="1389" y="538"/>
                  <a:pt x="1389" y="538"/>
                  <a:pt x="1390" y="538"/>
                </a:cubicBezTo>
                <a:cubicBezTo>
                  <a:pt x="1391" y="538"/>
                  <a:pt x="1392" y="538"/>
                  <a:pt x="1392" y="537"/>
                </a:cubicBezTo>
                <a:lnTo>
                  <a:pt x="1406" y="523"/>
                </a:lnTo>
                <a:close/>
                <a:moveTo>
                  <a:pt x="1498" y="430"/>
                </a:moveTo>
                <a:cubicBezTo>
                  <a:pt x="1499" y="430"/>
                  <a:pt x="1500" y="430"/>
                  <a:pt x="1501" y="429"/>
                </a:cubicBezTo>
                <a:cubicBezTo>
                  <a:pt x="1513" y="417"/>
                  <a:pt x="1513" y="417"/>
                  <a:pt x="1513" y="417"/>
                </a:cubicBezTo>
                <a:cubicBezTo>
                  <a:pt x="1514" y="415"/>
                  <a:pt x="1514" y="413"/>
                  <a:pt x="1513" y="412"/>
                </a:cubicBezTo>
                <a:cubicBezTo>
                  <a:pt x="1512" y="411"/>
                  <a:pt x="1510" y="411"/>
                  <a:pt x="1509" y="412"/>
                </a:cubicBezTo>
                <a:cubicBezTo>
                  <a:pt x="1496" y="425"/>
                  <a:pt x="1496" y="425"/>
                  <a:pt x="1496" y="425"/>
                </a:cubicBezTo>
                <a:cubicBezTo>
                  <a:pt x="1495" y="426"/>
                  <a:pt x="1495" y="428"/>
                  <a:pt x="1496" y="429"/>
                </a:cubicBezTo>
                <a:cubicBezTo>
                  <a:pt x="1497" y="430"/>
                  <a:pt x="1498" y="430"/>
                  <a:pt x="1498" y="430"/>
                </a:cubicBezTo>
                <a:close/>
                <a:moveTo>
                  <a:pt x="1503" y="440"/>
                </a:moveTo>
                <a:cubicBezTo>
                  <a:pt x="1504" y="440"/>
                  <a:pt x="1504" y="439"/>
                  <a:pt x="1505" y="439"/>
                </a:cubicBezTo>
                <a:cubicBezTo>
                  <a:pt x="1506" y="438"/>
                  <a:pt x="1506" y="438"/>
                  <a:pt x="1506" y="438"/>
                </a:cubicBezTo>
                <a:cubicBezTo>
                  <a:pt x="1506" y="437"/>
                  <a:pt x="1507" y="437"/>
                  <a:pt x="1507" y="436"/>
                </a:cubicBezTo>
                <a:cubicBezTo>
                  <a:pt x="1507" y="436"/>
                  <a:pt x="1508" y="436"/>
                  <a:pt x="1508" y="436"/>
                </a:cubicBezTo>
                <a:cubicBezTo>
                  <a:pt x="1512" y="432"/>
                  <a:pt x="1512" y="432"/>
                  <a:pt x="1512" y="432"/>
                </a:cubicBezTo>
                <a:cubicBezTo>
                  <a:pt x="1513" y="430"/>
                  <a:pt x="1513" y="428"/>
                  <a:pt x="1512" y="427"/>
                </a:cubicBezTo>
                <a:cubicBezTo>
                  <a:pt x="1511" y="426"/>
                  <a:pt x="1509" y="426"/>
                  <a:pt x="1508" y="427"/>
                </a:cubicBezTo>
                <a:cubicBezTo>
                  <a:pt x="1504" y="431"/>
                  <a:pt x="1504" y="431"/>
                  <a:pt x="1504" y="431"/>
                </a:cubicBezTo>
                <a:cubicBezTo>
                  <a:pt x="1503" y="432"/>
                  <a:pt x="1503" y="432"/>
                  <a:pt x="1503" y="433"/>
                </a:cubicBezTo>
                <a:cubicBezTo>
                  <a:pt x="1502" y="433"/>
                  <a:pt x="1502" y="433"/>
                  <a:pt x="1502" y="433"/>
                </a:cubicBezTo>
                <a:cubicBezTo>
                  <a:pt x="1501" y="434"/>
                  <a:pt x="1501" y="434"/>
                  <a:pt x="1501" y="434"/>
                </a:cubicBezTo>
                <a:cubicBezTo>
                  <a:pt x="1499" y="436"/>
                  <a:pt x="1499" y="437"/>
                  <a:pt x="1501" y="439"/>
                </a:cubicBezTo>
                <a:cubicBezTo>
                  <a:pt x="1501" y="439"/>
                  <a:pt x="1502" y="440"/>
                  <a:pt x="1503" y="440"/>
                </a:cubicBezTo>
                <a:close/>
                <a:moveTo>
                  <a:pt x="1411" y="529"/>
                </a:moveTo>
                <a:cubicBezTo>
                  <a:pt x="1409" y="527"/>
                  <a:pt x="1408" y="527"/>
                  <a:pt x="1406" y="529"/>
                </a:cubicBezTo>
                <a:cubicBezTo>
                  <a:pt x="1393" y="542"/>
                  <a:pt x="1393" y="542"/>
                  <a:pt x="1393" y="542"/>
                </a:cubicBezTo>
                <a:cubicBezTo>
                  <a:pt x="1392" y="543"/>
                  <a:pt x="1392" y="545"/>
                  <a:pt x="1393" y="547"/>
                </a:cubicBezTo>
                <a:cubicBezTo>
                  <a:pt x="1393" y="547"/>
                  <a:pt x="1394" y="547"/>
                  <a:pt x="1395" y="547"/>
                </a:cubicBezTo>
                <a:cubicBezTo>
                  <a:pt x="1396" y="547"/>
                  <a:pt x="1397" y="547"/>
                  <a:pt x="1397" y="547"/>
                </a:cubicBezTo>
                <a:cubicBezTo>
                  <a:pt x="1411" y="533"/>
                  <a:pt x="1411" y="533"/>
                  <a:pt x="1411" y="533"/>
                </a:cubicBezTo>
                <a:cubicBezTo>
                  <a:pt x="1412" y="532"/>
                  <a:pt x="1412" y="530"/>
                  <a:pt x="1411" y="529"/>
                </a:cubicBezTo>
                <a:close/>
                <a:moveTo>
                  <a:pt x="1518" y="431"/>
                </a:moveTo>
                <a:cubicBezTo>
                  <a:pt x="1516" y="433"/>
                  <a:pt x="1516" y="433"/>
                  <a:pt x="1516" y="433"/>
                </a:cubicBezTo>
                <a:cubicBezTo>
                  <a:pt x="1514" y="435"/>
                  <a:pt x="1514" y="436"/>
                  <a:pt x="1516" y="438"/>
                </a:cubicBezTo>
                <a:cubicBezTo>
                  <a:pt x="1516" y="438"/>
                  <a:pt x="1517" y="439"/>
                  <a:pt x="1518" y="439"/>
                </a:cubicBezTo>
                <a:cubicBezTo>
                  <a:pt x="1519" y="439"/>
                  <a:pt x="1519" y="438"/>
                  <a:pt x="1520" y="438"/>
                </a:cubicBezTo>
                <a:cubicBezTo>
                  <a:pt x="1523" y="435"/>
                  <a:pt x="1523" y="435"/>
                  <a:pt x="1523" y="435"/>
                </a:cubicBezTo>
                <a:cubicBezTo>
                  <a:pt x="1524" y="434"/>
                  <a:pt x="1524" y="432"/>
                  <a:pt x="1523" y="431"/>
                </a:cubicBezTo>
                <a:cubicBezTo>
                  <a:pt x="1521" y="429"/>
                  <a:pt x="1519" y="429"/>
                  <a:pt x="1518" y="431"/>
                </a:cubicBezTo>
                <a:close/>
                <a:moveTo>
                  <a:pt x="1485" y="471"/>
                </a:moveTo>
                <a:cubicBezTo>
                  <a:pt x="1486" y="471"/>
                  <a:pt x="1487" y="471"/>
                  <a:pt x="1487" y="470"/>
                </a:cubicBezTo>
                <a:cubicBezTo>
                  <a:pt x="1501" y="456"/>
                  <a:pt x="1501" y="456"/>
                  <a:pt x="1501" y="456"/>
                </a:cubicBezTo>
                <a:cubicBezTo>
                  <a:pt x="1502" y="455"/>
                  <a:pt x="1502" y="453"/>
                  <a:pt x="1501" y="452"/>
                </a:cubicBezTo>
                <a:cubicBezTo>
                  <a:pt x="1500" y="451"/>
                  <a:pt x="1498" y="451"/>
                  <a:pt x="1497" y="452"/>
                </a:cubicBezTo>
                <a:cubicBezTo>
                  <a:pt x="1483" y="466"/>
                  <a:pt x="1483" y="466"/>
                  <a:pt x="1483" y="466"/>
                </a:cubicBezTo>
                <a:cubicBezTo>
                  <a:pt x="1482" y="467"/>
                  <a:pt x="1482" y="469"/>
                  <a:pt x="1483" y="470"/>
                </a:cubicBezTo>
                <a:cubicBezTo>
                  <a:pt x="1484" y="471"/>
                  <a:pt x="1484" y="471"/>
                  <a:pt x="1485" y="471"/>
                </a:cubicBezTo>
                <a:close/>
                <a:moveTo>
                  <a:pt x="1417" y="536"/>
                </a:moveTo>
                <a:cubicBezTo>
                  <a:pt x="1416" y="535"/>
                  <a:pt x="1414" y="535"/>
                  <a:pt x="1413" y="536"/>
                </a:cubicBezTo>
                <a:cubicBezTo>
                  <a:pt x="1398" y="551"/>
                  <a:pt x="1398" y="551"/>
                  <a:pt x="1398" y="551"/>
                </a:cubicBezTo>
                <a:cubicBezTo>
                  <a:pt x="1397" y="552"/>
                  <a:pt x="1397" y="554"/>
                  <a:pt x="1398" y="555"/>
                </a:cubicBezTo>
                <a:cubicBezTo>
                  <a:pt x="1399" y="556"/>
                  <a:pt x="1400" y="556"/>
                  <a:pt x="1401" y="556"/>
                </a:cubicBezTo>
                <a:cubicBezTo>
                  <a:pt x="1401" y="556"/>
                  <a:pt x="1402" y="556"/>
                  <a:pt x="1403" y="555"/>
                </a:cubicBezTo>
                <a:cubicBezTo>
                  <a:pt x="1417" y="541"/>
                  <a:pt x="1417" y="541"/>
                  <a:pt x="1417" y="541"/>
                </a:cubicBezTo>
                <a:cubicBezTo>
                  <a:pt x="1418" y="539"/>
                  <a:pt x="1418" y="537"/>
                  <a:pt x="1417" y="536"/>
                </a:cubicBezTo>
                <a:close/>
                <a:moveTo>
                  <a:pt x="1425" y="547"/>
                </a:moveTo>
                <a:cubicBezTo>
                  <a:pt x="1425" y="547"/>
                  <a:pt x="1425" y="547"/>
                  <a:pt x="1425" y="547"/>
                </a:cubicBezTo>
                <a:cubicBezTo>
                  <a:pt x="1428" y="544"/>
                  <a:pt x="1428" y="544"/>
                  <a:pt x="1428" y="544"/>
                </a:cubicBezTo>
                <a:cubicBezTo>
                  <a:pt x="1429" y="542"/>
                  <a:pt x="1429" y="540"/>
                  <a:pt x="1428" y="539"/>
                </a:cubicBezTo>
                <a:cubicBezTo>
                  <a:pt x="1427" y="538"/>
                  <a:pt x="1425" y="538"/>
                  <a:pt x="1424" y="539"/>
                </a:cubicBezTo>
                <a:cubicBezTo>
                  <a:pt x="1421" y="542"/>
                  <a:pt x="1421" y="542"/>
                  <a:pt x="1421" y="542"/>
                </a:cubicBezTo>
                <a:cubicBezTo>
                  <a:pt x="1420" y="542"/>
                  <a:pt x="1420" y="543"/>
                  <a:pt x="1420" y="543"/>
                </a:cubicBezTo>
                <a:cubicBezTo>
                  <a:pt x="1420" y="543"/>
                  <a:pt x="1420" y="543"/>
                  <a:pt x="1420" y="543"/>
                </a:cubicBezTo>
                <a:cubicBezTo>
                  <a:pt x="1406" y="557"/>
                  <a:pt x="1406" y="557"/>
                  <a:pt x="1406" y="557"/>
                </a:cubicBezTo>
                <a:cubicBezTo>
                  <a:pt x="1405" y="558"/>
                  <a:pt x="1405" y="560"/>
                  <a:pt x="1406" y="561"/>
                </a:cubicBezTo>
                <a:cubicBezTo>
                  <a:pt x="1407" y="562"/>
                  <a:pt x="1408" y="562"/>
                  <a:pt x="1408" y="562"/>
                </a:cubicBezTo>
                <a:cubicBezTo>
                  <a:pt x="1409" y="562"/>
                  <a:pt x="1410" y="562"/>
                  <a:pt x="1411" y="561"/>
                </a:cubicBezTo>
                <a:cubicBezTo>
                  <a:pt x="1424" y="547"/>
                  <a:pt x="1424" y="547"/>
                  <a:pt x="1424" y="547"/>
                </a:cubicBezTo>
                <a:cubicBezTo>
                  <a:pt x="1425" y="547"/>
                  <a:pt x="1425" y="547"/>
                  <a:pt x="1425" y="547"/>
                </a:cubicBezTo>
                <a:close/>
                <a:moveTo>
                  <a:pt x="1521" y="442"/>
                </a:moveTo>
                <a:cubicBezTo>
                  <a:pt x="1519" y="444"/>
                  <a:pt x="1519" y="444"/>
                  <a:pt x="1519" y="444"/>
                </a:cubicBezTo>
                <a:cubicBezTo>
                  <a:pt x="1519" y="444"/>
                  <a:pt x="1518" y="445"/>
                  <a:pt x="1518" y="446"/>
                </a:cubicBezTo>
                <a:cubicBezTo>
                  <a:pt x="1518" y="446"/>
                  <a:pt x="1517" y="446"/>
                  <a:pt x="1516" y="447"/>
                </a:cubicBezTo>
                <a:cubicBezTo>
                  <a:pt x="1510" y="453"/>
                  <a:pt x="1510" y="453"/>
                  <a:pt x="1510" y="453"/>
                </a:cubicBezTo>
                <a:cubicBezTo>
                  <a:pt x="1509" y="454"/>
                  <a:pt x="1509" y="456"/>
                  <a:pt x="1510" y="457"/>
                </a:cubicBezTo>
                <a:cubicBezTo>
                  <a:pt x="1511" y="458"/>
                  <a:pt x="1512" y="458"/>
                  <a:pt x="1513" y="458"/>
                </a:cubicBezTo>
                <a:cubicBezTo>
                  <a:pt x="1513" y="458"/>
                  <a:pt x="1514" y="458"/>
                  <a:pt x="1515" y="457"/>
                </a:cubicBezTo>
                <a:cubicBezTo>
                  <a:pt x="1521" y="451"/>
                  <a:pt x="1521" y="451"/>
                  <a:pt x="1521" y="451"/>
                </a:cubicBezTo>
                <a:cubicBezTo>
                  <a:pt x="1521" y="450"/>
                  <a:pt x="1522" y="450"/>
                  <a:pt x="1522" y="449"/>
                </a:cubicBezTo>
                <a:cubicBezTo>
                  <a:pt x="1522" y="449"/>
                  <a:pt x="1523" y="449"/>
                  <a:pt x="1523" y="448"/>
                </a:cubicBezTo>
                <a:cubicBezTo>
                  <a:pt x="1525" y="446"/>
                  <a:pt x="1525" y="446"/>
                  <a:pt x="1525" y="446"/>
                </a:cubicBezTo>
                <a:cubicBezTo>
                  <a:pt x="1527" y="445"/>
                  <a:pt x="1527" y="443"/>
                  <a:pt x="1525" y="442"/>
                </a:cubicBezTo>
                <a:cubicBezTo>
                  <a:pt x="1524" y="441"/>
                  <a:pt x="1522" y="441"/>
                  <a:pt x="1521" y="442"/>
                </a:cubicBezTo>
                <a:close/>
                <a:moveTo>
                  <a:pt x="1531" y="446"/>
                </a:moveTo>
                <a:cubicBezTo>
                  <a:pt x="1526" y="451"/>
                  <a:pt x="1526" y="451"/>
                  <a:pt x="1526" y="451"/>
                </a:cubicBezTo>
                <a:cubicBezTo>
                  <a:pt x="1525" y="452"/>
                  <a:pt x="1525" y="452"/>
                  <a:pt x="1525" y="453"/>
                </a:cubicBezTo>
                <a:cubicBezTo>
                  <a:pt x="1524" y="453"/>
                  <a:pt x="1524" y="453"/>
                  <a:pt x="1523" y="454"/>
                </a:cubicBezTo>
                <a:cubicBezTo>
                  <a:pt x="1515" y="462"/>
                  <a:pt x="1515" y="462"/>
                  <a:pt x="1515" y="462"/>
                </a:cubicBezTo>
                <a:cubicBezTo>
                  <a:pt x="1514" y="463"/>
                  <a:pt x="1514" y="465"/>
                  <a:pt x="1515" y="466"/>
                </a:cubicBezTo>
                <a:cubicBezTo>
                  <a:pt x="1516" y="467"/>
                  <a:pt x="1516" y="467"/>
                  <a:pt x="1517" y="467"/>
                </a:cubicBezTo>
                <a:cubicBezTo>
                  <a:pt x="1518" y="467"/>
                  <a:pt x="1519" y="467"/>
                  <a:pt x="1519" y="466"/>
                </a:cubicBezTo>
                <a:cubicBezTo>
                  <a:pt x="1527" y="458"/>
                  <a:pt x="1527" y="458"/>
                  <a:pt x="1527" y="458"/>
                </a:cubicBezTo>
                <a:cubicBezTo>
                  <a:pt x="1528" y="458"/>
                  <a:pt x="1528" y="457"/>
                  <a:pt x="1528" y="456"/>
                </a:cubicBezTo>
                <a:cubicBezTo>
                  <a:pt x="1529" y="456"/>
                  <a:pt x="1530" y="456"/>
                  <a:pt x="1530" y="455"/>
                </a:cubicBezTo>
                <a:cubicBezTo>
                  <a:pt x="1535" y="451"/>
                  <a:pt x="1535" y="451"/>
                  <a:pt x="1535" y="451"/>
                </a:cubicBezTo>
                <a:cubicBezTo>
                  <a:pt x="1536" y="450"/>
                  <a:pt x="1536" y="448"/>
                  <a:pt x="1535" y="446"/>
                </a:cubicBezTo>
                <a:cubicBezTo>
                  <a:pt x="1534" y="445"/>
                  <a:pt x="1532" y="445"/>
                  <a:pt x="1531" y="446"/>
                </a:cubicBezTo>
                <a:close/>
                <a:moveTo>
                  <a:pt x="1423" y="562"/>
                </a:moveTo>
                <a:cubicBezTo>
                  <a:pt x="1424" y="561"/>
                  <a:pt x="1424" y="559"/>
                  <a:pt x="1423" y="558"/>
                </a:cubicBezTo>
                <a:cubicBezTo>
                  <a:pt x="1422" y="557"/>
                  <a:pt x="1420" y="557"/>
                  <a:pt x="1419" y="558"/>
                </a:cubicBezTo>
                <a:cubicBezTo>
                  <a:pt x="1416" y="561"/>
                  <a:pt x="1416" y="561"/>
                  <a:pt x="1416" y="561"/>
                </a:cubicBezTo>
                <a:cubicBezTo>
                  <a:pt x="1415" y="562"/>
                  <a:pt x="1415" y="564"/>
                  <a:pt x="1416" y="565"/>
                </a:cubicBezTo>
                <a:cubicBezTo>
                  <a:pt x="1416" y="566"/>
                  <a:pt x="1417" y="566"/>
                  <a:pt x="1418" y="566"/>
                </a:cubicBezTo>
                <a:cubicBezTo>
                  <a:pt x="1419" y="566"/>
                  <a:pt x="1420" y="566"/>
                  <a:pt x="1420" y="565"/>
                </a:cubicBezTo>
                <a:lnTo>
                  <a:pt x="1423" y="562"/>
                </a:lnTo>
                <a:close/>
                <a:moveTo>
                  <a:pt x="1446" y="539"/>
                </a:moveTo>
                <a:cubicBezTo>
                  <a:pt x="1446" y="539"/>
                  <a:pt x="1447" y="538"/>
                  <a:pt x="1448" y="538"/>
                </a:cubicBezTo>
                <a:cubicBezTo>
                  <a:pt x="1497" y="489"/>
                  <a:pt x="1497" y="489"/>
                  <a:pt x="1497" y="489"/>
                </a:cubicBezTo>
                <a:cubicBezTo>
                  <a:pt x="1498" y="488"/>
                  <a:pt x="1498" y="486"/>
                  <a:pt x="1497" y="485"/>
                </a:cubicBezTo>
                <a:cubicBezTo>
                  <a:pt x="1495" y="483"/>
                  <a:pt x="1493" y="483"/>
                  <a:pt x="1492" y="485"/>
                </a:cubicBezTo>
                <a:cubicBezTo>
                  <a:pt x="1443" y="533"/>
                  <a:pt x="1443" y="533"/>
                  <a:pt x="1443" y="533"/>
                </a:cubicBezTo>
                <a:cubicBezTo>
                  <a:pt x="1442" y="535"/>
                  <a:pt x="1442" y="537"/>
                  <a:pt x="1443" y="538"/>
                </a:cubicBezTo>
                <a:cubicBezTo>
                  <a:pt x="1444" y="538"/>
                  <a:pt x="1445" y="539"/>
                  <a:pt x="1446" y="539"/>
                </a:cubicBezTo>
                <a:close/>
                <a:moveTo>
                  <a:pt x="1535" y="464"/>
                </a:moveTo>
                <a:cubicBezTo>
                  <a:pt x="1537" y="463"/>
                  <a:pt x="1537" y="463"/>
                  <a:pt x="1537" y="463"/>
                </a:cubicBezTo>
                <a:cubicBezTo>
                  <a:pt x="1538" y="462"/>
                  <a:pt x="1538" y="460"/>
                  <a:pt x="1537" y="459"/>
                </a:cubicBezTo>
                <a:cubicBezTo>
                  <a:pt x="1536" y="457"/>
                  <a:pt x="1534" y="457"/>
                  <a:pt x="1532" y="459"/>
                </a:cubicBezTo>
                <a:cubicBezTo>
                  <a:pt x="1531" y="460"/>
                  <a:pt x="1531" y="460"/>
                  <a:pt x="1531" y="460"/>
                </a:cubicBezTo>
                <a:cubicBezTo>
                  <a:pt x="1530" y="461"/>
                  <a:pt x="1530" y="463"/>
                  <a:pt x="1531" y="464"/>
                </a:cubicBezTo>
                <a:cubicBezTo>
                  <a:pt x="1531" y="465"/>
                  <a:pt x="1532" y="465"/>
                  <a:pt x="1533" y="465"/>
                </a:cubicBezTo>
                <a:cubicBezTo>
                  <a:pt x="1534" y="465"/>
                  <a:pt x="1535" y="465"/>
                  <a:pt x="1535" y="464"/>
                </a:cubicBezTo>
                <a:close/>
                <a:moveTo>
                  <a:pt x="1432" y="563"/>
                </a:moveTo>
                <a:cubicBezTo>
                  <a:pt x="1431" y="562"/>
                  <a:pt x="1429" y="562"/>
                  <a:pt x="1428" y="563"/>
                </a:cubicBezTo>
                <a:cubicBezTo>
                  <a:pt x="1420" y="571"/>
                  <a:pt x="1420" y="571"/>
                  <a:pt x="1420" y="571"/>
                </a:cubicBezTo>
                <a:cubicBezTo>
                  <a:pt x="1419" y="572"/>
                  <a:pt x="1419" y="574"/>
                  <a:pt x="1420" y="575"/>
                </a:cubicBezTo>
                <a:cubicBezTo>
                  <a:pt x="1421" y="576"/>
                  <a:pt x="1421" y="576"/>
                  <a:pt x="1422" y="576"/>
                </a:cubicBezTo>
                <a:cubicBezTo>
                  <a:pt x="1423" y="576"/>
                  <a:pt x="1424" y="576"/>
                  <a:pt x="1424" y="575"/>
                </a:cubicBezTo>
                <a:cubicBezTo>
                  <a:pt x="1432" y="568"/>
                  <a:pt x="1432" y="568"/>
                  <a:pt x="1432" y="568"/>
                </a:cubicBezTo>
                <a:cubicBezTo>
                  <a:pt x="1433" y="566"/>
                  <a:pt x="1433" y="564"/>
                  <a:pt x="1432" y="563"/>
                </a:cubicBezTo>
                <a:close/>
                <a:moveTo>
                  <a:pt x="1493" y="502"/>
                </a:moveTo>
                <a:cubicBezTo>
                  <a:pt x="1492" y="501"/>
                  <a:pt x="1490" y="501"/>
                  <a:pt x="1489" y="502"/>
                </a:cubicBezTo>
                <a:cubicBezTo>
                  <a:pt x="1447" y="544"/>
                  <a:pt x="1447" y="544"/>
                  <a:pt x="1447" y="544"/>
                </a:cubicBezTo>
                <a:cubicBezTo>
                  <a:pt x="1446" y="545"/>
                  <a:pt x="1446" y="547"/>
                  <a:pt x="1447" y="548"/>
                </a:cubicBezTo>
                <a:cubicBezTo>
                  <a:pt x="1448" y="549"/>
                  <a:pt x="1449" y="549"/>
                  <a:pt x="1450" y="549"/>
                </a:cubicBezTo>
                <a:cubicBezTo>
                  <a:pt x="1450" y="549"/>
                  <a:pt x="1451" y="549"/>
                  <a:pt x="1452" y="548"/>
                </a:cubicBezTo>
                <a:cubicBezTo>
                  <a:pt x="1493" y="507"/>
                  <a:pt x="1493" y="507"/>
                  <a:pt x="1493" y="507"/>
                </a:cubicBezTo>
                <a:cubicBezTo>
                  <a:pt x="1494" y="505"/>
                  <a:pt x="1494" y="503"/>
                  <a:pt x="1493" y="502"/>
                </a:cubicBezTo>
                <a:close/>
                <a:moveTo>
                  <a:pt x="1528" y="471"/>
                </a:moveTo>
                <a:cubicBezTo>
                  <a:pt x="1529" y="470"/>
                  <a:pt x="1529" y="468"/>
                  <a:pt x="1528" y="467"/>
                </a:cubicBezTo>
                <a:cubicBezTo>
                  <a:pt x="1527" y="466"/>
                  <a:pt x="1525" y="466"/>
                  <a:pt x="1524" y="467"/>
                </a:cubicBezTo>
                <a:cubicBezTo>
                  <a:pt x="1518" y="473"/>
                  <a:pt x="1518" y="473"/>
                  <a:pt x="1518" y="473"/>
                </a:cubicBezTo>
                <a:cubicBezTo>
                  <a:pt x="1518" y="473"/>
                  <a:pt x="1517" y="474"/>
                  <a:pt x="1517" y="474"/>
                </a:cubicBezTo>
                <a:cubicBezTo>
                  <a:pt x="1517" y="474"/>
                  <a:pt x="1516" y="475"/>
                  <a:pt x="1516" y="475"/>
                </a:cubicBezTo>
                <a:cubicBezTo>
                  <a:pt x="1513" y="477"/>
                  <a:pt x="1513" y="477"/>
                  <a:pt x="1513" y="477"/>
                </a:cubicBezTo>
                <a:cubicBezTo>
                  <a:pt x="1512" y="479"/>
                  <a:pt x="1512" y="481"/>
                  <a:pt x="1513" y="482"/>
                </a:cubicBezTo>
                <a:cubicBezTo>
                  <a:pt x="1514" y="482"/>
                  <a:pt x="1515" y="483"/>
                  <a:pt x="1516" y="483"/>
                </a:cubicBezTo>
                <a:cubicBezTo>
                  <a:pt x="1516" y="483"/>
                  <a:pt x="1517" y="482"/>
                  <a:pt x="1518" y="482"/>
                </a:cubicBezTo>
                <a:cubicBezTo>
                  <a:pt x="1520" y="480"/>
                  <a:pt x="1520" y="480"/>
                  <a:pt x="1520" y="480"/>
                </a:cubicBezTo>
                <a:cubicBezTo>
                  <a:pt x="1521" y="479"/>
                  <a:pt x="1521" y="478"/>
                  <a:pt x="1521" y="478"/>
                </a:cubicBezTo>
                <a:cubicBezTo>
                  <a:pt x="1521" y="478"/>
                  <a:pt x="1522" y="478"/>
                  <a:pt x="1522" y="477"/>
                </a:cubicBezTo>
                <a:lnTo>
                  <a:pt x="1528" y="471"/>
                </a:lnTo>
                <a:close/>
                <a:moveTo>
                  <a:pt x="1513" y="487"/>
                </a:moveTo>
                <a:cubicBezTo>
                  <a:pt x="1514" y="485"/>
                  <a:pt x="1514" y="483"/>
                  <a:pt x="1513" y="482"/>
                </a:cubicBezTo>
                <a:cubicBezTo>
                  <a:pt x="1512" y="481"/>
                  <a:pt x="1510" y="481"/>
                  <a:pt x="1509" y="482"/>
                </a:cubicBezTo>
                <a:cubicBezTo>
                  <a:pt x="1507" y="484"/>
                  <a:pt x="1507" y="484"/>
                  <a:pt x="1507" y="484"/>
                </a:cubicBezTo>
                <a:cubicBezTo>
                  <a:pt x="1506" y="485"/>
                  <a:pt x="1506" y="487"/>
                  <a:pt x="1507" y="488"/>
                </a:cubicBezTo>
                <a:cubicBezTo>
                  <a:pt x="1508" y="489"/>
                  <a:pt x="1508" y="489"/>
                  <a:pt x="1509" y="489"/>
                </a:cubicBezTo>
                <a:cubicBezTo>
                  <a:pt x="1510" y="489"/>
                  <a:pt x="1511" y="489"/>
                  <a:pt x="1511" y="488"/>
                </a:cubicBezTo>
                <a:lnTo>
                  <a:pt x="1513" y="487"/>
                </a:lnTo>
                <a:close/>
                <a:moveTo>
                  <a:pt x="1497" y="512"/>
                </a:moveTo>
                <a:cubicBezTo>
                  <a:pt x="1496" y="511"/>
                  <a:pt x="1494" y="511"/>
                  <a:pt x="1493" y="512"/>
                </a:cubicBezTo>
                <a:cubicBezTo>
                  <a:pt x="1459" y="545"/>
                  <a:pt x="1459" y="545"/>
                  <a:pt x="1459" y="545"/>
                </a:cubicBezTo>
                <a:cubicBezTo>
                  <a:pt x="1458" y="547"/>
                  <a:pt x="1458" y="549"/>
                  <a:pt x="1459" y="550"/>
                </a:cubicBezTo>
                <a:cubicBezTo>
                  <a:pt x="1460" y="550"/>
                  <a:pt x="1461" y="551"/>
                  <a:pt x="1462" y="551"/>
                </a:cubicBezTo>
                <a:cubicBezTo>
                  <a:pt x="1462" y="551"/>
                  <a:pt x="1463" y="550"/>
                  <a:pt x="1464" y="550"/>
                </a:cubicBezTo>
                <a:cubicBezTo>
                  <a:pt x="1497" y="516"/>
                  <a:pt x="1497" y="516"/>
                  <a:pt x="1497" y="516"/>
                </a:cubicBezTo>
                <a:cubicBezTo>
                  <a:pt x="1498" y="515"/>
                  <a:pt x="1498" y="513"/>
                  <a:pt x="1497" y="512"/>
                </a:cubicBezTo>
                <a:close/>
                <a:moveTo>
                  <a:pt x="1442" y="567"/>
                </a:moveTo>
                <a:cubicBezTo>
                  <a:pt x="1441" y="566"/>
                  <a:pt x="1439" y="566"/>
                  <a:pt x="1438" y="567"/>
                </a:cubicBezTo>
                <a:cubicBezTo>
                  <a:pt x="1430" y="575"/>
                  <a:pt x="1430" y="575"/>
                  <a:pt x="1430" y="575"/>
                </a:cubicBezTo>
                <a:cubicBezTo>
                  <a:pt x="1429" y="576"/>
                  <a:pt x="1429" y="578"/>
                  <a:pt x="1430" y="579"/>
                </a:cubicBezTo>
                <a:cubicBezTo>
                  <a:pt x="1430" y="580"/>
                  <a:pt x="1431" y="580"/>
                  <a:pt x="1432" y="580"/>
                </a:cubicBezTo>
                <a:cubicBezTo>
                  <a:pt x="1433" y="580"/>
                  <a:pt x="1434" y="580"/>
                  <a:pt x="1434" y="579"/>
                </a:cubicBezTo>
                <a:cubicBezTo>
                  <a:pt x="1442" y="571"/>
                  <a:pt x="1442" y="571"/>
                  <a:pt x="1442" y="571"/>
                </a:cubicBezTo>
                <a:cubicBezTo>
                  <a:pt x="1443" y="570"/>
                  <a:pt x="1443" y="568"/>
                  <a:pt x="1442" y="567"/>
                </a:cubicBezTo>
                <a:close/>
                <a:moveTo>
                  <a:pt x="1528" y="484"/>
                </a:moveTo>
                <a:cubicBezTo>
                  <a:pt x="1529" y="484"/>
                  <a:pt x="1530" y="484"/>
                  <a:pt x="1530" y="483"/>
                </a:cubicBezTo>
                <a:cubicBezTo>
                  <a:pt x="1541" y="472"/>
                  <a:pt x="1541" y="472"/>
                  <a:pt x="1541" y="472"/>
                </a:cubicBezTo>
                <a:cubicBezTo>
                  <a:pt x="1543" y="471"/>
                  <a:pt x="1543" y="469"/>
                  <a:pt x="1541" y="468"/>
                </a:cubicBezTo>
                <a:cubicBezTo>
                  <a:pt x="1540" y="467"/>
                  <a:pt x="1538" y="467"/>
                  <a:pt x="1537" y="468"/>
                </a:cubicBezTo>
                <a:cubicBezTo>
                  <a:pt x="1526" y="479"/>
                  <a:pt x="1526" y="479"/>
                  <a:pt x="1526" y="479"/>
                </a:cubicBezTo>
                <a:cubicBezTo>
                  <a:pt x="1525" y="480"/>
                  <a:pt x="1525" y="482"/>
                  <a:pt x="1526" y="483"/>
                </a:cubicBezTo>
                <a:cubicBezTo>
                  <a:pt x="1527" y="484"/>
                  <a:pt x="1527" y="484"/>
                  <a:pt x="1528" y="484"/>
                </a:cubicBezTo>
                <a:close/>
                <a:moveTo>
                  <a:pt x="1442" y="581"/>
                </a:moveTo>
                <a:cubicBezTo>
                  <a:pt x="1443" y="582"/>
                  <a:pt x="1444" y="582"/>
                  <a:pt x="1444" y="582"/>
                </a:cubicBezTo>
                <a:cubicBezTo>
                  <a:pt x="1445" y="582"/>
                  <a:pt x="1446" y="582"/>
                  <a:pt x="1447" y="581"/>
                </a:cubicBezTo>
                <a:cubicBezTo>
                  <a:pt x="1456" y="571"/>
                  <a:pt x="1456" y="571"/>
                  <a:pt x="1456" y="571"/>
                </a:cubicBezTo>
                <a:cubicBezTo>
                  <a:pt x="1458" y="570"/>
                  <a:pt x="1458" y="568"/>
                  <a:pt x="1456" y="567"/>
                </a:cubicBezTo>
                <a:cubicBezTo>
                  <a:pt x="1455" y="566"/>
                  <a:pt x="1453" y="566"/>
                  <a:pt x="1452" y="567"/>
                </a:cubicBezTo>
                <a:cubicBezTo>
                  <a:pt x="1442" y="577"/>
                  <a:pt x="1442" y="577"/>
                  <a:pt x="1442" y="577"/>
                </a:cubicBezTo>
                <a:cubicBezTo>
                  <a:pt x="1441" y="578"/>
                  <a:pt x="1441" y="580"/>
                  <a:pt x="1442" y="581"/>
                </a:cubicBezTo>
                <a:close/>
                <a:moveTo>
                  <a:pt x="1542" y="485"/>
                </a:moveTo>
                <a:cubicBezTo>
                  <a:pt x="1544" y="484"/>
                  <a:pt x="1544" y="484"/>
                  <a:pt x="1544" y="484"/>
                </a:cubicBezTo>
                <a:cubicBezTo>
                  <a:pt x="1545" y="483"/>
                  <a:pt x="1545" y="481"/>
                  <a:pt x="1544" y="479"/>
                </a:cubicBezTo>
                <a:cubicBezTo>
                  <a:pt x="1543" y="478"/>
                  <a:pt x="1541" y="478"/>
                  <a:pt x="1539" y="479"/>
                </a:cubicBezTo>
                <a:cubicBezTo>
                  <a:pt x="1538" y="481"/>
                  <a:pt x="1538" y="481"/>
                  <a:pt x="1538" y="481"/>
                </a:cubicBezTo>
                <a:cubicBezTo>
                  <a:pt x="1538" y="481"/>
                  <a:pt x="1537" y="482"/>
                  <a:pt x="1537" y="483"/>
                </a:cubicBezTo>
                <a:cubicBezTo>
                  <a:pt x="1537" y="483"/>
                  <a:pt x="1536" y="483"/>
                  <a:pt x="1535" y="484"/>
                </a:cubicBezTo>
                <a:cubicBezTo>
                  <a:pt x="1534" y="485"/>
                  <a:pt x="1534" y="485"/>
                  <a:pt x="1534" y="485"/>
                </a:cubicBezTo>
                <a:cubicBezTo>
                  <a:pt x="1533" y="486"/>
                  <a:pt x="1533" y="488"/>
                  <a:pt x="1534" y="489"/>
                </a:cubicBezTo>
                <a:cubicBezTo>
                  <a:pt x="1534" y="490"/>
                  <a:pt x="1535" y="490"/>
                  <a:pt x="1536" y="490"/>
                </a:cubicBezTo>
                <a:cubicBezTo>
                  <a:pt x="1537" y="490"/>
                  <a:pt x="1538" y="490"/>
                  <a:pt x="1538" y="489"/>
                </a:cubicBezTo>
                <a:cubicBezTo>
                  <a:pt x="1540" y="488"/>
                  <a:pt x="1540" y="488"/>
                  <a:pt x="1540" y="488"/>
                </a:cubicBezTo>
                <a:cubicBezTo>
                  <a:pt x="1540" y="487"/>
                  <a:pt x="1540" y="487"/>
                  <a:pt x="1541" y="486"/>
                </a:cubicBezTo>
                <a:cubicBezTo>
                  <a:pt x="1541" y="486"/>
                  <a:pt x="1542" y="486"/>
                  <a:pt x="1542" y="485"/>
                </a:cubicBezTo>
                <a:close/>
                <a:moveTo>
                  <a:pt x="1487" y="537"/>
                </a:moveTo>
                <a:cubicBezTo>
                  <a:pt x="1485" y="535"/>
                  <a:pt x="1483" y="535"/>
                  <a:pt x="1482" y="537"/>
                </a:cubicBezTo>
                <a:cubicBezTo>
                  <a:pt x="1470" y="549"/>
                  <a:pt x="1470" y="549"/>
                  <a:pt x="1470" y="549"/>
                </a:cubicBezTo>
                <a:cubicBezTo>
                  <a:pt x="1469" y="550"/>
                  <a:pt x="1469" y="552"/>
                  <a:pt x="1470" y="553"/>
                </a:cubicBezTo>
                <a:cubicBezTo>
                  <a:pt x="1471" y="554"/>
                  <a:pt x="1472" y="554"/>
                  <a:pt x="1472" y="554"/>
                </a:cubicBezTo>
                <a:cubicBezTo>
                  <a:pt x="1473" y="554"/>
                  <a:pt x="1474" y="554"/>
                  <a:pt x="1475" y="553"/>
                </a:cubicBezTo>
                <a:cubicBezTo>
                  <a:pt x="1487" y="541"/>
                  <a:pt x="1487" y="541"/>
                  <a:pt x="1487" y="541"/>
                </a:cubicBezTo>
                <a:cubicBezTo>
                  <a:pt x="1488" y="540"/>
                  <a:pt x="1488" y="538"/>
                  <a:pt x="1487" y="537"/>
                </a:cubicBezTo>
                <a:close/>
                <a:moveTo>
                  <a:pt x="1497" y="540"/>
                </a:moveTo>
                <a:cubicBezTo>
                  <a:pt x="1498" y="541"/>
                  <a:pt x="1499" y="541"/>
                  <a:pt x="1499" y="541"/>
                </a:cubicBezTo>
                <a:cubicBezTo>
                  <a:pt x="1500" y="541"/>
                  <a:pt x="1501" y="541"/>
                  <a:pt x="1502" y="540"/>
                </a:cubicBezTo>
                <a:cubicBezTo>
                  <a:pt x="1510" y="532"/>
                  <a:pt x="1510" y="532"/>
                  <a:pt x="1510" y="532"/>
                </a:cubicBezTo>
                <a:cubicBezTo>
                  <a:pt x="1511" y="531"/>
                  <a:pt x="1511" y="529"/>
                  <a:pt x="1510" y="528"/>
                </a:cubicBezTo>
                <a:cubicBezTo>
                  <a:pt x="1508" y="526"/>
                  <a:pt x="1507" y="526"/>
                  <a:pt x="1505" y="528"/>
                </a:cubicBezTo>
                <a:cubicBezTo>
                  <a:pt x="1497" y="536"/>
                  <a:pt x="1497" y="536"/>
                  <a:pt x="1497" y="536"/>
                </a:cubicBezTo>
                <a:cubicBezTo>
                  <a:pt x="1496" y="537"/>
                  <a:pt x="1496" y="539"/>
                  <a:pt x="1497" y="540"/>
                </a:cubicBezTo>
                <a:close/>
                <a:moveTo>
                  <a:pt x="1458" y="583"/>
                </a:moveTo>
                <a:cubicBezTo>
                  <a:pt x="1464" y="578"/>
                  <a:pt x="1464" y="578"/>
                  <a:pt x="1464" y="578"/>
                </a:cubicBezTo>
                <a:cubicBezTo>
                  <a:pt x="1469" y="572"/>
                  <a:pt x="1469" y="572"/>
                  <a:pt x="1469" y="572"/>
                </a:cubicBezTo>
                <a:cubicBezTo>
                  <a:pt x="1471" y="571"/>
                  <a:pt x="1471" y="569"/>
                  <a:pt x="1469" y="568"/>
                </a:cubicBezTo>
                <a:cubicBezTo>
                  <a:pt x="1468" y="567"/>
                  <a:pt x="1466" y="567"/>
                  <a:pt x="1465" y="568"/>
                </a:cubicBezTo>
                <a:cubicBezTo>
                  <a:pt x="1460" y="573"/>
                  <a:pt x="1460" y="573"/>
                  <a:pt x="1460" y="573"/>
                </a:cubicBezTo>
                <a:cubicBezTo>
                  <a:pt x="1454" y="579"/>
                  <a:pt x="1454" y="579"/>
                  <a:pt x="1454" y="579"/>
                </a:cubicBezTo>
                <a:cubicBezTo>
                  <a:pt x="1453" y="580"/>
                  <a:pt x="1453" y="582"/>
                  <a:pt x="1454" y="583"/>
                </a:cubicBezTo>
                <a:cubicBezTo>
                  <a:pt x="1454" y="584"/>
                  <a:pt x="1455" y="584"/>
                  <a:pt x="1456" y="584"/>
                </a:cubicBezTo>
                <a:cubicBezTo>
                  <a:pt x="1457" y="584"/>
                  <a:pt x="1458" y="584"/>
                  <a:pt x="1458" y="583"/>
                </a:cubicBezTo>
                <a:close/>
                <a:moveTo>
                  <a:pt x="1513" y="527"/>
                </a:moveTo>
                <a:cubicBezTo>
                  <a:pt x="1514" y="527"/>
                  <a:pt x="1515" y="527"/>
                  <a:pt x="1515" y="526"/>
                </a:cubicBezTo>
                <a:cubicBezTo>
                  <a:pt x="1521" y="520"/>
                  <a:pt x="1521" y="520"/>
                  <a:pt x="1521" y="520"/>
                </a:cubicBezTo>
                <a:cubicBezTo>
                  <a:pt x="1522" y="519"/>
                  <a:pt x="1522" y="517"/>
                  <a:pt x="1521" y="516"/>
                </a:cubicBezTo>
                <a:cubicBezTo>
                  <a:pt x="1520" y="515"/>
                  <a:pt x="1518" y="515"/>
                  <a:pt x="1517" y="516"/>
                </a:cubicBezTo>
                <a:cubicBezTo>
                  <a:pt x="1511" y="522"/>
                  <a:pt x="1511" y="522"/>
                  <a:pt x="1511" y="522"/>
                </a:cubicBezTo>
                <a:cubicBezTo>
                  <a:pt x="1510" y="523"/>
                  <a:pt x="1510" y="525"/>
                  <a:pt x="1511" y="526"/>
                </a:cubicBezTo>
                <a:cubicBezTo>
                  <a:pt x="1512" y="527"/>
                  <a:pt x="1512" y="527"/>
                  <a:pt x="1513" y="527"/>
                </a:cubicBezTo>
                <a:close/>
                <a:moveTo>
                  <a:pt x="1539" y="512"/>
                </a:moveTo>
                <a:cubicBezTo>
                  <a:pt x="1538" y="511"/>
                  <a:pt x="1536" y="511"/>
                  <a:pt x="1534" y="512"/>
                </a:cubicBezTo>
                <a:cubicBezTo>
                  <a:pt x="1526" y="521"/>
                  <a:pt x="1526" y="521"/>
                  <a:pt x="1526" y="521"/>
                </a:cubicBezTo>
                <a:cubicBezTo>
                  <a:pt x="1524" y="522"/>
                  <a:pt x="1524" y="524"/>
                  <a:pt x="1526" y="526"/>
                </a:cubicBezTo>
                <a:cubicBezTo>
                  <a:pt x="1526" y="526"/>
                  <a:pt x="1527" y="527"/>
                  <a:pt x="1528" y="527"/>
                </a:cubicBezTo>
                <a:cubicBezTo>
                  <a:pt x="1529" y="527"/>
                  <a:pt x="1529" y="526"/>
                  <a:pt x="1530" y="526"/>
                </a:cubicBezTo>
                <a:cubicBezTo>
                  <a:pt x="1539" y="517"/>
                  <a:pt x="1539" y="517"/>
                  <a:pt x="1539" y="517"/>
                </a:cubicBezTo>
                <a:cubicBezTo>
                  <a:pt x="1540" y="516"/>
                  <a:pt x="1540" y="514"/>
                  <a:pt x="1539" y="512"/>
                </a:cubicBezTo>
                <a:close/>
                <a:moveTo>
                  <a:pt x="1502" y="552"/>
                </a:moveTo>
                <a:cubicBezTo>
                  <a:pt x="1503" y="552"/>
                  <a:pt x="1504" y="552"/>
                  <a:pt x="1504" y="551"/>
                </a:cubicBezTo>
                <a:cubicBezTo>
                  <a:pt x="1510" y="546"/>
                  <a:pt x="1510" y="546"/>
                  <a:pt x="1510" y="546"/>
                </a:cubicBezTo>
                <a:cubicBezTo>
                  <a:pt x="1510" y="546"/>
                  <a:pt x="1510" y="545"/>
                  <a:pt x="1510" y="545"/>
                </a:cubicBezTo>
                <a:cubicBezTo>
                  <a:pt x="1510" y="545"/>
                  <a:pt x="1510" y="545"/>
                  <a:pt x="1511" y="545"/>
                </a:cubicBezTo>
                <a:cubicBezTo>
                  <a:pt x="1525" y="531"/>
                  <a:pt x="1525" y="531"/>
                  <a:pt x="1525" y="531"/>
                </a:cubicBezTo>
                <a:cubicBezTo>
                  <a:pt x="1526" y="530"/>
                  <a:pt x="1526" y="528"/>
                  <a:pt x="1525" y="527"/>
                </a:cubicBezTo>
                <a:cubicBezTo>
                  <a:pt x="1523" y="525"/>
                  <a:pt x="1521" y="525"/>
                  <a:pt x="1520" y="527"/>
                </a:cubicBezTo>
                <a:cubicBezTo>
                  <a:pt x="1506" y="541"/>
                  <a:pt x="1506" y="541"/>
                  <a:pt x="1506" y="541"/>
                </a:cubicBezTo>
                <a:cubicBezTo>
                  <a:pt x="1506" y="541"/>
                  <a:pt x="1506" y="541"/>
                  <a:pt x="1506" y="541"/>
                </a:cubicBezTo>
                <a:cubicBezTo>
                  <a:pt x="1506" y="541"/>
                  <a:pt x="1506" y="541"/>
                  <a:pt x="1506" y="541"/>
                </a:cubicBezTo>
                <a:cubicBezTo>
                  <a:pt x="1500" y="547"/>
                  <a:pt x="1500" y="547"/>
                  <a:pt x="1500" y="547"/>
                </a:cubicBezTo>
                <a:cubicBezTo>
                  <a:pt x="1499" y="548"/>
                  <a:pt x="1499" y="550"/>
                  <a:pt x="1500" y="551"/>
                </a:cubicBezTo>
                <a:cubicBezTo>
                  <a:pt x="1500" y="552"/>
                  <a:pt x="1501" y="552"/>
                  <a:pt x="1502" y="552"/>
                </a:cubicBezTo>
                <a:close/>
                <a:moveTo>
                  <a:pt x="1480" y="581"/>
                </a:moveTo>
                <a:cubicBezTo>
                  <a:pt x="1477" y="584"/>
                  <a:pt x="1477" y="584"/>
                  <a:pt x="1477" y="584"/>
                </a:cubicBezTo>
                <a:cubicBezTo>
                  <a:pt x="1476" y="585"/>
                  <a:pt x="1476" y="587"/>
                  <a:pt x="1477" y="588"/>
                </a:cubicBezTo>
                <a:cubicBezTo>
                  <a:pt x="1478" y="589"/>
                  <a:pt x="1479" y="589"/>
                  <a:pt x="1479" y="589"/>
                </a:cubicBezTo>
                <a:cubicBezTo>
                  <a:pt x="1480" y="589"/>
                  <a:pt x="1481" y="589"/>
                  <a:pt x="1481" y="588"/>
                </a:cubicBezTo>
                <a:cubicBezTo>
                  <a:pt x="1484" y="586"/>
                  <a:pt x="1484" y="586"/>
                  <a:pt x="1484" y="586"/>
                </a:cubicBezTo>
                <a:cubicBezTo>
                  <a:pt x="1485" y="584"/>
                  <a:pt x="1485" y="582"/>
                  <a:pt x="1484" y="581"/>
                </a:cubicBezTo>
                <a:cubicBezTo>
                  <a:pt x="1483" y="580"/>
                  <a:pt x="1481" y="580"/>
                  <a:pt x="1480" y="581"/>
                </a:cubicBezTo>
                <a:close/>
                <a:moveTo>
                  <a:pt x="1553" y="507"/>
                </a:moveTo>
                <a:cubicBezTo>
                  <a:pt x="1551" y="509"/>
                  <a:pt x="1551" y="509"/>
                  <a:pt x="1551" y="509"/>
                </a:cubicBezTo>
                <a:cubicBezTo>
                  <a:pt x="1551" y="510"/>
                  <a:pt x="1551" y="510"/>
                  <a:pt x="1551" y="510"/>
                </a:cubicBezTo>
                <a:cubicBezTo>
                  <a:pt x="1551" y="510"/>
                  <a:pt x="1551" y="510"/>
                  <a:pt x="1550" y="510"/>
                </a:cubicBezTo>
                <a:cubicBezTo>
                  <a:pt x="1546" y="515"/>
                  <a:pt x="1546" y="515"/>
                  <a:pt x="1546" y="515"/>
                </a:cubicBezTo>
                <a:cubicBezTo>
                  <a:pt x="1545" y="516"/>
                  <a:pt x="1545" y="518"/>
                  <a:pt x="1546" y="519"/>
                </a:cubicBezTo>
                <a:cubicBezTo>
                  <a:pt x="1547" y="520"/>
                  <a:pt x="1548" y="520"/>
                  <a:pt x="1548" y="520"/>
                </a:cubicBezTo>
                <a:cubicBezTo>
                  <a:pt x="1549" y="520"/>
                  <a:pt x="1550" y="520"/>
                  <a:pt x="1550" y="519"/>
                </a:cubicBezTo>
                <a:cubicBezTo>
                  <a:pt x="1555" y="515"/>
                  <a:pt x="1555" y="515"/>
                  <a:pt x="1555" y="515"/>
                </a:cubicBezTo>
                <a:cubicBezTo>
                  <a:pt x="1555" y="515"/>
                  <a:pt x="1555" y="514"/>
                  <a:pt x="1555" y="514"/>
                </a:cubicBezTo>
                <a:cubicBezTo>
                  <a:pt x="1555" y="514"/>
                  <a:pt x="1556" y="514"/>
                  <a:pt x="1556" y="514"/>
                </a:cubicBezTo>
                <a:cubicBezTo>
                  <a:pt x="1558" y="512"/>
                  <a:pt x="1558" y="512"/>
                  <a:pt x="1558" y="512"/>
                </a:cubicBezTo>
                <a:cubicBezTo>
                  <a:pt x="1559" y="511"/>
                  <a:pt x="1559" y="509"/>
                  <a:pt x="1558" y="507"/>
                </a:cubicBezTo>
                <a:cubicBezTo>
                  <a:pt x="1556" y="506"/>
                  <a:pt x="1555" y="506"/>
                  <a:pt x="1553" y="507"/>
                </a:cubicBezTo>
                <a:close/>
                <a:moveTo>
                  <a:pt x="1518" y="543"/>
                </a:moveTo>
                <a:cubicBezTo>
                  <a:pt x="1511" y="549"/>
                  <a:pt x="1511" y="549"/>
                  <a:pt x="1511" y="549"/>
                </a:cubicBezTo>
                <a:cubicBezTo>
                  <a:pt x="1510" y="551"/>
                  <a:pt x="1510" y="553"/>
                  <a:pt x="1511" y="554"/>
                </a:cubicBezTo>
                <a:cubicBezTo>
                  <a:pt x="1512" y="554"/>
                  <a:pt x="1513" y="555"/>
                  <a:pt x="1514" y="555"/>
                </a:cubicBezTo>
                <a:cubicBezTo>
                  <a:pt x="1514" y="555"/>
                  <a:pt x="1515" y="554"/>
                  <a:pt x="1516" y="554"/>
                </a:cubicBezTo>
                <a:cubicBezTo>
                  <a:pt x="1522" y="548"/>
                  <a:pt x="1522" y="548"/>
                  <a:pt x="1522" y="548"/>
                </a:cubicBezTo>
                <a:cubicBezTo>
                  <a:pt x="1523" y="546"/>
                  <a:pt x="1523" y="545"/>
                  <a:pt x="1522" y="543"/>
                </a:cubicBezTo>
                <a:cubicBezTo>
                  <a:pt x="1521" y="542"/>
                  <a:pt x="1519" y="542"/>
                  <a:pt x="1518" y="543"/>
                </a:cubicBezTo>
                <a:close/>
                <a:moveTo>
                  <a:pt x="1502" y="566"/>
                </a:moveTo>
                <a:cubicBezTo>
                  <a:pt x="1503" y="566"/>
                  <a:pt x="1504" y="566"/>
                  <a:pt x="1504" y="565"/>
                </a:cubicBezTo>
                <a:cubicBezTo>
                  <a:pt x="1509" y="560"/>
                  <a:pt x="1509" y="560"/>
                  <a:pt x="1509" y="560"/>
                </a:cubicBezTo>
                <a:cubicBezTo>
                  <a:pt x="1511" y="559"/>
                  <a:pt x="1511" y="557"/>
                  <a:pt x="1509" y="556"/>
                </a:cubicBezTo>
                <a:cubicBezTo>
                  <a:pt x="1508" y="555"/>
                  <a:pt x="1506" y="555"/>
                  <a:pt x="1505" y="556"/>
                </a:cubicBezTo>
                <a:cubicBezTo>
                  <a:pt x="1500" y="561"/>
                  <a:pt x="1500" y="561"/>
                  <a:pt x="1500" y="561"/>
                </a:cubicBezTo>
                <a:cubicBezTo>
                  <a:pt x="1499" y="562"/>
                  <a:pt x="1499" y="564"/>
                  <a:pt x="1500" y="565"/>
                </a:cubicBezTo>
                <a:cubicBezTo>
                  <a:pt x="1500" y="566"/>
                  <a:pt x="1501" y="566"/>
                  <a:pt x="1502" y="566"/>
                </a:cubicBezTo>
                <a:close/>
                <a:moveTo>
                  <a:pt x="1495" y="588"/>
                </a:moveTo>
                <a:cubicBezTo>
                  <a:pt x="1495" y="588"/>
                  <a:pt x="1496" y="587"/>
                  <a:pt x="1497" y="587"/>
                </a:cubicBezTo>
                <a:cubicBezTo>
                  <a:pt x="1499" y="584"/>
                  <a:pt x="1499" y="584"/>
                  <a:pt x="1499" y="584"/>
                </a:cubicBezTo>
                <a:cubicBezTo>
                  <a:pt x="1500" y="583"/>
                  <a:pt x="1500" y="581"/>
                  <a:pt x="1499" y="580"/>
                </a:cubicBezTo>
                <a:cubicBezTo>
                  <a:pt x="1498" y="579"/>
                  <a:pt x="1496" y="579"/>
                  <a:pt x="1495" y="580"/>
                </a:cubicBezTo>
                <a:cubicBezTo>
                  <a:pt x="1492" y="582"/>
                  <a:pt x="1492" y="582"/>
                  <a:pt x="1492" y="582"/>
                </a:cubicBezTo>
                <a:cubicBezTo>
                  <a:pt x="1491" y="584"/>
                  <a:pt x="1491" y="585"/>
                  <a:pt x="1492" y="587"/>
                </a:cubicBezTo>
                <a:cubicBezTo>
                  <a:pt x="1493" y="587"/>
                  <a:pt x="1494" y="588"/>
                  <a:pt x="1495" y="588"/>
                </a:cubicBezTo>
                <a:close/>
                <a:moveTo>
                  <a:pt x="1557" y="526"/>
                </a:moveTo>
                <a:cubicBezTo>
                  <a:pt x="1559" y="525"/>
                  <a:pt x="1559" y="525"/>
                  <a:pt x="1559" y="525"/>
                </a:cubicBezTo>
                <a:cubicBezTo>
                  <a:pt x="1560" y="523"/>
                  <a:pt x="1560" y="521"/>
                  <a:pt x="1559" y="520"/>
                </a:cubicBezTo>
                <a:cubicBezTo>
                  <a:pt x="1558" y="519"/>
                  <a:pt x="1556" y="519"/>
                  <a:pt x="1555" y="520"/>
                </a:cubicBezTo>
                <a:cubicBezTo>
                  <a:pt x="1553" y="522"/>
                  <a:pt x="1553" y="522"/>
                  <a:pt x="1553" y="522"/>
                </a:cubicBezTo>
                <a:cubicBezTo>
                  <a:pt x="1547" y="528"/>
                  <a:pt x="1547" y="528"/>
                  <a:pt x="1547" y="528"/>
                </a:cubicBezTo>
                <a:cubicBezTo>
                  <a:pt x="1546" y="529"/>
                  <a:pt x="1546" y="531"/>
                  <a:pt x="1547" y="532"/>
                </a:cubicBezTo>
                <a:cubicBezTo>
                  <a:pt x="1548" y="533"/>
                  <a:pt x="1548" y="533"/>
                  <a:pt x="1549" y="533"/>
                </a:cubicBezTo>
                <a:cubicBezTo>
                  <a:pt x="1550" y="533"/>
                  <a:pt x="1551" y="533"/>
                  <a:pt x="1551" y="532"/>
                </a:cubicBezTo>
                <a:lnTo>
                  <a:pt x="1557" y="526"/>
                </a:lnTo>
                <a:close/>
                <a:moveTo>
                  <a:pt x="1519" y="564"/>
                </a:moveTo>
                <a:cubicBezTo>
                  <a:pt x="1526" y="557"/>
                  <a:pt x="1526" y="557"/>
                  <a:pt x="1526" y="557"/>
                </a:cubicBezTo>
                <a:cubicBezTo>
                  <a:pt x="1527" y="556"/>
                  <a:pt x="1527" y="554"/>
                  <a:pt x="1526" y="553"/>
                </a:cubicBezTo>
                <a:cubicBezTo>
                  <a:pt x="1525" y="552"/>
                  <a:pt x="1523" y="552"/>
                  <a:pt x="1522" y="553"/>
                </a:cubicBezTo>
                <a:cubicBezTo>
                  <a:pt x="1515" y="560"/>
                  <a:pt x="1515" y="560"/>
                  <a:pt x="1515" y="560"/>
                </a:cubicBezTo>
                <a:cubicBezTo>
                  <a:pt x="1514" y="561"/>
                  <a:pt x="1514" y="563"/>
                  <a:pt x="1515" y="564"/>
                </a:cubicBezTo>
                <a:cubicBezTo>
                  <a:pt x="1516" y="565"/>
                  <a:pt x="1517" y="565"/>
                  <a:pt x="1517" y="565"/>
                </a:cubicBezTo>
                <a:cubicBezTo>
                  <a:pt x="1518" y="565"/>
                  <a:pt x="1519" y="565"/>
                  <a:pt x="1519" y="564"/>
                </a:cubicBezTo>
                <a:close/>
                <a:moveTo>
                  <a:pt x="1499" y="594"/>
                </a:moveTo>
                <a:cubicBezTo>
                  <a:pt x="1499" y="595"/>
                  <a:pt x="1500" y="595"/>
                  <a:pt x="1501" y="595"/>
                </a:cubicBezTo>
                <a:cubicBezTo>
                  <a:pt x="1502" y="595"/>
                  <a:pt x="1503" y="595"/>
                  <a:pt x="1503" y="594"/>
                </a:cubicBezTo>
                <a:cubicBezTo>
                  <a:pt x="1509" y="589"/>
                  <a:pt x="1509" y="589"/>
                  <a:pt x="1509" y="589"/>
                </a:cubicBezTo>
                <a:cubicBezTo>
                  <a:pt x="1513" y="584"/>
                  <a:pt x="1513" y="584"/>
                  <a:pt x="1513" y="584"/>
                </a:cubicBezTo>
                <a:cubicBezTo>
                  <a:pt x="1514" y="583"/>
                  <a:pt x="1514" y="581"/>
                  <a:pt x="1513" y="580"/>
                </a:cubicBezTo>
                <a:cubicBezTo>
                  <a:pt x="1512" y="579"/>
                  <a:pt x="1510" y="579"/>
                  <a:pt x="1509" y="580"/>
                </a:cubicBezTo>
                <a:cubicBezTo>
                  <a:pt x="1504" y="585"/>
                  <a:pt x="1504" y="585"/>
                  <a:pt x="1504" y="585"/>
                </a:cubicBezTo>
                <a:cubicBezTo>
                  <a:pt x="1499" y="590"/>
                  <a:pt x="1499" y="590"/>
                  <a:pt x="1499" y="590"/>
                </a:cubicBezTo>
                <a:cubicBezTo>
                  <a:pt x="1498" y="591"/>
                  <a:pt x="1498" y="593"/>
                  <a:pt x="1499" y="594"/>
                </a:cubicBezTo>
                <a:close/>
                <a:moveTo>
                  <a:pt x="1549" y="544"/>
                </a:moveTo>
                <a:cubicBezTo>
                  <a:pt x="1547" y="543"/>
                  <a:pt x="1546" y="543"/>
                  <a:pt x="1544" y="544"/>
                </a:cubicBezTo>
                <a:cubicBezTo>
                  <a:pt x="1541" y="548"/>
                  <a:pt x="1541" y="548"/>
                  <a:pt x="1541" y="548"/>
                </a:cubicBezTo>
                <a:cubicBezTo>
                  <a:pt x="1539" y="549"/>
                  <a:pt x="1539" y="551"/>
                  <a:pt x="1541" y="553"/>
                </a:cubicBezTo>
                <a:cubicBezTo>
                  <a:pt x="1541" y="553"/>
                  <a:pt x="1542" y="553"/>
                  <a:pt x="1543" y="553"/>
                </a:cubicBezTo>
                <a:cubicBezTo>
                  <a:pt x="1544" y="553"/>
                  <a:pt x="1544" y="553"/>
                  <a:pt x="1545" y="553"/>
                </a:cubicBezTo>
                <a:cubicBezTo>
                  <a:pt x="1549" y="549"/>
                  <a:pt x="1549" y="549"/>
                  <a:pt x="1549" y="549"/>
                </a:cubicBezTo>
                <a:cubicBezTo>
                  <a:pt x="1550" y="548"/>
                  <a:pt x="1550" y="546"/>
                  <a:pt x="1549" y="544"/>
                </a:cubicBezTo>
                <a:close/>
                <a:moveTo>
                  <a:pt x="1566" y="523"/>
                </a:moveTo>
                <a:cubicBezTo>
                  <a:pt x="1563" y="525"/>
                  <a:pt x="1563" y="525"/>
                  <a:pt x="1563" y="525"/>
                </a:cubicBezTo>
                <a:cubicBezTo>
                  <a:pt x="1562" y="527"/>
                  <a:pt x="1562" y="528"/>
                  <a:pt x="1563" y="530"/>
                </a:cubicBezTo>
                <a:cubicBezTo>
                  <a:pt x="1564" y="530"/>
                  <a:pt x="1565" y="531"/>
                  <a:pt x="1566" y="531"/>
                </a:cubicBezTo>
                <a:cubicBezTo>
                  <a:pt x="1566" y="531"/>
                  <a:pt x="1567" y="530"/>
                  <a:pt x="1568" y="530"/>
                </a:cubicBezTo>
                <a:cubicBezTo>
                  <a:pt x="1570" y="527"/>
                  <a:pt x="1570" y="527"/>
                  <a:pt x="1570" y="527"/>
                </a:cubicBezTo>
                <a:cubicBezTo>
                  <a:pt x="1572" y="526"/>
                  <a:pt x="1572" y="524"/>
                  <a:pt x="1570" y="523"/>
                </a:cubicBezTo>
                <a:cubicBezTo>
                  <a:pt x="1569" y="521"/>
                  <a:pt x="1567" y="521"/>
                  <a:pt x="1566" y="523"/>
                </a:cubicBezTo>
                <a:close/>
                <a:moveTo>
                  <a:pt x="1581" y="530"/>
                </a:moveTo>
                <a:cubicBezTo>
                  <a:pt x="1582" y="529"/>
                  <a:pt x="1582" y="527"/>
                  <a:pt x="1581" y="526"/>
                </a:cubicBezTo>
                <a:cubicBezTo>
                  <a:pt x="1580" y="525"/>
                  <a:pt x="1578" y="525"/>
                  <a:pt x="1577" y="526"/>
                </a:cubicBezTo>
                <a:cubicBezTo>
                  <a:pt x="1569" y="534"/>
                  <a:pt x="1569" y="534"/>
                  <a:pt x="1569" y="534"/>
                </a:cubicBezTo>
                <a:cubicBezTo>
                  <a:pt x="1568" y="535"/>
                  <a:pt x="1568" y="537"/>
                  <a:pt x="1569" y="538"/>
                </a:cubicBezTo>
                <a:cubicBezTo>
                  <a:pt x="1570" y="539"/>
                  <a:pt x="1570" y="539"/>
                  <a:pt x="1571" y="539"/>
                </a:cubicBezTo>
                <a:cubicBezTo>
                  <a:pt x="1572" y="539"/>
                  <a:pt x="1573" y="539"/>
                  <a:pt x="1573" y="538"/>
                </a:cubicBezTo>
                <a:lnTo>
                  <a:pt x="1581" y="530"/>
                </a:lnTo>
                <a:close/>
                <a:moveTo>
                  <a:pt x="1558" y="552"/>
                </a:moveTo>
                <a:cubicBezTo>
                  <a:pt x="1559" y="552"/>
                  <a:pt x="1559" y="552"/>
                  <a:pt x="1560" y="551"/>
                </a:cubicBezTo>
                <a:cubicBezTo>
                  <a:pt x="1565" y="547"/>
                  <a:pt x="1565" y="547"/>
                  <a:pt x="1565" y="547"/>
                </a:cubicBezTo>
                <a:cubicBezTo>
                  <a:pt x="1566" y="545"/>
                  <a:pt x="1566" y="543"/>
                  <a:pt x="1565" y="542"/>
                </a:cubicBezTo>
                <a:cubicBezTo>
                  <a:pt x="1564" y="541"/>
                  <a:pt x="1562" y="541"/>
                  <a:pt x="1560" y="542"/>
                </a:cubicBezTo>
                <a:cubicBezTo>
                  <a:pt x="1556" y="547"/>
                  <a:pt x="1556" y="547"/>
                  <a:pt x="1556" y="547"/>
                </a:cubicBezTo>
                <a:cubicBezTo>
                  <a:pt x="1555" y="548"/>
                  <a:pt x="1555" y="550"/>
                  <a:pt x="1556" y="551"/>
                </a:cubicBezTo>
                <a:cubicBezTo>
                  <a:pt x="1556" y="552"/>
                  <a:pt x="1557" y="552"/>
                  <a:pt x="1558" y="552"/>
                </a:cubicBezTo>
                <a:close/>
                <a:moveTo>
                  <a:pt x="1529" y="595"/>
                </a:moveTo>
                <a:cubicBezTo>
                  <a:pt x="1530" y="595"/>
                  <a:pt x="1531" y="595"/>
                  <a:pt x="1531" y="594"/>
                </a:cubicBezTo>
                <a:cubicBezTo>
                  <a:pt x="1533" y="592"/>
                  <a:pt x="1533" y="592"/>
                  <a:pt x="1533" y="592"/>
                </a:cubicBezTo>
                <a:cubicBezTo>
                  <a:pt x="1533" y="592"/>
                  <a:pt x="1533" y="592"/>
                  <a:pt x="1533" y="592"/>
                </a:cubicBezTo>
                <a:cubicBezTo>
                  <a:pt x="1533" y="592"/>
                  <a:pt x="1533" y="592"/>
                  <a:pt x="1533" y="592"/>
                </a:cubicBezTo>
                <a:cubicBezTo>
                  <a:pt x="1534" y="592"/>
                  <a:pt x="1534" y="592"/>
                  <a:pt x="1534" y="592"/>
                </a:cubicBezTo>
                <a:cubicBezTo>
                  <a:pt x="1534" y="592"/>
                  <a:pt x="1534" y="592"/>
                  <a:pt x="1534" y="592"/>
                </a:cubicBezTo>
                <a:cubicBezTo>
                  <a:pt x="1543" y="583"/>
                  <a:pt x="1543" y="583"/>
                  <a:pt x="1543" y="583"/>
                </a:cubicBezTo>
                <a:cubicBezTo>
                  <a:pt x="1544" y="582"/>
                  <a:pt x="1544" y="580"/>
                  <a:pt x="1543" y="579"/>
                </a:cubicBezTo>
                <a:cubicBezTo>
                  <a:pt x="1541" y="577"/>
                  <a:pt x="1539" y="577"/>
                  <a:pt x="1538" y="579"/>
                </a:cubicBezTo>
                <a:cubicBezTo>
                  <a:pt x="1530" y="587"/>
                  <a:pt x="1530" y="587"/>
                  <a:pt x="1530" y="587"/>
                </a:cubicBezTo>
                <a:cubicBezTo>
                  <a:pt x="1530" y="587"/>
                  <a:pt x="1529" y="587"/>
                  <a:pt x="1529" y="587"/>
                </a:cubicBezTo>
                <a:cubicBezTo>
                  <a:pt x="1529" y="587"/>
                  <a:pt x="1529" y="588"/>
                  <a:pt x="1529" y="588"/>
                </a:cubicBezTo>
                <a:cubicBezTo>
                  <a:pt x="1529" y="588"/>
                  <a:pt x="1529" y="588"/>
                  <a:pt x="1529" y="588"/>
                </a:cubicBezTo>
                <a:cubicBezTo>
                  <a:pt x="1527" y="590"/>
                  <a:pt x="1527" y="590"/>
                  <a:pt x="1527" y="590"/>
                </a:cubicBezTo>
                <a:cubicBezTo>
                  <a:pt x="1526" y="591"/>
                  <a:pt x="1526" y="593"/>
                  <a:pt x="1527" y="594"/>
                </a:cubicBezTo>
                <a:cubicBezTo>
                  <a:pt x="1527" y="595"/>
                  <a:pt x="1528" y="595"/>
                  <a:pt x="1529" y="595"/>
                </a:cubicBezTo>
                <a:close/>
                <a:moveTo>
                  <a:pt x="1576" y="548"/>
                </a:moveTo>
                <a:cubicBezTo>
                  <a:pt x="1577" y="548"/>
                  <a:pt x="1577" y="548"/>
                  <a:pt x="1578" y="547"/>
                </a:cubicBezTo>
                <a:cubicBezTo>
                  <a:pt x="1590" y="535"/>
                  <a:pt x="1590" y="535"/>
                  <a:pt x="1590" y="535"/>
                </a:cubicBezTo>
                <a:cubicBezTo>
                  <a:pt x="1592" y="534"/>
                  <a:pt x="1592" y="532"/>
                  <a:pt x="1590" y="531"/>
                </a:cubicBezTo>
                <a:cubicBezTo>
                  <a:pt x="1589" y="529"/>
                  <a:pt x="1587" y="529"/>
                  <a:pt x="1586" y="531"/>
                </a:cubicBezTo>
                <a:cubicBezTo>
                  <a:pt x="1576" y="541"/>
                  <a:pt x="1576" y="541"/>
                  <a:pt x="1576" y="541"/>
                </a:cubicBezTo>
                <a:cubicBezTo>
                  <a:pt x="1574" y="543"/>
                  <a:pt x="1574" y="543"/>
                  <a:pt x="1574" y="543"/>
                </a:cubicBezTo>
                <a:cubicBezTo>
                  <a:pt x="1572" y="544"/>
                  <a:pt x="1572" y="546"/>
                  <a:pt x="1574" y="547"/>
                </a:cubicBezTo>
                <a:cubicBezTo>
                  <a:pt x="1574" y="548"/>
                  <a:pt x="1575" y="548"/>
                  <a:pt x="1576" y="548"/>
                </a:cubicBezTo>
                <a:close/>
                <a:moveTo>
                  <a:pt x="1582" y="556"/>
                </a:moveTo>
                <a:cubicBezTo>
                  <a:pt x="1582" y="556"/>
                  <a:pt x="1583" y="556"/>
                  <a:pt x="1584" y="556"/>
                </a:cubicBezTo>
                <a:cubicBezTo>
                  <a:pt x="1593" y="546"/>
                  <a:pt x="1593" y="546"/>
                  <a:pt x="1593" y="546"/>
                </a:cubicBezTo>
                <a:cubicBezTo>
                  <a:pt x="1594" y="545"/>
                  <a:pt x="1594" y="543"/>
                  <a:pt x="1593" y="542"/>
                </a:cubicBezTo>
                <a:cubicBezTo>
                  <a:pt x="1592" y="541"/>
                  <a:pt x="1590" y="541"/>
                  <a:pt x="1589" y="542"/>
                </a:cubicBezTo>
                <a:cubicBezTo>
                  <a:pt x="1579" y="551"/>
                  <a:pt x="1579" y="551"/>
                  <a:pt x="1579" y="551"/>
                </a:cubicBezTo>
                <a:cubicBezTo>
                  <a:pt x="1578" y="552"/>
                  <a:pt x="1578" y="554"/>
                  <a:pt x="1579" y="556"/>
                </a:cubicBezTo>
                <a:cubicBezTo>
                  <a:pt x="1580" y="556"/>
                  <a:pt x="1581" y="556"/>
                  <a:pt x="1582" y="556"/>
                </a:cubicBezTo>
                <a:close/>
                <a:moveTo>
                  <a:pt x="1450" y="686"/>
                </a:moveTo>
                <a:cubicBezTo>
                  <a:pt x="1450" y="686"/>
                  <a:pt x="1451" y="686"/>
                  <a:pt x="1452" y="686"/>
                </a:cubicBezTo>
                <a:cubicBezTo>
                  <a:pt x="1452" y="686"/>
                  <a:pt x="1453" y="686"/>
                  <a:pt x="1454" y="686"/>
                </a:cubicBezTo>
                <a:cubicBezTo>
                  <a:pt x="1472" y="668"/>
                  <a:pt x="1472" y="668"/>
                  <a:pt x="1472" y="668"/>
                </a:cubicBezTo>
                <a:cubicBezTo>
                  <a:pt x="1473" y="667"/>
                  <a:pt x="1473" y="665"/>
                  <a:pt x="1472" y="664"/>
                </a:cubicBezTo>
                <a:cubicBezTo>
                  <a:pt x="1470" y="662"/>
                  <a:pt x="1468" y="662"/>
                  <a:pt x="1467" y="664"/>
                </a:cubicBezTo>
                <a:cubicBezTo>
                  <a:pt x="1450" y="681"/>
                  <a:pt x="1450" y="681"/>
                  <a:pt x="1450" y="681"/>
                </a:cubicBezTo>
                <a:cubicBezTo>
                  <a:pt x="1448" y="682"/>
                  <a:pt x="1448" y="684"/>
                  <a:pt x="1450" y="686"/>
                </a:cubicBezTo>
                <a:close/>
                <a:moveTo>
                  <a:pt x="1509" y="643"/>
                </a:moveTo>
                <a:cubicBezTo>
                  <a:pt x="1510" y="643"/>
                  <a:pt x="1511" y="642"/>
                  <a:pt x="1512" y="642"/>
                </a:cubicBezTo>
                <a:cubicBezTo>
                  <a:pt x="1515" y="638"/>
                  <a:pt x="1515" y="638"/>
                  <a:pt x="1515" y="638"/>
                </a:cubicBezTo>
                <a:cubicBezTo>
                  <a:pt x="1517" y="637"/>
                  <a:pt x="1517" y="635"/>
                  <a:pt x="1515" y="634"/>
                </a:cubicBezTo>
                <a:cubicBezTo>
                  <a:pt x="1514" y="632"/>
                  <a:pt x="1512" y="632"/>
                  <a:pt x="1511" y="634"/>
                </a:cubicBezTo>
                <a:cubicBezTo>
                  <a:pt x="1507" y="637"/>
                  <a:pt x="1507" y="637"/>
                  <a:pt x="1507" y="637"/>
                </a:cubicBezTo>
                <a:cubicBezTo>
                  <a:pt x="1506" y="639"/>
                  <a:pt x="1506" y="641"/>
                  <a:pt x="1507" y="642"/>
                </a:cubicBezTo>
                <a:cubicBezTo>
                  <a:pt x="1508" y="642"/>
                  <a:pt x="1509" y="643"/>
                  <a:pt x="1509" y="643"/>
                </a:cubicBezTo>
                <a:close/>
                <a:moveTo>
                  <a:pt x="1593" y="559"/>
                </a:moveTo>
                <a:cubicBezTo>
                  <a:pt x="1594" y="559"/>
                  <a:pt x="1595" y="558"/>
                  <a:pt x="1596" y="558"/>
                </a:cubicBezTo>
                <a:cubicBezTo>
                  <a:pt x="1614" y="539"/>
                  <a:pt x="1614" y="539"/>
                  <a:pt x="1614" y="539"/>
                </a:cubicBezTo>
                <a:cubicBezTo>
                  <a:pt x="1616" y="538"/>
                  <a:pt x="1616" y="536"/>
                  <a:pt x="1614" y="535"/>
                </a:cubicBezTo>
                <a:cubicBezTo>
                  <a:pt x="1613" y="533"/>
                  <a:pt x="1611" y="533"/>
                  <a:pt x="1610" y="535"/>
                </a:cubicBezTo>
                <a:cubicBezTo>
                  <a:pt x="1591" y="553"/>
                  <a:pt x="1591" y="553"/>
                  <a:pt x="1591" y="553"/>
                </a:cubicBezTo>
                <a:cubicBezTo>
                  <a:pt x="1590" y="555"/>
                  <a:pt x="1590" y="557"/>
                  <a:pt x="1591" y="558"/>
                </a:cubicBezTo>
                <a:cubicBezTo>
                  <a:pt x="1592" y="558"/>
                  <a:pt x="1593" y="559"/>
                  <a:pt x="1593" y="559"/>
                </a:cubicBezTo>
                <a:close/>
                <a:moveTo>
                  <a:pt x="1568" y="584"/>
                </a:moveTo>
                <a:cubicBezTo>
                  <a:pt x="1569" y="584"/>
                  <a:pt x="1570" y="583"/>
                  <a:pt x="1571" y="583"/>
                </a:cubicBezTo>
                <a:cubicBezTo>
                  <a:pt x="1572" y="582"/>
                  <a:pt x="1572" y="582"/>
                  <a:pt x="1572" y="582"/>
                </a:cubicBezTo>
                <a:cubicBezTo>
                  <a:pt x="1573" y="581"/>
                  <a:pt x="1573" y="579"/>
                  <a:pt x="1572" y="577"/>
                </a:cubicBezTo>
                <a:cubicBezTo>
                  <a:pt x="1570" y="576"/>
                  <a:pt x="1569" y="576"/>
                  <a:pt x="1567" y="577"/>
                </a:cubicBezTo>
                <a:cubicBezTo>
                  <a:pt x="1566" y="578"/>
                  <a:pt x="1566" y="578"/>
                  <a:pt x="1566" y="578"/>
                </a:cubicBezTo>
                <a:cubicBezTo>
                  <a:pt x="1565" y="580"/>
                  <a:pt x="1565" y="582"/>
                  <a:pt x="1566" y="583"/>
                </a:cubicBezTo>
                <a:cubicBezTo>
                  <a:pt x="1567" y="583"/>
                  <a:pt x="1568" y="584"/>
                  <a:pt x="1568" y="584"/>
                </a:cubicBezTo>
                <a:close/>
                <a:moveTo>
                  <a:pt x="1445" y="707"/>
                </a:moveTo>
                <a:cubicBezTo>
                  <a:pt x="1446" y="707"/>
                  <a:pt x="1446" y="707"/>
                  <a:pt x="1447" y="707"/>
                </a:cubicBezTo>
                <a:cubicBezTo>
                  <a:pt x="1451" y="702"/>
                  <a:pt x="1451" y="702"/>
                  <a:pt x="1451" y="702"/>
                </a:cubicBezTo>
                <a:cubicBezTo>
                  <a:pt x="1451" y="702"/>
                  <a:pt x="1452" y="702"/>
                  <a:pt x="1452" y="701"/>
                </a:cubicBezTo>
                <a:cubicBezTo>
                  <a:pt x="1452" y="701"/>
                  <a:pt x="1453" y="701"/>
                  <a:pt x="1453" y="700"/>
                </a:cubicBezTo>
                <a:cubicBezTo>
                  <a:pt x="1491" y="662"/>
                  <a:pt x="1491" y="662"/>
                  <a:pt x="1491" y="662"/>
                </a:cubicBezTo>
                <a:cubicBezTo>
                  <a:pt x="1492" y="661"/>
                  <a:pt x="1492" y="659"/>
                  <a:pt x="1491" y="658"/>
                </a:cubicBezTo>
                <a:cubicBezTo>
                  <a:pt x="1490" y="657"/>
                  <a:pt x="1488" y="657"/>
                  <a:pt x="1487" y="658"/>
                </a:cubicBezTo>
                <a:cubicBezTo>
                  <a:pt x="1449" y="696"/>
                  <a:pt x="1449" y="696"/>
                  <a:pt x="1449" y="696"/>
                </a:cubicBezTo>
                <a:cubicBezTo>
                  <a:pt x="1448" y="696"/>
                  <a:pt x="1448" y="697"/>
                  <a:pt x="1448" y="697"/>
                </a:cubicBezTo>
                <a:cubicBezTo>
                  <a:pt x="1447" y="697"/>
                  <a:pt x="1447" y="698"/>
                  <a:pt x="1447" y="698"/>
                </a:cubicBezTo>
                <a:cubicBezTo>
                  <a:pt x="1443" y="702"/>
                  <a:pt x="1443" y="702"/>
                  <a:pt x="1443" y="702"/>
                </a:cubicBezTo>
                <a:cubicBezTo>
                  <a:pt x="1441" y="703"/>
                  <a:pt x="1441" y="705"/>
                  <a:pt x="1443" y="707"/>
                </a:cubicBezTo>
                <a:cubicBezTo>
                  <a:pt x="1443" y="707"/>
                  <a:pt x="1444" y="707"/>
                  <a:pt x="1445" y="707"/>
                </a:cubicBezTo>
                <a:close/>
                <a:moveTo>
                  <a:pt x="1560" y="606"/>
                </a:moveTo>
                <a:cubicBezTo>
                  <a:pt x="1561" y="606"/>
                  <a:pt x="1562" y="606"/>
                  <a:pt x="1562" y="605"/>
                </a:cubicBezTo>
                <a:cubicBezTo>
                  <a:pt x="1565" y="603"/>
                  <a:pt x="1565" y="603"/>
                  <a:pt x="1565" y="603"/>
                </a:cubicBezTo>
                <a:cubicBezTo>
                  <a:pt x="1566" y="601"/>
                  <a:pt x="1566" y="599"/>
                  <a:pt x="1565" y="598"/>
                </a:cubicBezTo>
                <a:cubicBezTo>
                  <a:pt x="1564" y="597"/>
                  <a:pt x="1562" y="597"/>
                  <a:pt x="1560" y="598"/>
                </a:cubicBezTo>
                <a:cubicBezTo>
                  <a:pt x="1558" y="601"/>
                  <a:pt x="1558" y="601"/>
                  <a:pt x="1558" y="601"/>
                </a:cubicBezTo>
                <a:cubicBezTo>
                  <a:pt x="1557" y="602"/>
                  <a:pt x="1557" y="604"/>
                  <a:pt x="1558" y="605"/>
                </a:cubicBezTo>
                <a:cubicBezTo>
                  <a:pt x="1559" y="606"/>
                  <a:pt x="1560" y="606"/>
                  <a:pt x="1560" y="606"/>
                </a:cubicBezTo>
                <a:close/>
                <a:moveTo>
                  <a:pt x="1445" y="718"/>
                </a:moveTo>
                <a:cubicBezTo>
                  <a:pt x="1446" y="718"/>
                  <a:pt x="1447" y="719"/>
                  <a:pt x="1447" y="719"/>
                </a:cubicBezTo>
                <a:cubicBezTo>
                  <a:pt x="1448" y="719"/>
                  <a:pt x="1449" y="718"/>
                  <a:pt x="1450" y="718"/>
                </a:cubicBezTo>
                <a:cubicBezTo>
                  <a:pt x="1545" y="622"/>
                  <a:pt x="1545" y="622"/>
                  <a:pt x="1545" y="622"/>
                </a:cubicBezTo>
                <a:cubicBezTo>
                  <a:pt x="1546" y="621"/>
                  <a:pt x="1546" y="619"/>
                  <a:pt x="1545" y="618"/>
                </a:cubicBezTo>
                <a:cubicBezTo>
                  <a:pt x="1544" y="617"/>
                  <a:pt x="1542" y="617"/>
                  <a:pt x="1541" y="618"/>
                </a:cubicBezTo>
                <a:cubicBezTo>
                  <a:pt x="1445" y="713"/>
                  <a:pt x="1445" y="713"/>
                  <a:pt x="1445" y="713"/>
                </a:cubicBezTo>
                <a:cubicBezTo>
                  <a:pt x="1444" y="715"/>
                  <a:pt x="1444" y="717"/>
                  <a:pt x="1445" y="718"/>
                </a:cubicBezTo>
                <a:close/>
                <a:moveTo>
                  <a:pt x="1620" y="538"/>
                </a:moveTo>
                <a:cubicBezTo>
                  <a:pt x="1603" y="556"/>
                  <a:pt x="1603" y="556"/>
                  <a:pt x="1603" y="556"/>
                </a:cubicBezTo>
                <a:cubicBezTo>
                  <a:pt x="1601" y="557"/>
                  <a:pt x="1601" y="559"/>
                  <a:pt x="1603" y="560"/>
                </a:cubicBezTo>
                <a:cubicBezTo>
                  <a:pt x="1603" y="561"/>
                  <a:pt x="1604" y="561"/>
                  <a:pt x="1605" y="561"/>
                </a:cubicBezTo>
                <a:cubicBezTo>
                  <a:pt x="1606" y="561"/>
                  <a:pt x="1606" y="561"/>
                  <a:pt x="1607" y="560"/>
                </a:cubicBezTo>
                <a:cubicBezTo>
                  <a:pt x="1625" y="543"/>
                  <a:pt x="1625" y="543"/>
                  <a:pt x="1625" y="543"/>
                </a:cubicBezTo>
                <a:cubicBezTo>
                  <a:pt x="1626" y="542"/>
                  <a:pt x="1626" y="540"/>
                  <a:pt x="1625" y="538"/>
                </a:cubicBezTo>
                <a:cubicBezTo>
                  <a:pt x="1623" y="537"/>
                  <a:pt x="1622" y="537"/>
                  <a:pt x="1620" y="538"/>
                </a:cubicBezTo>
                <a:close/>
                <a:moveTo>
                  <a:pt x="1447" y="733"/>
                </a:moveTo>
                <a:cubicBezTo>
                  <a:pt x="1447" y="733"/>
                  <a:pt x="1448" y="733"/>
                  <a:pt x="1449" y="733"/>
                </a:cubicBezTo>
                <a:cubicBezTo>
                  <a:pt x="1553" y="628"/>
                  <a:pt x="1553" y="628"/>
                  <a:pt x="1553" y="628"/>
                </a:cubicBezTo>
                <a:cubicBezTo>
                  <a:pt x="1575" y="607"/>
                  <a:pt x="1575" y="607"/>
                  <a:pt x="1575" y="607"/>
                </a:cubicBezTo>
                <a:cubicBezTo>
                  <a:pt x="1578" y="604"/>
                  <a:pt x="1578" y="604"/>
                  <a:pt x="1578" y="604"/>
                </a:cubicBezTo>
                <a:cubicBezTo>
                  <a:pt x="1579" y="602"/>
                  <a:pt x="1579" y="601"/>
                  <a:pt x="1578" y="599"/>
                </a:cubicBezTo>
                <a:cubicBezTo>
                  <a:pt x="1577" y="598"/>
                  <a:pt x="1575" y="598"/>
                  <a:pt x="1573" y="599"/>
                </a:cubicBezTo>
                <a:cubicBezTo>
                  <a:pt x="1445" y="728"/>
                  <a:pt x="1445" y="728"/>
                  <a:pt x="1445" y="728"/>
                </a:cubicBezTo>
                <a:cubicBezTo>
                  <a:pt x="1443" y="729"/>
                  <a:pt x="1443" y="731"/>
                  <a:pt x="1445" y="733"/>
                </a:cubicBezTo>
                <a:cubicBezTo>
                  <a:pt x="1445" y="733"/>
                  <a:pt x="1446" y="733"/>
                  <a:pt x="1447" y="733"/>
                </a:cubicBezTo>
                <a:close/>
                <a:moveTo>
                  <a:pt x="1609" y="568"/>
                </a:moveTo>
                <a:cubicBezTo>
                  <a:pt x="1610" y="568"/>
                  <a:pt x="1611" y="569"/>
                  <a:pt x="1612" y="569"/>
                </a:cubicBezTo>
                <a:cubicBezTo>
                  <a:pt x="1612" y="569"/>
                  <a:pt x="1613" y="568"/>
                  <a:pt x="1614" y="568"/>
                </a:cubicBezTo>
                <a:cubicBezTo>
                  <a:pt x="1634" y="547"/>
                  <a:pt x="1634" y="547"/>
                  <a:pt x="1634" y="547"/>
                </a:cubicBezTo>
                <a:cubicBezTo>
                  <a:pt x="1635" y="546"/>
                  <a:pt x="1635" y="544"/>
                  <a:pt x="1634" y="543"/>
                </a:cubicBezTo>
                <a:cubicBezTo>
                  <a:pt x="1633" y="542"/>
                  <a:pt x="1631" y="542"/>
                  <a:pt x="1630" y="543"/>
                </a:cubicBezTo>
                <a:cubicBezTo>
                  <a:pt x="1609" y="563"/>
                  <a:pt x="1609" y="563"/>
                  <a:pt x="1609" y="563"/>
                </a:cubicBezTo>
                <a:cubicBezTo>
                  <a:pt x="1608" y="565"/>
                  <a:pt x="1608" y="567"/>
                  <a:pt x="1609" y="568"/>
                </a:cubicBezTo>
                <a:close/>
                <a:moveTo>
                  <a:pt x="1612" y="574"/>
                </a:moveTo>
                <a:cubicBezTo>
                  <a:pt x="1612" y="574"/>
                  <a:pt x="1612" y="574"/>
                  <a:pt x="1612" y="575"/>
                </a:cubicBezTo>
                <a:cubicBezTo>
                  <a:pt x="1608" y="579"/>
                  <a:pt x="1608" y="579"/>
                  <a:pt x="1608" y="579"/>
                </a:cubicBezTo>
                <a:cubicBezTo>
                  <a:pt x="1607" y="580"/>
                  <a:pt x="1607" y="582"/>
                  <a:pt x="1608" y="583"/>
                </a:cubicBezTo>
                <a:cubicBezTo>
                  <a:pt x="1609" y="584"/>
                  <a:pt x="1609" y="584"/>
                  <a:pt x="1610" y="584"/>
                </a:cubicBezTo>
                <a:cubicBezTo>
                  <a:pt x="1611" y="584"/>
                  <a:pt x="1612" y="584"/>
                  <a:pt x="1612" y="583"/>
                </a:cubicBezTo>
                <a:cubicBezTo>
                  <a:pt x="1616" y="579"/>
                  <a:pt x="1616" y="579"/>
                  <a:pt x="1616" y="579"/>
                </a:cubicBezTo>
                <a:cubicBezTo>
                  <a:pt x="1617" y="579"/>
                  <a:pt x="1617" y="579"/>
                  <a:pt x="1617" y="579"/>
                </a:cubicBezTo>
                <a:cubicBezTo>
                  <a:pt x="1617" y="579"/>
                  <a:pt x="1617" y="579"/>
                  <a:pt x="1617" y="579"/>
                </a:cubicBezTo>
                <a:cubicBezTo>
                  <a:pt x="1646" y="550"/>
                  <a:pt x="1646" y="550"/>
                  <a:pt x="1646" y="550"/>
                </a:cubicBezTo>
                <a:cubicBezTo>
                  <a:pt x="1647" y="548"/>
                  <a:pt x="1647" y="546"/>
                  <a:pt x="1646" y="545"/>
                </a:cubicBezTo>
                <a:cubicBezTo>
                  <a:pt x="1645" y="544"/>
                  <a:pt x="1643" y="544"/>
                  <a:pt x="1642" y="545"/>
                </a:cubicBezTo>
                <a:cubicBezTo>
                  <a:pt x="1613" y="574"/>
                  <a:pt x="1613" y="574"/>
                  <a:pt x="1613" y="574"/>
                </a:cubicBezTo>
                <a:cubicBezTo>
                  <a:pt x="1612" y="574"/>
                  <a:pt x="1612" y="574"/>
                  <a:pt x="1612" y="574"/>
                </a:cubicBezTo>
                <a:close/>
                <a:moveTo>
                  <a:pt x="1446" y="749"/>
                </a:moveTo>
                <a:cubicBezTo>
                  <a:pt x="1587" y="608"/>
                  <a:pt x="1587" y="608"/>
                  <a:pt x="1587" y="608"/>
                </a:cubicBezTo>
                <a:cubicBezTo>
                  <a:pt x="1589" y="607"/>
                  <a:pt x="1589" y="605"/>
                  <a:pt x="1587" y="604"/>
                </a:cubicBezTo>
                <a:cubicBezTo>
                  <a:pt x="1586" y="602"/>
                  <a:pt x="1584" y="602"/>
                  <a:pt x="1583" y="604"/>
                </a:cubicBezTo>
                <a:cubicBezTo>
                  <a:pt x="1442" y="745"/>
                  <a:pt x="1442" y="745"/>
                  <a:pt x="1442" y="745"/>
                </a:cubicBezTo>
                <a:cubicBezTo>
                  <a:pt x="1441" y="745"/>
                  <a:pt x="1441" y="746"/>
                  <a:pt x="1441" y="747"/>
                </a:cubicBezTo>
                <a:cubicBezTo>
                  <a:pt x="1440" y="747"/>
                  <a:pt x="1439" y="747"/>
                  <a:pt x="1439" y="748"/>
                </a:cubicBezTo>
                <a:cubicBezTo>
                  <a:pt x="1436" y="751"/>
                  <a:pt x="1436" y="751"/>
                  <a:pt x="1436" y="751"/>
                </a:cubicBezTo>
                <a:cubicBezTo>
                  <a:pt x="1434" y="752"/>
                  <a:pt x="1434" y="754"/>
                  <a:pt x="1436" y="755"/>
                </a:cubicBezTo>
                <a:cubicBezTo>
                  <a:pt x="1436" y="756"/>
                  <a:pt x="1437" y="756"/>
                  <a:pt x="1438" y="756"/>
                </a:cubicBezTo>
                <a:cubicBezTo>
                  <a:pt x="1439" y="756"/>
                  <a:pt x="1439" y="756"/>
                  <a:pt x="1440" y="755"/>
                </a:cubicBezTo>
                <a:cubicBezTo>
                  <a:pt x="1443" y="752"/>
                  <a:pt x="1443" y="752"/>
                  <a:pt x="1443" y="752"/>
                </a:cubicBezTo>
                <a:cubicBezTo>
                  <a:pt x="1444" y="752"/>
                  <a:pt x="1444" y="751"/>
                  <a:pt x="1444" y="750"/>
                </a:cubicBezTo>
                <a:cubicBezTo>
                  <a:pt x="1445" y="750"/>
                  <a:pt x="1446" y="750"/>
                  <a:pt x="1446" y="749"/>
                </a:cubicBezTo>
                <a:close/>
                <a:moveTo>
                  <a:pt x="1600" y="605"/>
                </a:moveTo>
                <a:cubicBezTo>
                  <a:pt x="1599" y="603"/>
                  <a:pt x="1597" y="603"/>
                  <a:pt x="1596" y="605"/>
                </a:cubicBezTo>
                <a:cubicBezTo>
                  <a:pt x="1445" y="756"/>
                  <a:pt x="1445" y="756"/>
                  <a:pt x="1445" y="756"/>
                </a:cubicBezTo>
                <a:cubicBezTo>
                  <a:pt x="1443" y="757"/>
                  <a:pt x="1443" y="759"/>
                  <a:pt x="1445" y="760"/>
                </a:cubicBezTo>
                <a:cubicBezTo>
                  <a:pt x="1445" y="761"/>
                  <a:pt x="1446" y="761"/>
                  <a:pt x="1447" y="761"/>
                </a:cubicBezTo>
                <a:cubicBezTo>
                  <a:pt x="1447" y="761"/>
                  <a:pt x="1448" y="761"/>
                  <a:pt x="1449" y="760"/>
                </a:cubicBezTo>
                <a:cubicBezTo>
                  <a:pt x="1600" y="609"/>
                  <a:pt x="1600" y="609"/>
                  <a:pt x="1600" y="609"/>
                </a:cubicBezTo>
                <a:cubicBezTo>
                  <a:pt x="1602" y="608"/>
                  <a:pt x="1602" y="606"/>
                  <a:pt x="1600" y="605"/>
                </a:cubicBezTo>
                <a:close/>
                <a:moveTo>
                  <a:pt x="1621" y="584"/>
                </a:moveTo>
                <a:cubicBezTo>
                  <a:pt x="1621" y="585"/>
                  <a:pt x="1622" y="585"/>
                  <a:pt x="1623" y="585"/>
                </a:cubicBezTo>
                <a:cubicBezTo>
                  <a:pt x="1624" y="585"/>
                  <a:pt x="1624" y="585"/>
                  <a:pt x="1625" y="584"/>
                </a:cubicBezTo>
                <a:cubicBezTo>
                  <a:pt x="1653" y="556"/>
                  <a:pt x="1653" y="556"/>
                  <a:pt x="1653" y="556"/>
                </a:cubicBezTo>
                <a:cubicBezTo>
                  <a:pt x="1654" y="555"/>
                  <a:pt x="1654" y="553"/>
                  <a:pt x="1653" y="552"/>
                </a:cubicBezTo>
                <a:cubicBezTo>
                  <a:pt x="1652" y="551"/>
                  <a:pt x="1650" y="551"/>
                  <a:pt x="1649" y="552"/>
                </a:cubicBezTo>
                <a:cubicBezTo>
                  <a:pt x="1621" y="580"/>
                  <a:pt x="1621" y="580"/>
                  <a:pt x="1621" y="580"/>
                </a:cubicBezTo>
                <a:cubicBezTo>
                  <a:pt x="1619" y="581"/>
                  <a:pt x="1619" y="583"/>
                  <a:pt x="1621" y="584"/>
                </a:cubicBezTo>
                <a:close/>
                <a:moveTo>
                  <a:pt x="1664" y="545"/>
                </a:moveTo>
                <a:cubicBezTo>
                  <a:pt x="1664" y="545"/>
                  <a:pt x="1665" y="544"/>
                  <a:pt x="1666" y="544"/>
                </a:cubicBezTo>
                <a:cubicBezTo>
                  <a:pt x="1669" y="540"/>
                  <a:pt x="1669" y="540"/>
                  <a:pt x="1669" y="540"/>
                </a:cubicBezTo>
                <a:cubicBezTo>
                  <a:pt x="1671" y="539"/>
                  <a:pt x="1671" y="537"/>
                  <a:pt x="1669" y="536"/>
                </a:cubicBezTo>
                <a:cubicBezTo>
                  <a:pt x="1668" y="534"/>
                  <a:pt x="1666" y="534"/>
                  <a:pt x="1665" y="536"/>
                </a:cubicBezTo>
                <a:cubicBezTo>
                  <a:pt x="1661" y="539"/>
                  <a:pt x="1661" y="539"/>
                  <a:pt x="1661" y="539"/>
                </a:cubicBezTo>
                <a:cubicBezTo>
                  <a:pt x="1660" y="540"/>
                  <a:pt x="1660" y="542"/>
                  <a:pt x="1661" y="544"/>
                </a:cubicBezTo>
                <a:cubicBezTo>
                  <a:pt x="1662" y="544"/>
                  <a:pt x="1663" y="545"/>
                  <a:pt x="1664" y="545"/>
                </a:cubicBezTo>
                <a:close/>
                <a:moveTo>
                  <a:pt x="1629" y="590"/>
                </a:moveTo>
                <a:cubicBezTo>
                  <a:pt x="1630" y="591"/>
                  <a:pt x="1630" y="591"/>
                  <a:pt x="1631" y="591"/>
                </a:cubicBezTo>
                <a:cubicBezTo>
                  <a:pt x="1632" y="591"/>
                  <a:pt x="1633" y="591"/>
                  <a:pt x="1633" y="590"/>
                </a:cubicBezTo>
                <a:cubicBezTo>
                  <a:pt x="1660" y="564"/>
                  <a:pt x="1660" y="564"/>
                  <a:pt x="1660" y="564"/>
                </a:cubicBezTo>
                <a:cubicBezTo>
                  <a:pt x="1661" y="562"/>
                  <a:pt x="1661" y="560"/>
                  <a:pt x="1660" y="559"/>
                </a:cubicBezTo>
                <a:cubicBezTo>
                  <a:pt x="1659" y="558"/>
                  <a:pt x="1657" y="558"/>
                  <a:pt x="1655" y="559"/>
                </a:cubicBezTo>
                <a:cubicBezTo>
                  <a:pt x="1629" y="586"/>
                  <a:pt x="1629" y="586"/>
                  <a:pt x="1629" y="586"/>
                </a:cubicBezTo>
                <a:cubicBezTo>
                  <a:pt x="1628" y="587"/>
                  <a:pt x="1628" y="589"/>
                  <a:pt x="1629" y="590"/>
                </a:cubicBezTo>
                <a:close/>
                <a:moveTo>
                  <a:pt x="1594" y="625"/>
                </a:moveTo>
                <a:cubicBezTo>
                  <a:pt x="1593" y="624"/>
                  <a:pt x="1591" y="624"/>
                  <a:pt x="1590" y="625"/>
                </a:cubicBezTo>
                <a:cubicBezTo>
                  <a:pt x="1465" y="750"/>
                  <a:pt x="1465" y="750"/>
                  <a:pt x="1465" y="750"/>
                </a:cubicBezTo>
                <a:cubicBezTo>
                  <a:pt x="1463" y="751"/>
                  <a:pt x="1463" y="753"/>
                  <a:pt x="1465" y="754"/>
                </a:cubicBezTo>
                <a:cubicBezTo>
                  <a:pt x="1465" y="755"/>
                  <a:pt x="1466" y="755"/>
                  <a:pt x="1467" y="755"/>
                </a:cubicBezTo>
                <a:cubicBezTo>
                  <a:pt x="1468" y="755"/>
                  <a:pt x="1468" y="755"/>
                  <a:pt x="1469" y="754"/>
                </a:cubicBezTo>
                <a:cubicBezTo>
                  <a:pt x="1594" y="629"/>
                  <a:pt x="1594" y="629"/>
                  <a:pt x="1594" y="629"/>
                </a:cubicBezTo>
                <a:cubicBezTo>
                  <a:pt x="1595" y="628"/>
                  <a:pt x="1595" y="626"/>
                  <a:pt x="1594" y="625"/>
                </a:cubicBezTo>
                <a:close/>
                <a:moveTo>
                  <a:pt x="1630" y="607"/>
                </a:moveTo>
                <a:cubicBezTo>
                  <a:pt x="1637" y="601"/>
                  <a:pt x="1637" y="601"/>
                  <a:pt x="1637" y="601"/>
                </a:cubicBezTo>
                <a:cubicBezTo>
                  <a:pt x="1638" y="600"/>
                  <a:pt x="1638" y="598"/>
                  <a:pt x="1637" y="596"/>
                </a:cubicBezTo>
                <a:cubicBezTo>
                  <a:pt x="1635" y="595"/>
                  <a:pt x="1633" y="595"/>
                  <a:pt x="1632" y="596"/>
                </a:cubicBezTo>
                <a:cubicBezTo>
                  <a:pt x="1626" y="603"/>
                  <a:pt x="1626" y="603"/>
                  <a:pt x="1626" y="603"/>
                </a:cubicBezTo>
                <a:cubicBezTo>
                  <a:pt x="1625" y="604"/>
                  <a:pt x="1625" y="606"/>
                  <a:pt x="1626" y="607"/>
                </a:cubicBezTo>
                <a:cubicBezTo>
                  <a:pt x="1626" y="608"/>
                  <a:pt x="1627" y="608"/>
                  <a:pt x="1628" y="608"/>
                </a:cubicBezTo>
                <a:cubicBezTo>
                  <a:pt x="1629" y="608"/>
                  <a:pt x="1630" y="608"/>
                  <a:pt x="1630" y="607"/>
                </a:cubicBezTo>
                <a:close/>
                <a:moveTo>
                  <a:pt x="1601" y="632"/>
                </a:moveTo>
                <a:cubicBezTo>
                  <a:pt x="1600" y="631"/>
                  <a:pt x="1598" y="631"/>
                  <a:pt x="1597" y="632"/>
                </a:cubicBezTo>
                <a:cubicBezTo>
                  <a:pt x="1479" y="749"/>
                  <a:pt x="1479" y="749"/>
                  <a:pt x="1479" y="749"/>
                </a:cubicBezTo>
                <a:cubicBezTo>
                  <a:pt x="1478" y="751"/>
                  <a:pt x="1478" y="752"/>
                  <a:pt x="1479" y="754"/>
                </a:cubicBezTo>
                <a:cubicBezTo>
                  <a:pt x="1480" y="754"/>
                  <a:pt x="1481" y="755"/>
                  <a:pt x="1481" y="755"/>
                </a:cubicBezTo>
                <a:cubicBezTo>
                  <a:pt x="1482" y="755"/>
                  <a:pt x="1483" y="754"/>
                  <a:pt x="1484" y="754"/>
                </a:cubicBezTo>
                <a:cubicBezTo>
                  <a:pt x="1601" y="636"/>
                  <a:pt x="1601" y="636"/>
                  <a:pt x="1601" y="636"/>
                </a:cubicBezTo>
                <a:cubicBezTo>
                  <a:pt x="1602" y="635"/>
                  <a:pt x="1602" y="633"/>
                  <a:pt x="1601" y="632"/>
                </a:cubicBezTo>
                <a:close/>
                <a:moveTo>
                  <a:pt x="1687" y="549"/>
                </a:moveTo>
                <a:cubicBezTo>
                  <a:pt x="1688" y="549"/>
                  <a:pt x="1689" y="548"/>
                  <a:pt x="1690" y="548"/>
                </a:cubicBezTo>
                <a:cubicBezTo>
                  <a:pt x="1691" y="546"/>
                  <a:pt x="1691" y="546"/>
                  <a:pt x="1691" y="546"/>
                </a:cubicBezTo>
                <a:cubicBezTo>
                  <a:pt x="1692" y="545"/>
                  <a:pt x="1692" y="543"/>
                  <a:pt x="1691" y="542"/>
                </a:cubicBezTo>
                <a:cubicBezTo>
                  <a:pt x="1690" y="541"/>
                  <a:pt x="1688" y="541"/>
                  <a:pt x="1687" y="542"/>
                </a:cubicBezTo>
                <a:cubicBezTo>
                  <a:pt x="1685" y="543"/>
                  <a:pt x="1685" y="543"/>
                  <a:pt x="1685" y="543"/>
                </a:cubicBezTo>
                <a:cubicBezTo>
                  <a:pt x="1684" y="545"/>
                  <a:pt x="1684" y="547"/>
                  <a:pt x="1685" y="548"/>
                </a:cubicBezTo>
                <a:cubicBezTo>
                  <a:pt x="1686" y="548"/>
                  <a:pt x="1687" y="549"/>
                  <a:pt x="1687" y="549"/>
                </a:cubicBezTo>
                <a:close/>
                <a:moveTo>
                  <a:pt x="1654" y="582"/>
                </a:moveTo>
                <a:cubicBezTo>
                  <a:pt x="1655" y="582"/>
                  <a:pt x="1655" y="582"/>
                  <a:pt x="1656" y="581"/>
                </a:cubicBezTo>
                <a:cubicBezTo>
                  <a:pt x="1668" y="570"/>
                  <a:pt x="1668" y="570"/>
                  <a:pt x="1668" y="570"/>
                </a:cubicBezTo>
                <a:cubicBezTo>
                  <a:pt x="1669" y="568"/>
                  <a:pt x="1669" y="566"/>
                  <a:pt x="1668" y="565"/>
                </a:cubicBezTo>
                <a:cubicBezTo>
                  <a:pt x="1666" y="564"/>
                  <a:pt x="1665" y="564"/>
                  <a:pt x="1663" y="565"/>
                </a:cubicBezTo>
                <a:cubicBezTo>
                  <a:pt x="1652" y="577"/>
                  <a:pt x="1652" y="577"/>
                  <a:pt x="1652" y="577"/>
                </a:cubicBezTo>
                <a:cubicBezTo>
                  <a:pt x="1650" y="578"/>
                  <a:pt x="1650" y="580"/>
                  <a:pt x="1652" y="581"/>
                </a:cubicBezTo>
                <a:cubicBezTo>
                  <a:pt x="1652" y="582"/>
                  <a:pt x="1653" y="582"/>
                  <a:pt x="1654" y="582"/>
                </a:cubicBezTo>
                <a:close/>
                <a:moveTo>
                  <a:pt x="1622" y="625"/>
                </a:moveTo>
                <a:cubicBezTo>
                  <a:pt x="1622" y="626"/>
                  <a:pt x="1623" y="626"/>
                  <a:pt x="1624" y="626"/>
                </a:cubicBezTo>
                <a:cubicBezTo>
                  <a:pt x="1625" y="626"/>
                  <a:pt x="1626" y="626"/>
                  <a:pt x="1626" y="625"/>
                </a:cubicBezTo>
                <a:cubicBezTo>
                  <a:pt x="1639" y="613"/>
                  <a:pt x="1639" y="613"/>
                  <a:pt x="1639" y="613"/>
                </a:cubicBezTo>
                <a:cubicBezTo>
                  <a:pt x="1640" y="611"/>
                  <a:pt x="1640" y="609"/>
                  <a:pt x="1639" y="608"/>
                </a:cubicBezTo>
                <a:cubicBezTo>
                  <a:pt x="1638" y="607"/>
                  <a:pt x="1636" y="607"/>
                  <a:pt x="1634" y="608"/>
                </a:cubicBezTo>
                <a:cubicBezTo>
                  <a:pt x="1622" y="621"/>
                  <a:pt x="1622" y="621"/>
                  <a:pt x="1622" y="621"/>
                </a:cubicBezTo>
                <a:cubicBezTo>
                  <a:pt x="1621" y="622"/>
                  <a:pt x="1621" y="624"/>
                  <a:pt x="1622" y="625"/>
                </a:cubicBezTo>
                <a:close/>
                <a:moveTo>
                  <a:pt x="1665" y="577"/>
                </a:moveTo>
                <a:cubicBezTo>
                  <a:pt x="1658" y="584"/>
                  <a:pt x="1658" y="584"/>
                  <a:pt x="1658" y="584"/>
                </a:cubicBezTo>
                <a:cubicBezTo>
                  <a:pt x="1657" y="585"/>
                  <a:pt x="1657" y="587"/>
                  <a:pt x="1658" y="589"/>
                </a:cubicBezTo>
                <a:cubicBezTo>
                  <a:pt x="1659" y="589"/>
                  <a:pt x="1660" y="589"/>
                  <a:pt x="1661" y="589"/>
                </a:cubicBezTo>
                <a:cubicBezTo>
                  <a:pt x="1661" y="589"/>
                  <a:pt x="1662" y="589"/>
                  <a:pt x="1663" y="589"/>
                </a:cubicBezTo>
                <a:cubicBezTo>
                  <a:pt x="1670" y="582"/>
                  <a:pt x="1670" y="582"/>
                  <a:pt x="1670" y="582"/>
                </a:cubicBezTo>
                <a:cubicBezTo>
                  <a:pt x="1671" y="581"/>
                  <a:pt x="1671" y="579"/>
                  <a:pt x="1670" y="577"/>
                </a:cubicBezTo>
                <a:cubicBezTo>
                  <a:pt x="1668" y="576"/>
                  <a:pt x="1666" y="576"/>
                  <a:pt x="1665" y="577"/>
                </a:cubicBezTo>
                <a:close/>
                <a:moveTo>
                  <a:pt x="1609" y="638"/>
                </a:moveTo>
                <a:cubicBezTo>
                  <a:pt x="1608" y="637"/>
                  <a:pt x="1606" y="637"/>
                  <a:pt x="1605" y="638"/>
                </a:cubicBezTo>
                <a:cubicBezTo>
                  <a:pt x="1504" y="738"/>
                  <a:pt x="1504" y="738"/>
                  <a:pt x="1504" y="738"/>
                </a:cubicBezTo>
                <a:cubicBezTo>
                  <a:pt x="1503" y="739"/>
                  <a:pt x="1503" y="741"/>
                  <a:pt x="1504" y="743"/>
                </a:cubicBezTo>
                <a:cubicBezTo>
                  <a:pt x="1505" y="743"/>
                  <a:pt x="1506" y="743"/>
                  <a:pt x="1507" y="743"/>
                </a:cubicBezTo>
                <a:cubicBezTo>
                  <a:pt x="1507" y="743"/>
                  <a:pt x="1508" y="743"/>
                  <a:pt x="1509" y="743"/>
                </a:cubicBezTo>
                <a:cubicBezTo>
                  <a:pt x="1609" y="642"/>
                  <a:pt x="1609" y="642"/>
                  <a:pt x="1609" y="642"/>
                </a:cubicBezTo>
                <a:cubicBezTo>
                  <a:pt x="1610" y="641"/>
                  <a:pt x="1610" y="639"/>
                  <a:pt x="1609" y="638"/>
                </a:cubicBezTo>
                <a:close/>
                <a:moveTo>
                  <a:pt x="1680" y="571"/>
                </a:moveTo>
                <a:cubicBezTo>
                  <a:pt x="1680" y="571"/>
                  <a:pt x="1681" y="570"/>
                  <a:pt x="1682" y="570"/>
                </a:cubicBezTo>
                <a:cubicBezTo>
                  <a:pt x="1688" y="563"/>
                  <a:pt x="1688" y="563"/>
                  <a:pt x="1688" y="563"/>
                </a:cubicBezTo>
                <a:cubicBezTo>
                  <a:pt x="1688" y="563"/>
                  <a:pt x="1688" y="563"/>
                  <a:pt x="1688" y="563"/>
                </a:cubicBezTo>
                <a:cubicBezTo>
                  <a:pt x="1689" y="562"/>
                  <a:pt x="1689" y="562"/>
                  <a:pt x="1689" y="562"/>
                </a:cubicBezTo>
                <a:cubicBezTo>
                  <a:pt x="1689" y="562"/>
                  <a:pt x="1689" y="562"/>
                  <a:pt x="1689" y="562"/>
                </a:cubicBezTo>
                <a:cubicBezTo>
                  <a:pt x="1691" y="561"/>
                  <a:pt x="1691" y="561"/>
                  <a:pt x="1691" y="561"/>
                </a:cubicBezTo>
                <a:cubicBezTo>
                  <a:pt x="1695" y="556"/>
                  <a:pt x="1695" y="556"/>
                  <a:pt x="1695" y="556"/>
                </a:cubicBezTo>
                <a:cubicBezTo>
                  <a:pt x="1696" y="555"/>
                  <a:pt x="1696" y="553"/>
                  <a:pt x="1695" y="552"/>
                </a:cubicBezTo>
                <a:cubicBezTo>
                  <a:pt x="1694" y="551"/>
                  <a:pt x="1692" y="551"/>
                  <a:pt x="1691" y="552"/>
                </a:cubicBezTo>
                <a:cubicBezTo>
                  <a:pt x="1677" y="565"/>
                  <a:pt x="1677" y="565"/>
                  <a:pt x="1677" y="565"/>
                </a:cubicBezTo>
                <a:cubicBezTo>
                  <a:pt x="1676" y="566"/>
                  <a:pt x="1676" y="568"/>
                  <a:pt x="1677" y="570"/>
                </a:cubicBezTo>
                <a:cubicBezTo>
                  <a:pt x="1678" y="570"/>
                  <a:pt x="1679" y="571"/>
                  <a:pt x="1680" y="571"/>
                </a:cubicBezTo>
                <a:close/>
                <a:moveTo>
                  <a:pt x="1643" y="618"/>
                </a:moveTo>
                <a:cubicBezTo>
                  <a:pt x="1642" y="617"/>
                  <a:pt x="1640" y="617"/>
                  <a:pt x="1639" y="618"/>
                </a:cubicBezTo>
                <a:cubicBezTo>
                  <a:pt x="1522" y="735"/>
                  <a:pt x="1522" y="735"/>
                  <a:pt x="1522" y="735"/>
                </a:cubicBezTo>
                <a:cubicBezTo>
                  <a:pt x="1521" y="736"/>
                  <a:pt x="1521" y="738"/>
                  <a:pt x="1522" y="739"/>
                </a:cubicBezTo>
                <a:cubicBezTo>
                  <a:pt x="1522" y="740"/>
                  <a:pt x="1523" y="740"/>
                  <a:pt x="1524" y="740"/>
                </a:cubicBezTo>
                <a:cubicBezTo>
                  <a:pt x="1525" y="740"/>
                  <a:pt x="1526" y="740"/>
                  <a:pt x="1526" y="739"/>
                </a:cubicBezTo>
                <a:cubicBezTo>
                  <a:pt x="1643" y="622"/>
                  <a:pt x="1643" y="622"/>
                  <a:pt x="1643" y="622"/>
                </a:cubicBezTo>
                <a:cubicBezTo>
                  <a:pt x="1644" y="621"/>
                  <a:pt x="1644" y="619"/>
                  <a:pt x="1643" y="618"/>
                </a:cubicBezTo>
                <a:close/>
                <a:moveTo>
                  <a:pt x="1666" y="595"/>
                </a:moveTo>
                <a:cubicBezTo>
                  <a:pt x="1666" y="596"/>
                  <a:pt x="1667" y="596"/>
                  <a:pt x="1668" y="596"/>
                </a:cubicBezTo>
                <a:cubicBezTo>
                  <a:pt x="1669" y="596"/>
                  <a:pt x="1669" y="596"/>
                  <a:pt x="1670" y="595"/>
                </a:cubicBezTo>
                <a:cubicBezTo>
                  <a:pt x="1676" y="589"/>
                  <a:pt x="1676" y="589"/>
                  <a:pt x="1676" y="589"/>
                </a:cubicBezTo>
                <a:cubicBezTo>
                  <a:pt x="1677" y="588"/>
                  <a:pt x="1677" y="586"/>
                  <a:pt x="1676" y="585"/>
                </a:cubicBezTo>
                <a:cubicBezTo>
                  <a:pt x="1675" y="584"/>
                  <a:pt x="1673" y="584"/>
                  <a:pt x="1672" y="585"/>
                </a:cubicBezTo>
                <a:cubicBezTo>
                  <a:pt x="1666" y="591"/>
                  <a:pt x="1666" y="591"/>
                  <a:pt x="1666" y="591"/>
                </a:cubicBezTo>
                <a:cubicBezTo>
                  <a:pt x="1665" y="592"/>
                  <a:pt x="1665" y="594"/>
                  <a:pt x="1666" y="595"/>
                </a:cubicBezTo>
                <a:close/>
                <a:moveTo>
                  <a:pt x="1647" y="628"/>
                </a:moveTo>
                <a:cubicBezTo>
                  <a:pt x="1646" y="627"/>
                  <a:pt x="1644" y="627"/>
                  <a:pt x="1643" y="628"/>
                </a:cubicBezTo>
                <a:cubicBezTo>
                  <a:pt x="1536" y="735"/>
                  <a:pt x="1536" y="735"/>
                  <a:pt x="1536" y="735"/>
                </a:cubicBezTo>
                <a:cubicBezTo>
                  <a:pt x="1534" y="736"/>
                  <a:pt x="1534" y="738"/>
                  <a:pt x="1536" y="739"/>
                </a:cubicBezTo>
                <a:cubicBezTo>
                  <a:pt x="1536" y="740"/>
                  <a:pt x="1537" y="740"/>
                  <a:pt x="1538" y="740"/>
                </a:cubicBezTo>
                <a:cubicBezTo>
                  <a:pt x="1538" y="740"/>
                  <a:pt x="1539" y="740"/>
                  <a:pt x="1540" y="739"/>
                </a:cubicBezTo>
                <a:cubicBezTo>
                  <a:pt x="1647" y="632"/>
                  <a:pt x="1647" y="632"/>
                  <a:pt x="1647" y="632"/>
                </a:cubicBezTo>
                <a:cubicBezTo>
                  <a:pt x="1648" y="631"/>
                  <a:pt x="1648" y="629"/>
                  <a:pt x="1647" y="628"/>
                </a:cubicBezTo>
                <a:close/>
                <a:moveTo>
                  <a:pt x="1682" y="589"/>
                </a:moveTo>
                <a:cubicBezTo>
                  <a:pt x="1681" y="589"/>
                  <a:pt x="1681" y="589"/>
                  <a:pt x="1681" y="589"/>
                </a:cubicBezTo>
                <a:cubicBezTo>
                  <a:pt x="1681" y="589"/>
                  <a:pt x="1681" y="589"/>
                  <a:pt x="1681" y="589"/>
                </a:cubicBezTo>
                <a:cubicBezTo>
                  <a:pt x="1676" y="595"/>
                  <a:pt x="1676" y="595"/>
                  <a:pt x="1676" y="595"/>
                </a:cubicBezTo>
                <a:cubicBezTo>
                  <a:pt x="1675" y="596"/>
                  <a:pt x="1675" y="598"/>
                  <a:pt x="1676" y="599"/>
                </a:cubicBezTo>
                <a:cubicBezTo>
                  <a:pt x="1676" y="600"/>
                  <a:pt x="1677" y="600"/>
                  <a:pt x="1678" y="600"/>
                </a:cubicBezTo>
                <a:cubicBezTo>
                  <a:pt x="1679" y="600"/>
                  <a:pt x="1679" y="600"/>
                  <a:pt x="1680" y="599"/>
                </a:cubicBezTo>
                <a:cubicBezTo>
                  <a:pt x="1686" y="594"/>
                  <a:pt x="1686" y="594"/>
                  <a:pt x="1686" y="594"/>
                </a:cubicBezTo>
                <a:cubicBezTo>
                  <a:pt x="1686" y="594"/>
                  <a:pt x="1686" y="594"/>
                  <a:pt x="1686" y="594"/>
                </a:cubicBezTo>
                <a:cubicBezTo>
                  <a:pt x="1686" y="593"/>
                  <a:pt x="1686" y="593"/>
                  <a:pt x="1686" y="593"/>
                </a:cubicBezTo>
                <a:cubicBezTo>
                  <a:pt x="1688" y="592"/>
                  <a:pt x="1688" y="590"/>
                  <a:pt x="1686" y="589"/>
                </a:cubicBezTo>
                <a:cubicBezTo>
                  <a:pt x="1685" y="587"/>
                  <a:pt x="1683" y="587"/>
                  <a:pt x="1682" y="589"/>
                </a:cubicBezTo>
                <a:close/>
                <a:moveTo>
                  <a:pt x="1708" y="570"/>
                </a:moveTo>
                <a:cubicBezTo>
                  <a:pt x="1709" y="570"/>
                  <a:pt x="1710" y="570"/>
                  <a:pt x="1710" y="569"/>
                </a:cubicBezTo>
                <a:cubicBezTo>
                  <a:pt x="1714" y="565"/>
                  <a:pt x="1714" y="565"/>
                  <a:pt x="1714" y="565"/>
                </a:cubicBezTo>
                <a:cubicBezTo>
                  <a:pt x="1715" y="564"/>
                  <a:pt x="1715" y="562"/>
                  <a:pt x="1714" y="561"/>
                </a:cubicBezTo>
                <a:cubicBezTo>
                  <a:pt x="1713" y="560"/>
                  <a:pt x="1711" y="560"/>
                  <a:pt x="1710" y="561"/>
                </a:cubicBezTo>
                <a:cubicBezTo>
                  <a:pt x="1706" y="565"/>
                  <a:pt x="1706" y="565"/>
                  <a:pt x="1706" y="565"/>
                </a:cubicBezTo>
                <a:cubicBezTo>
                  <a:pt x="1705" y="566"/>
                  <a:pt x="1705" y="568"/>
                  <a:pt x="1706" y="569"/>
                </a:cubicBezTo>
                <a:cubicBezTo>
                  <a:pt x="1706" y="570"/>
                  <a:pt x="1707" y="570"/>
                  <a:pt x="1708" y="570"/>
                </a:cubicBezTo>
                <a:close/>
                <a:moveTo>
                  <a:pt x="1690" y="602"/>
                </a:moveTo>
                <a:cubicBezTo>
                  <a:pt x="1690" y="602"/>
                  <a:pt x="1691" y="602"/>
                  <a:pt x="1692" y="602"/>
                </a:cubicBezTo>
                <a:cubicBezTo>
                  <a:pt x="1694" y="600"/>
                  <a:pt x="1694" y="600"/>
                  <a:pt x="1694" y="600"/>
                </a:cubicBezTo>
                <a:cubicBezTo>
                  <a:pt x="1695" y="598"/>
                  <a:pt x="1695" y="596"/>
                  <a:pt x="1694" y="595"/>
                </a:cubicBezTo>
                <a:cubicBezTo>
                  <a:pt x="1692" y="594"/>
                  <a:pt x="1691" y="594"/>
                  <a:pt x="1689" y="595"/>
                </a:cubicBezTo>
                <a:cubicBezTo>
                  <a:pt x="1687" y="597"/>
                  <a:pt x="1687" y="597"/>
                  <a:pt x="1687" y="597"/>
                </a:cubicBezTo>
                <a:cubicBezTo>
                  <a:pt x="1686" y="598"/>
                  <a:pt x="1686" y="600"/>
                  <a:pt x="1687" y="602"/>
                </a:cubicBezTo>
                <a:cubicBezTo>
                  <a:pt x="1688" y="602"/>
                  <a:pt x="1689" y="602"/>
                  <a:pt x="1690" y="602"/>
                </a:cubicBezTo>
                <a:close/>
                <a:moveTo>
                  <a:pt x="1551" y="743"/>
                </a:moveTo>
                <a:cubicBezTo>
                  <a:pt x="1648" y="645"/>
                  <a:pt x="1648" y="645"/>
                  <a:pt x="1648" y="645"/>
                </a:cubicBezTo>
                <a:cubicBezTo>
                  <a:pt x="1649" y="644"/>
                  <a:pt x="1649" y="642"/>
                  <a:pt x="1648" y="641"/>
                </a:cubicBezTo>
                <a:cubicBezTo>
                  <a:pt x="1647" y="639"/>
                  <a:pt x="1645" y="639"/>
                  <a:pt x="1644" y="641"/>
                </a:cubicBezTo>
                <a:cubicBezTo>
                  <a:pt x="1546" y="738"/>
                  <a:pt x="1546" y="738"/>
                  <a:pt x="1546" y="738"/>
                </a:cubicBezTo>
                <a:cubicBezTo>
                  <a:pt x="1545" y="740"/>
                  <a:pt x="1545" y="742"/>
                  <a:pt x="1546" y="743"/>
                </a:cubicBezTo>
                <a:cubicBezTo>
                  <a:pt x="1547" y="743"/>
                  <a:pt x="1548" y="744"/>
                  <a:pt x="1548" y="744"/>
                </a:cubicBezTo>
                <a:cubicBezTo>
                  <a:pt x="1549" y="744"/>
                  <a:pt x="1550" y="743"/>
                  <a:pt x="1551" y="743"/>
                </a:cubicBezTo>
                <a:close/>
                <a:moveTo>
                  <a:pt x="1722" y="584"/>
                </a:moveTo>
                <a:cubicBezTo>
                  <a:pt x="1723" y="584"/>
                  <a:pt x="1723" y="584"/>
                  <a:pt x="1724" y="583"/>
                </a:cubicBezTo>
                <a:cubicBezTo>
                  <a:pt x="1725" y="582"/>
                  <a:pt x="1725" y="582"/>
                  <a:pt x="1725" y="582"/>
                </a:cubicBezTo>
                <a:cubicBezTo>
                  <a:pt x="1726" y="581"/>
                  <a:pt x="1726" y="579"/>
                  <a:pt x="1725" y="578"/>
                </a:cubicBezTo>
                <a:cubicBezTo>
                  <a:pt x="1724" y="577"/>
                  <a:pt x="1722" y="577"/>
                  <a:pt x="1721" y="578"/>
                </a:cubicBezTo>
                <a:cubicBezTo>
                  <a:pt x="1720" y="579"/>
                  <a:pt x="1720" y="579"/>
                  <a:pt x="1720" y="579"/>
                </a:cubicBezTo>
                <a:cubicBezTo>
                  <a:pt x="1718" y="580"/>
                  <a:pt x="1718" y="582"/>
                  <a:pt x="1720" y="583"/>
                </a:cubicBezTo>
                <a:cubicBezTo>
                  <a:pt x="1720" y="584"/>
                  <a:pt x="1721" y="584"/>
                  <a:pt x="1722" y="584"/>
                </a:cubicBezTo>
                <a:close/>
                <a:moveTo>
                  <a:pt x="1647" y="652"/>
                </a:moveTo>
                <a:cubicBezTo>
                  <a:pt x="1549" y="750"/>
                  <a:pt x="1549" y="750"/>
                  <a:pt x="1549" y="750"/>
                </a:cubicBezTo>
                <a:cubicBezTo>
                  <a:pt x="1548" y="751"/>
                  <a:pt x="1548" y="753"/>
                  <a:pt x="1549" y="754"/>
                </a:cubicBezTo>
                <a:cubicBezTo>
                  <a:pt x="1550" y="755"/>
                  <a:pt x="1550" y="755"/>
                  <a:pt x="1551" y="755"/>
                </a:cubicBezTo>
                <a:cubicBezTo>
                  <a:pt x="1552" y="755"/>
                  <a:pt x="1553" y="755"/>
                  <a:pt x="1553" y="754"/>
                </a:cubicBezTo>
                <a:cubicBezTo>
                  <a:pt x="1651" y="656"/>
                  <a:pt x="1651" y="656"/>
                  <a:pt x="1651" y="656"/>
                </a:cubicBezTo>
                <a:cubicBezTo>
                  <a:pt x="1652" y="655"/>
                  <a:pt x="1652" y="653"/>
                  <a:pt x="1651" y="652"/>
                </a:cubicBezTo>
                <a:cubicBezTo>
                  <a:pt x="1650" y="651"/>
                  <a:pt x="1648" y="651"/>
                  <a:pt x="1647" y="652"/>
                </a:cubicBezTo>
                <a:close/>
                <a:moveTo>
                  <a:pt x="1551" y="762"/>
                </a:moveTo>
                <a:cubicBezTo>
                  <a:pt x="1549" y="764"/>
                  <a:pt x="1549" y="764"/>
                  <a:pt x="1549" y="764"/>
                </a:cubicBezTo>
                <a:cubicBezTo>
                  <a:pt x="1548" y="765"/>
                  <a:pt x="1548" y="767"/>
                  <a:pt x="1549" y="768"/>
                </a:cubicBezTo>
                <a:cubicBezTo>
                  <a:pt x="1549" y="769"/>
                  <a:pt x="1550" y="769"/>
                  <a:pt x="1551" y="769"/>
                </a:cubicBezTo>
                <a:cubicBezTo>
                  <a:pt x="1552" y="769"/>
                  <a:pt x="1553" y="769"/>
                  <a:pt x="1553" y="768"/>
                </a:cubicBezTo>
                <a:cubicBezTo>
                  <a:pt x="1555" y="766"/>
                  <a:pt x="1555" y="766"/>
                  <a:pt x="1555" y="766"/>
                </a:cubicBezTo>
                <a:cubicBezTo>
                  <a:pt x="1556" y="765"/>
                  <a:pt x="1556" y="763"/>
                  <a:pt x="1555" y="762"/>
                </a:cubicBezTo>
                <a:cubicBezTo>
                  <a:pt x="1554" y="760"/>
                  <a:pt x="1552" y="760"/>
                  <a:pt x="1551" y="762"/>
                </a:cubicBezTo>
                <a:close/>
                <a:moveTo>
                  <a:pt x="1734" y="586"/>
                </a:moveTo>
                <a:cubicBezTo>
                  <a:pt x="1735" y="586"/>
                  <a:pt x="1735" y="586"/>
                  <a:pt x="1736" y="585"/>
                </a:cubicBezTo>
                <a:cubicBezTo>
                  <a:pt x="1738" y="583"/>
                  <a:pt x="1738" y="583"/>
                  <a:pt x="1738" y="583"/>
                </a:cubicBezTo>
                <a:cubicBezTo>
                  <a:pt x="1739" y="582"/>
                  <a:pt x="1739" y="580"/>
                  <a:pt x="1738" y="579"/>
                </a:cubicBezTo>
                <a:cubicBezTo>
                  <a:pt x="1737" y="577"/>
                  <a:pt x="1735" y="577"/>
                  <a:pt x="1734" y="579"/>
                </a:cubicBezTo>
                <a:cubicBezTo>
                  <a:pt x="1732" y="581"/>
                  <a:pt x="1732" y="581"/>
                  <a:pt x="1732" y="581"/>
                </a:cubicBezTo>
                <a:cubicBezTo>
                  <a:pt x="1730" y="582"/>
                  <a:pt x="1730" y="584"/>
                  <a:pt x="1732" y="585"/>
                </a:cubicBezTo>
                <a:cubicBezTo>
                  <a:pt x="1732" y="586"/>
                  <a:pt x="1733" y="586"/>
                  <a:pt x="1734" y="586"/>
                </a:cubicBezTo>
                <a:close/>
                <a:moveTo>
                  <a:pt x="1568" y="752"/>
                </a:moveTo>
                <a:cubicBezTo>
                  <a:pt x="1569" y="752"/>
                  <a:pt x="1570" y="752"/>
                  <a:pt x="1570" y="751"/>
                </a:cubicBezTo>
                <a:cubicBezTo>
                  <a:pt x="1659" y="662"/>
                  <a:pt x="1659" y="662"/>
                  <a:pt x="1659" y="662"/>
                </a:cubicBezTo>
                <a:cubicBezTo>
                  <a:pt x="1660" y="661"/>
                  <a:pt x="1660" y="659"/>
                  <a:pt x="1659" y="658"/>
                </a:cubicBezTo>
                <a:cubicBezTo>
                  <a:pt x="1658" y="657"/>
                  <a:pt x="1656" y="657"/>
                  <a:pt x="1655" y="658"/>
                </a:cubicBezTo>
                <a:cubicBezTo>
                  <a:pt x="1566" y="747"/>
                  <a:pt x="1566" y="747"/>
                  <a:pt x="1566" y="747"/>
                </a:cubicBezTo>
                <a:cubicBezTo>
                  <a:pt x="1565" y="748"/>
                  <a:pt x="1565" y="750"/>
                  <a:pt x="1566" y="751"/>
                </a:cubicBezTo>
                <a:cubicBezTo>
                  <a:pt x="1567" y="752"/>
                  <a:pt x="1567" y="752"/>
                  <a:pt x="1568" y="752"/>
                </a:cubicBezTo>
                <a:close/>
                <a:moveTo>
                  <a:pt x="1566" y="768"/>
                </a:moveTo>
                <a:cubicBezTo>
                  <a:pt x="1567" y="768"/>
                  <a:pt x="1568" y="767"/>
                  <a:pt x="1568" y="767"/>
                </a:cubicBezTo>
                <a:cubicBezTo>
                  <a:pt x="1661" y="674"/>
                  <a:pt x="1661" y="674"/>
                  <a:pt x="1661" y="674"/>
                </a:cubicBezTo>
                <a:cubicBezTo>
                  <a:pt x="1662" y="673"/>
                  <a:pt x="1662" y="671"/>
                  <a:pt x="1661" y="670"/>
                </a:cubicBezTo>
                <a:cubicBezTo>
                  <a:pt x="1660" y="668"/>
                  <a:pt x="1658" y="668"/>
                  <a:pt x="1657" y="670"/>
                </a:cubicBezTo>
                <a:cubicBezTo>
                  <a:pt x="1564" y="762"/>
                  <a:pt x="1564" y="762"/>
                  <a:pt x="1564" y="762"/>
                </a:cubicBezTo>
                <a:cubicBezTo>
                  <a:pt x="1563" y="764"/>
                  <a:pt x="1563" y="766"/>
                  <a:pt x="1564" y="767"/>
                </a:cubicBezTo>
                <a:cubicBezTo>
                  <a:pt x="1565" y="767"/>
                  <a:pt x="1565" y="768"/>
                  <a:pt x="1566" y="768"/>
                </a:cubicBezTo>
                <a:close/>
                <a:moveTo>
                  <a:pt x="1738" y="588"/>
                </a:moveTo>
                <a:cubicBezTo>
                  <a:pt x="1736" y="591"/>
                  <a:pt x="1736" y="591"/>
                  <a:pt x="1736" y="591"/>
                </a:cubicBezTo>
                <a:cubicBezTo>
                  <a:pt x="1735" y="592"/>
                  <a:pt x="1735" y="594"/>
                  <a:pt x="1736" y="595"/>
                </a:cubicBezTo>
                <a:cubicBezTo>
                  <a:pt x="1736" y="596"/>
                  <a:pt x="1737" y="596"/>
                  <a:pt x="1738" y="596"/>
                </a:cubicBezTo>
                <a:cubicBezTo>
                  <a:pt x="1739" y="596"/>
                  <a:pt x="1739" y="596"/>
                  <a:pt x="1740" y="595"/>
                </a:cubicBezTo>
                <a:cubicBezTo>
                  <a:pt x="1743" y="592"/>
                  <a:pt x="1743" y="592"/>
                  <a:pt x="1743" y="592"/>
                </a:cubicBezTo>
                <a:cubicBezTo>
                  <a:pt x="1743" y="592"/>
                  <a:pt x="1743" y="592"/>
                  <a:pt x="1743" y="592"/>
                </a:cubicBezTo>
                <a:cubicBezTo>
                  <a:pt x="1743" y="592"/>
                  <a:pt x="1744" y="592"/>
                  <a:pt x="1744" y="591"/>
                </a:cubicBezTo>
                <a:cubicBezTo>
                  <a:pt x="1746" y="589"/>
                  <a:pt x="1746" y="589"/>
                  <a:pt x="1746" y="589"/>
                </a:cubicBezTo>
                <a:cubicBezTo>
                  <a:pt x="1747" y="588"/>
                  <a:pt x="1747" y="586"/>
                  <a:pt x="1746" y="585"/>
                </a:cubicBezTo>
                <a:cubicBezTo>
                  <a:pt x="1745" y="584"/>
                  <a:pt x="1743" y="584"/>
                  <a:pt x="1742" y="585"/>
                </a:cubicBezTo>
                <a:cubicBezTo>
                  <a:pt x="1739" y="587"/>
                  <a:pt x="1739" y="587"/>
                  <a:pt x="1739" y="587"/>
                </a:cubicBezTo>
                <a:cubicBezTo>
                  <a:pt x="1739" y="587"/>
                  <a:pt x="1739" y="587"/>
                  <a:pt x="1739" y="588"/>
                </a:cubicBezTo>
                <a:cubicBezTo>
                  <a:pt x="1739" y="588"/>
                  <a:pt x="1739" y="588"/>
                  <a:pt x="1738" y="588"/>
                </a:cubicBezTo>
                <a:close/>
                <a:moveTo>
                  <a:pt x="1667" y="677"/>
                </a:moveTo>
                <a:cubicBezTo>
                  <a:pt x="1666" y="676"/>
                  <a:pt x="1664" y="676"/>
                  <a:pt x="1663" y="677"/>
                </a:cubicBezTo>
                <a:cubicBezTo>
                  <a:pt x="1565" y="776"/>
                  <a:pt x="1565" y="776"/>
                  <a:pt x="1565" y="776"/>
                </a:cubicBezTo>
                <a:cubicBezTo>
                  <a:pt x="1563" y="777"/>
                  <a:pt x="1563" y="779"/>
                  <a:pt x="1565" y="780"/>
                </a:cubicBezTo>
                <a:cubicBezTo>
                  <a:pt x="1565" y="781"/>
                  <a:pt x="1566" y="781"/>
                  <a:pt x="1567" y="781"/>
                </a:cubicBezTo>
                <a:cubicBezTo>
                  <a:pt x="1567" y="781"/>
                  <a:pt x="1568" y="781"/>
                  <a:pt x="1569" y="780"/>
                </a:cubicBezTo>
                <a:cubicBezTo>
                  <a:pt x="1667" y="682"/>
                  <a:pt x="1667" y="682"/>
                  <a:pt x="1667" y="682"/>
                </a:cubicBezTo>
                <a:cubicBezTo>
                  <a:pt x="1669" y="681"/>
                  <a:pt x="1669" y="679"/>
                  <a:pt x="1667" y="677"/>
                </a:cubicBezTo>
                <a:close/>
                <a:moveTo>
                  <a:pt x="1737" y="612"/>
                </a:moveTo>
                <a:cubicBezTo>
                  <a:pt x="1738" y="611"/>
                  <a:pt x="1738" y="609"/>
                  <a:pt x="1737" y="608"/>
                </a:cubicBezTo>
                <a:cubicBezTo>
                  <a:pt x="1736" y="607"/>
                  <a:pt x="1734" y="607"/>
                  <a:pt x="1733" y="608"/>
                </a:cubicBezTo>
                <a:cubicBezTo>
                  <a:pt x="1732" y="609"/>
                  <a:pt x="1732" y="609"/>
                  <a:pt x="1732" y="609"/>
                </a:cubicBezTo>
                <a:cubicBezTo>
                  <a:pt x="1731" y="610"/>
                  <a:pt x="1731" y="612"/>
                  <a:pt x="1732" y="613"/>
                </a:cubicBezTo>
                <a:cubicBezTo>
                  <a:pt x="1732" y="614"/>
                  <a:pt x="1733" y="614"/>
                  <a:pt x="1734" y="614"/>
                </a:cubicBezTo>
                <a:cubicBezTo>
                  <a:pt x="1735" y="614"/>
                  <a:pt x="1736" y="614"/>
                  <a:pt x="1736" y="613"/>
                </a:cubicBezTo>
                <a:lnTo>
                  <a:pt x="1737" y="612"/>
                </a:lnTo>
                <a:close/>
                <a:moveTo>
                  <a:pt x="1743" y="597"/>
                </a:moveTo>
                <a:cubicBezTo>
                  <a:pt x="1742" y="598"/>
                  <a:pt x="1742" y="600"/>
                  <a:pt x="1743" y="602"/>
                </a:cubicBezTo>
                <a:cubicBezTo>
                  <a:pt x="1744" y="602"/>
                  <a:pt x="1745" y="602"/>
                  <a:pt x="1745" y="602"/>
                </a:cubicBezTo>
                <a:cubicBezTo>
                  <a:pt x="1746" y="602"/>
                  <a:pt x="1747" y="602"/>
                  <a:pt x="1748" y="602"/>
                </a:cubicBezTo>
                <a:cubicBezTo>
                  <a:pt x="1750" y="599"/>
                  <a:pt x="1750" y="599"/>
                  <a:pt x="1750" y="599"/>
                </a:cubicBezTo>
                <a:cubicBezTo>
                  <a:pt x="1751" y="598"/>
                  <a:pt x="1751" y="596"/>
                  <a:pt x="1750" y="595"/>
                </a:cubicBezTo>
                <a:cubicBezTo>
                  <a:pt x="1749" y="593"/>
                  <a:pt x="1747" y="593"/>
                  <a:pt x="1746" y="595"/>
                </a:cubicBezTo>
                <a:lnTo>
                  <a:pt x="1743" y="597"/>
                </a:lnTo>
                <a:close/>
                <a:moveTo>
                  <a:pt x="1668" y="687"/>
                </a:moveTo>
                <a:cubicBezTo>
                  <a:pt x="1574" y="780"/>
                  <a:pt x="1574" y="780"/>
                  <a:pt x="1574" y="780"/>
                </a:cubicBezTo>
                <a:cubicBezTo>
                  <a:pt x="1573" y="782"/>
                  <a:pt x="1573" y="784"/>
                  <a:pt x="1574" y="785"/>
                </a:cubicBezTo>
                <a:cubicBezTo>
                  <a:pt x="1575" y="785"/>
                  <a:pt x="1575" y="786"/>
                  <a:pt x="1576" y="786"/>
                </a:cubicBezTo>
                <a:cubicBezTo>
                  <a:pt x="1577" y="786"/>
                  <a:pt x="1578" y="785"/>
                  <a:pt x="1578" y="785"/>
                </a:cubicBezTo>
                <a:cubicBezTo>
                  <a:pt x="1672" y="691"/>
                  <a:pt x="1672" y="691"/>
                  <a:pt x="1672" y="691"/>
                </a:cubicBezTo>
                <a:cubicBezTo>
                  <a:pt x="1673" y="690"/>
                  <a:pt x="1673" y="688"/>
                  <a:pt x="1672" y="687"/>
                </a:cubicBezTo>
                <a:cubicBezTo>
                  <a:pt x="1671" y="686"/>
                  <a:pt x="1669" y="686"/>
                  <a:pt x="1668" y="687"/>
                </a:cubicBezTo>
                <a:close/>
                <a:moveTo>
                  <a:pt x="1674" y="699"/>
                </a:moveTo>
                <a:cubicBezTo>
                  <a:pt x="1673" y="697"/>
                  <a:pt x="1671" y="697"/>
                  <a:pt x="1670" y="699"/>
                </a:cubicBezTo>
                <a:cubicBezTo>
                  <a:pt x="1590" y="778"/>
                  <a:pt x="1590" y="778"/>
                  <a:pt x="1590" y="778"/>
                </a:cubicBezTo>
                <a:cubicBezTo>
                  <a:pt x="1589" y="779"/>
                  <a:pt x="1589" y="781"/>
                  <a:pt x="1590" y="782"/>
                </a:cubicBezTo>
                <a:cubicBezTo>
                  <a:pt x="1591" y="783"/>
                  <a:pt x="1592" y="783"/>
                  <a:pt x="1593" y="783"/>
                </a:cubicBezTo>
                <a:cubicBezTo>
                  <a:pt x="1593" y="783"/>
                  <a:pt x="1594" y="783"/>
                  <a:pt x="1595" y="782"/>
                </a:cubicBezTo>
                <a:cubicBezTo>
                  <a:pt x="1674" y="703"/>
                  <a:pt x="1674" y="703"/>
                  <a:pt x="1674" y="703"/>
                </a:cubicBezTo>
                <a:cubicBezTo>
                  <a:pt x="1675" y="702"/>
                  <a:pt x="1675" y="700"/>
                  <a:pt x="1674" y="699"/>
                </a:cubicBezTo>
                <a:close/>
                <a:moveTo>
                  <a:pt x="1584" y="798"/>
                </a:moveTo>
                <a:cubicBezTo>
                  <a:pt x="1572" y="810"/>
                  <a:pt x="1572" y="810"/>
                  <a:pt x="1572" y="810"/>
                </a:cubicBezTo>
                <a:cubicBezTo>
                  <a:pt x="1571" y="812"/>
                  <a:pt x="1571" y="814"/>
                  <a:pt x="1572" y="815"/>
                </a:cubicBezTo>
                <a:cubicBezTo>
                  <a:pt x="1573" y="815"/>
                  <a:pt x="1573" y="816"/>
                  <a:pt x="1574" y="816"/>
                </a:cubicBezTo>
                <a:cubicBezTo>
                  <a:pt x="1575" y="816"/>
                  <a:pt x="1576" y="815"/>
                  <a:pt x="1576" y="815"/>
                </a:cubicBezTo>
                <a:cubicBezTo>
                  <a:pt x="1589" y="803"/>
                  <a:pt x="1589" y="803"/>
                  <a:pt x="1589" y="803"/>
                </a:cubicBezTo>
                <a:cubicBezTo>
                  <a:pt x="1590" y="801"/>
                  <a:pt x="1590" y="799"/>
                  <a:pt x="1589" y="798"/>
                </a:cubicBezTo>
                <a:cubicBezTo>
                  <a:pt x="1587" y="797"/>
                  <a:pt x="1585" y="797"/>
                  <a:pt x="1584" y="798"/>
                </a:cubicBezTo>
                <a:close/>
                <a:moveTo>
                  <a:pt x="1668" y="715"/>
                </a:moveTo>
                <a:cubicBezTo>
                  <a:pt x="1606" y="776"/>
                  <a:pt x="1606" y="776"/>
                  <a:pt x="1606" y="776"/>
                </a:cubicBezTo>
                <a:cubicBezTo>
                  <a:pt x="1605" y="777"/>
                  <a:pt x="1605" y="779"/>
                  <a:pt x="1606" y="780"/>
                </a:cubicBezTo>
                <a:cubicBezTo>
                  <a:pt x="1607" y="781"/>
                  <a:pt x="1608" y="781"/>
                  <a:pt x="1609" y="781"/>
                </a:cubicBezTo>
                <a:cubicBezTo>
                  <a:pt x="1609" y="781"/>
                  <a:pt x="1610" y="781"/>
                  <a:pt x="1611" y="780"/>
                </a:cubicBezTo>
                <a:cubicBezTo>
                  <a:pt x="1672" y="719"/>
                  <a:pt x="1672" y="719"/>
                  <a:pt x="1672" y="719"/>
                </a:cubicBezTo>
                <a:cubicBezTo>
                  <a:pt x="1673" y="718"/>
                  <a:pt x="1673" y="716"/>
                  <a:pt x="1672" y="715"/>
                </a:cubicBezTo>
                <a:cubicBezTo>
                  <a:pt x="1671" y="714"/>
                  <a:pt x="1669" y="714"/>
                  <a:pt x="1668" y="715"/>
                </a:cubicBezTo>
                <a:close/>
                <a:moveTo>
                  <a:pt x="1746" y="655"/>
                </a:moveTo>
                <a:cubicBezTo>
                  <a:pt x="1745" y="654"/>
                  <a:pt x="1743" y="654"/>
                  <a:pt x="1742" y="655"/>
                </a:cubicBezTo>
                <a:cubicBezTo>
                  <a:pt x="1740" y="656"/>
                  <a:pt x="1740" y="656"/>
                  <a:pt x="1740" y="656"/>
                </a:cubicBezTo>
                <a:cubicBezTo>
                  <a:pt x="1739" y="657"/>
                  <a:pt x="1739" y="659"/>
                  <a:pt x="1740" y="660"/>
                </a:cubicBezTo>
                <a:cubicBezTo>
                  <a:pt x="1741" y="661"/>
                  <a:pt x="1742" y="661"/>
                  <a:pt x="1743" y="661"/>
                </a:cubicBezTo>
                <a:cubicBezTo>
                  <a:pt x="1743" y="661"/>
                  <a:pt x="1744" y="661"/>
                  <a:pt x="1745" y="660"/>
                </a:cubicBezTo>
                <a:cubicBezTo>
                  <a:pt x="1746" y="659"/>
                  <a:pt x="1746" y="659"/>
                  <a:pt x="1746" y="659"/>
                </a:cubicBezTo>
                <a:cubicBezTo>
                  <a:pt x="1747" y="658"/>
                  <a:pt x="1747" y="656"/>
                  <a:pt x="1746" y="655"/>
                </a:cubicBezTo>
                <a:close/>
                <a:moveTo>
                  <a:pt x="1769" y="635"/>
                </a:moveTo>
                <a:cubicBezTo>
                  <a:pt x="1770" y="635"/>
                  <a:pt x="1771" y="634"/>
                  <a:pt x="1771" y="634"/>
                </a:cubicBezTo>
                <a:cubicBezTo>
                  <a:pt x="1775" y="630"/>
                  <a:pt x="1775" y="630"/>
                  <a:pt x="1775" y="630"/>
                </a:cubicBezTo>
                <a:cubicBezTo>
                  <a:pt x="1777" y="629"/>
                  <a:pt x="1777" y="627"/>
                  <a:pt x="1775" y="625"/>
                </a:cubicBezTo>
                <a:cubicBezTo>
                  <a:pt x="1774" y="624"/>
                  <a:pt x="1772" y="624"/>
                  <a:pt x="1771" y="625"/>
                </a:cubicBezTo>
                <a:cubicBezTo>
                  <a:pt x="1767" y="629"/>
                  <a:pt x="1767" y="629"/>
                  <a:pt x="1767" y="629"/>
                </a:cubicBezTo>
                <a:cubicBezTo>
                  <a:pt x="1766" y="631"/>
                  <a:pt x="1766" y="633"/>
                  <a:pt x="1767" y="634"/>
                </a:cubicBezTo>
                <a:cubicBezTo>
                  <a:pt x="1768" y="634"/>
                  <a:pt x="1768" y="635"/>
                  <a:pt x="1769" y="635"/>
                </a:cubicBezTo>
                <a:close/>
                <a:moveTo>
                  <a:pt x="1745" y="665"/>
                </a:moveTo>
                <a:cubicBezTo>
                  <a:pt x="1744" y="666"/>
                  <a:pt x="1744" y="668"/>
                  <a:pt x="1745" y="670"/>
                </a:cubicBezTo>
                <a:cubicBezTo>
                  <a:pt x="1746" y="670"/>
                  <a:pt x="1747" y="671"/>
                  <a:pt x="1747" y="671"/>
                </a:cubicBezTo>
                <a:cubicBezTo>
                  <a:pt x="1748" y="671"/>
                  <a:pt x="1749" y="670"/>
                  <a:pt x="1750" y="670"/>
                </a:cubicBezTo>
                <a:cubicBezTo>
                  <a:pt x="1754" y="665"/>
                  <a:pt x="1754" y="665"/>
                  <a:pt x="1754" y="665"/>
                </a:cubicBezTo>
                <a:cubicBezTo>
                  <a:pt x="1755" y="664"/>
                  <a:pt x="1755" y="662"/>
                  <a:pt x="1754" y="661"/>
                </a:cubicBezTo>
                <a:cubicBezTo>
                  <a:pt x="1752" y="660"/>
                  <a:pt x="1750" y="660"/>
                  <a:pt x="1749" y="661"/>
                </a:cubicBezTo>
                <a:lnTo>
                  <a:pt x="1745" y="665"/>
                </a:lnTo>
                <a:close/>
                <a:moveTo>
                  <a:pt x="1751" y="677"/>
                </a:moveTo>
                <a:cubicBezTo>
                  <a:pt x="1752" y="678"/>
                  <a:pt x="1753" y="678"/>
                  <a:pt x="1754" y="678"/>
                </a:cubicBezTo>
                <a:cubicBezTo>
                  <a:pt x="1754" y="678"/>
                  <a:pt x="1755" y="678"/>
                  <a:pt x="1756" y="677"/>
                </a:cubicBezTo>
                <a:cubicBezTo>
                  <a:pt x="1760" y="673"/>
                  <a:pt x="1760" y="673"/>
                  <a:pt x="1760" y="673"/>
                </a:cubicBezTo>
                <a:cubicBezTo>
                  <a:pt x="1761" y="672"/>
                  <a:pt x="1761" y="670"/>
                  <a:pt x="1760" y="669"/>
                </a:cubicBezTo>
                <a:cubicBezTo>
                  <a:pt x="1759" y="667"/>
                  <a:pt x="1757" y="667"/>
                  <a:pt x="1756" y="669"/>
                </a:cubicBezTo>
                <a:cubicBezTo>
                  <a:pt x="1751" y="673"/>
                  <a:pt x="1751" y="673"/>
                  <a:pt x="1751" y="673"/>
                </a:cubicBezTo>
                <a:cubicBezTo>
                  <a:pt x="1750" y="674"/>
                  <a:pt x="1750" y="676"/>
                  <a:pt x="1751" y="677"/>
                </a:cubicBezTo>
                <a:close/>
                <a:moveTo>
                  <a:pt x="1692" y="817"/>
                </a:moveTo>
                <a:cubicBezTo>
                  <a:pt x="1674" y="834"/>
                  <a:pt x="1674" y="834"/>
                  <a:pt x="1674" y="834"/>
                </a:cubicBezTo>
                <a:cubicBezTo>
                  <a:pt x="1673" y="835"/>
                  <a:pt x="1673" y="837"/>
                  <a:pt x="1674" y="839"/>
                </a:cubicBezTo>
                <a:cubicBezTo>
                  <a:pt x="1675" y="839"/>
                  <a:pt x="1675" y="839"/>
                  <a:pt x="1676" y="839"/>
                </a:cubicBezTo>
                <a:cubicBezTo>
                  <a:pt x="1677" y="839"/>
                  <a:pt x="1678" y="839"/>
                  <a:pt x="1678" y="839"/>
                </a:cubicBezTo>
                <a:cubicBezTo>
                  <a:pt x="1696" y="821"/>
                  <a:pt x="1696" y="821"/>
                  <a:pt x="1696" y="821"/>
                </a:cubicBezTo>
                <a:cubicBezTo>
                  <a:pt x="1697" y="820"/>
                  <a:pt x="1697" y="818"/>
                  <a:pt x="1696" y="817"/>
                </a:cubicBezTo>
                <a:cubicBezTo>
                  <a:pt x="1695" y="815"/>
                  <a:pt x="1693" y="815"/>
                  <a:pt x="1692" y="817"/>
                </a:cubicBezTo>
                <a:close/>
                <a:moveTo>
                  <a:pt x="1756" y="766"/>
                </a:moveTo>
                <a:cubicBezTo>
                  <a:pt x="1756" y="766"/>
                  <a:pt x="1756" y="766"/>
                  <a:pt x="1756" y="766"/>
                </a:cubicBezTo>
                <a:cubicBezTo>
                  <a:pt x="1755" y="768"/>
                  <a:pt x="1755" y="768"/>
                  <a:pt x="1755" y="768"/>
                </a:cubicBezTo>
                <a:cubicBezTo>
                  <a:pt x="1753" y="769"/>
                  <a:pt x="1753" y="771"/>
                  <a:pt x="1755" y="772"/>
                </a:cubicBezTo>
                <a:cubicBezTo>
                  <a:pt x="1755" y="773"/>
                  <a:pt x="1756" y="773"/>
                  <a:pt x="1757" y="773"/>
                </a:cubicBezTo>
                <a:cubicBezTo>
                  <a:pt x="1758" y="773"/>
                  <a:pt x="1758" y="773"/>
                  <a:pt x="1759" y="772"/>
                </a:cubicBezTo>
                <a:cubicBezTo>
                  <a:pt x="1760" y="771"/>
                  <a:pt x="1760" y="771"/>
                  <a:pt x="1760" y="771"/>
                </a:cubicBezTo>
                <a:cubicBezTo>
                  <a:pt x="1760" y="771"/>
                  <a:pt x="1761" y="770"/>
                  <a:pt x="1761" y="770"/>
                </a:cubicBezTo>
                <a:cubicBezTo>
                  <a:pt x="1761" y="770"/>
                  <a:pt x="1761" y="770"/>
                  <a:pt x="1761" y="770"/>
                </a:cubicBezTo>
                <a:cubicBezTo>
                  <a:pt x="1766" y="765"/>
                  <a:pt x="1766" y="765"/>
                  <a:pt x="1766" y="765"/>
                </a:cubicBezTo>
                <a:cubicBezTo>
                  <a:pt x="1767" y="764"/>
                  <a:pt x="1767" y="762"/>
                  <a:pt x="1766" y="761"/>
                </a:cubicBezTo>
                <a:cubicBezTo>
                  <a:pt x="1765" y="760"/>
                  <a:pt x="1763" y="760"/>
                  <a:pt x="1762" y="761"/>
                </a:cubicBezTo>
                <a:cubicBezTo>
                  <a:pt x="1757" y="765"/>
                  <a:pt x="1757" y="765"/>
                  <a:pt x="1757" y="765"/>
                </a:cubicBezTo>
                <a:cubicBezTo>
                  <a:pt x="1757" y="766"/>
                  <a:pt x="1757" y="766"/>
                  <a:pt x="1756" y="766"/>
                </a:cubicBezTo>
                <a:close/>
                <a:moveTo>
                  <a:pt x="1728" y="794"/>
                </a:moveTo>
                <a:cubicBezTo>
                  <a:pt x="1703" y="820"/>
                  <a:pt x="1703" y="820"/>
                  <a:pt x="1703" y="820"/>
                </a:cubicBezTo>
                <a:cubicBezTo>
                  <a:pt x="1701" y="821"/>
                  <a:pt x="1701" y="823"/>
                  <a:pt x="1703" y="824"/>
                </a:cubicBezTo>
                <a:cubicBezTo>
                  <a:pt x="1703" y="825"/>
                  <a:pt x="1704" y="825"/>
                  <a:pt x="1705" y="825"/>
                </a:cubicBezTo>
                <a:cubicBezTo>
                  <a:pt x="1706" y="825"/>
                  <a:pt x="1706" y="825"/>
                  <a:pt x="1707" y="824"/>
                </a:cubicBezTo>
                <a:cubicBezTo>
                  <a:pt x="1732" y="799"/>
                  <a:pt x="1732" y="799"/>
                  <a:pt x="1732" y="799"/>
                </a:cubicBezTo>
                <a:cubicBezTo>
                  <a:pt x="1733" y="798"/>
                  <a:pt x="1733" y="796"/>
                  <a:pt x="1732" y="794"/>
                </a:cubicBezTo>
                <a:cubicBezTo>
                  <a:pt x="1731" y="793"/>
                  <a:pt x="1729" y="793"/>
                  <a:pt x="1728" y="794"/>
                </a:cubicBezTo>
                <a:close/>
                <a:moveTo>
                  <a:pt x="1769" y="771"/>
                </a:moveTo>
                <a:cubicBezTo>
                  <a:pt x="1768" y="770"/>
                  <a:pt x="1766" y="770"/>
                  <a:pt x="1765" y="771"/>
                </a:cubicBezTo>
                <a:cubicBezTo>
                  <a:pt x="1744" y="792"/>
                  <a:pt x="1744" y="792"/>
                  <a:pt x="1744" y="792"/>
                </a:cubicBezTo>
                <a:cubicBezTo>
                  <a:pt x="1743" y="794"/>
                  <a:pt x="1743" y="795"/>
                  <a:pt x="1744" y="797"/>
                </a:cubicBezTo>
                <a:cubicBezTo>
                  <a:pt x="1745" y="797"/>
                  <a:pt x="1745" y="798"/>
                  <a:pt x="1746" y="798"/>
                </a:cubicBezTo>
                <a:cubicBezTo>
                  <a:pt x="1747" y="798"/>
                  <a:pt x="1748" y="797"/>
                  <a:pt x="1748" y="797"/>
                </a:cubicBezTo>
                <a:cubicBezTo>
                  <a:pt x="1769" y="776"/>
                  <a:pt x="1769" y="776"/>
                  <a:pt x="1769" y="776"/>
                </a:cubicBezTo>
                <a:cubicBezTo>
                  <a:pt x="1771" y="774"/>
                  <a:pt x="1771" y="773"/>
                  <a:pt x="1769" y="771"/>
                </a:cubicBezTo>
                <a:close/>
                <a:moveTo>
                  <a:pt x="1739" y="797"/>
                </a:moveTo>
                <a:cubicBezTo>
                  <a:pt x="1737" y="799"/>
                  <a:pt x="1737" y="799"/>
                  <a:pt x="1737" y="799"/>
                </a:cubicBezTo>
                <a:cubicBezTo>
                  <a:pt x="1736" y="800"/>
                  <a:pt x="1736" y="802"/>
                  <a:pt x="1737" y="804"/>
                </a:cubicBezTo>
                <a:cubicBezTo>
                  <a:pt x="1738" y="804"/>
                  <a:pt x="1738" y="804"/>
                  <a:pt x="1739" y="804"/>
                </a:cubicBezTo>
                <a:cubicBezTo>
                  <a:pt x="1740" y="804"/>
                  <a:pt x="1741" y="804"/>
                  <a:pt x="1741" y="804"/>
                </a:cubicBezTo>
                <a:cubicBezTo>
                  <a:pt x="1743" y="802"/>
                  <a:pt x="1743" y="802"/>
                  <a:pt x="1743" y="802"/>
                </a:cubicBezTo>
                <a:cubicBezTo>
                  <a:pt x="1744" y="801"/>
                  <a:pt x="1744" y="799"/>
                  <a:pt x="1743" y="797"/>
                </a:cubicBezTo>
                <a:cubicBezTo>
                  <a:pt x="1742" y="796"/>
                  <a:pt x="1740" y="796"/>
                  <a:pt x="1739" y="797"/>
                </a:cubicBezTo>
                <a:close/>
                <a:moveTo>
                  <a:pt x="1778" y="776"/>
                </a:moveTo>
                <a:cubicBezTo>
                  <a:pt x="1777" y="775"/>
                  <a:pt x="1775" y="775"/>
                  <a:pt x="1774" y="776"/>
                </a:cubicBezTo>
                <a:cubicBezTo>
                  <a:pt x="1765" y="785"/>
                  <a:pt x="1765" y="785"/>
                  <a:pt x="1765" y="785"/>
                </a:cubicBezTo>
                <a:cubicBezTo>
                  <a:pt x="1764" y="787"/>
                  <a:pt x="1764" y="789"/>
                  <a:pt x="1765" y="790"/>
                </a:cubicBezTo>
                <a:cubicBezTo>
                  <a:pt x="1765" y="790"/>
                  <a:pt x="1766" y="791"/>
                  <a:pt x="1767" y="791"/>
                </a:cubicBezTo>
                <a:cubicBezTo>
                  <a:pt x="1768" y="791"/>
                  <a:pt x="1769" y="790"/>
                  <a:pt x="1769" y="790"/>
                </a:cubicBezTo>
                <a:cubicBezTo>
                  <a:pt x="1778" y="781"/>
                  <a:pt x="1778" y="781"/>
                  <a:pt x="1778" y="781"/>
                </a:cubicBezTo>
                <a:cubicBezTo>
                  <a:pt x="1779" y="779"/>
                  <a:pt x="1779" y="778"/>
                  <a:pt x="1778" y="776"/>
                </a:cubicBezTo>
                <a:close/>
                <a:moveTo>
                  <a:pt x="465" y="877"/>
                </a:moveTo>
                <a:cubicBezTo>
                  <a:pt x="466" y="876"/>
                  <a:pt x="466" y="874"/>
                  <a:pt x="465" y="873"/>
                </a:cubicBezTo>
                <a:cubicBezTo>
                  <a:pt x="464" y="872"/>
                  <a:pt x="462" y="872"/>
                  <a:pt x="461" y="873"/>
                </a:cubicBezTo>
                <a:cubicBezTo>
                  <a:pt x="456" y="878"/>
                  <a:pt x="456" y="878"/>
                  <a:pt x="456" y="878"/>
                </a:cubicBezTo>
                <a:cubicBezTo>
                  <a:pt x="456" y="879"/>
                  <a:pt x="456" y="879"/>
                  <a:pt x="456" y="879"/>
                </a:cubicBezTo>
                <a:cubicBezTo>
                  <a:pt x="456" y="879"/>
                  <a:pt x="456" y="879"/>
                  <a:pt x="456" y="879"/>
                </a:cubicBezTo>
                <a:cubicBezTo>
                  <a:pt x="454" y="880"/>
                  <a:pt x="454" y="880"/>
                  <a:pt x="454" y="880"/>
                </a:cubicBezTo>
                <a:cubicBezTo>
                  <a:pt x="454" y="879"/>
                  <a:pt x="454" y="879"/>
                  <a:pt x="454" y="879"/>
                </a:cubicBezTo>
                <a:cubicBezTo>
                  <a:pt x="450" y="884"/>
                  <a:pt x="450" y="884"/>
                  <a:pt x="450" y="884"/>
                </a:cubicBezTo>
                <a:cubicBezTo>
                  <a:pt x="448" y="885"/>
                  <a:pt x="448" y="887"/>
                  <a:pt x="450" y="889"/>
                </a:cubicBezTo>
                <a:cubicBezTo>
                  <a:pt x="450" y="889"/>
                  <a:pt x="451" y="889"/>
                  <a:pt x="452" y="889"/>
                </a:cubicBezTo>
                <a:cubicBezTo>
                  <a:pt x="453" y="889"/>
                  <a:pt x="453" y="889"/>
                  <a:pt x="454" y="889"/>
                </a:cubicBezTo>
                <a:cubicBezTo>
                  <a:pt x="460" y="883"/>
                  <a:pt x="460" y="883"/>
                  <a:pt x="460" y="883"/>
                </a:cubicBezTo>
                <a:cubicBezTo>
                  <a:pt x="460" y="882"/>
                  <a:pt x="460" y="882"/>
                  <a:pt x="461" y="882"/>
                </a:cubicBezTo>
                <a:lnTo>
                  <a:pt x="465" y="877"/>
                </a:lnTo>
                <a:close/>
                <a:moveTo>
                  <a:pt x="1004" y="685"/>
                </a:moveTo>
                <a:cubicBezTo>
                  <a:pt x="1004" y="685"/>
                  <a:pt x="1003" y="685"/>
                  <a:pt x="1003" y="685"/>
                </a:cubicBezTo>
                <a:cubicBezTo>
                  <a:pt x="1003" y="685"/>
                  <a:pt x="1003" y="685"/>
                  <a:pt x="1003" y="684"/>
                </a:cubicBezTo>
                <a:cubicBezTo>
                  <a:pt x="1003" y="684"/>
                  <a:pt x="1003" y="684"/>
                  <a:pt x="1003" y="684"/>
                </a:cubicBezTo>
                <a:cubicBezTo>
                  <a:pt x="1003" y="684"/>
                  <a:pt x="1003" y="684"/>
                  <a:pt x="1003" y="684"/>
                </a:cubicBezTo>
                <a:cubicBezTo>
                  <a:pt x="1003" y="684"/>
                  <a:pt x="1003" y="684"/>
                  <a:pt x="1002" y="684"/>
                </a:cubicBezTo>
                <a:cubicBezTo>
                  <a:pt x="1002" y="684"/>
                  <a:pt x="1002" y="684"/>
                  <a:pt x="1002" y="684"/>
                </a:cubicBezTo>
                <a:cubicBezTo>
                  <a:pt x="1002" y="684"/>
                  <a:pt x="1001" y="684"/>
                  <a:pt x="1001" y="684"/>
                </a:cubicBezTo>
                <a:cubicBezTo>
                  <a:pt x="1001" y="684"/>
                  <a:pt x="1001" y="684"/>
                  <a:pt x="1001" y="684"/>
                </a:cubicBezTo>
                <a:cubicBezTo>
                  <a:pt x="1000" y="684"/>
                  <a:pt x="1000" y="684"/>
                  <a:pt x="1000" y="684"/>
                </a:cubicBezTo>
                <a:cubicBezTo>
                  <a:pt x="1000" y="684"/>
                  <a:pt x="1000" y="684"/>
                  <a:pt x="1000" y="684"/>
                </a:cubicBezTo>
                <a:cubicBezTo>
                  <a:pt x="999" y="684"/>
                  <a:pt x="999" y="684"/>
                  <a:pt x="999" y="684"/>
                </a:cubicBezTo>
                <a:cubicBezTo>
                  <a:pt x="999" y="684"/>
                  <a:pt x="999" y="684"/>
                  <a:pt x="999" y="684"/>
                </a:cubicBezTo>
                <a:cubicBezTo>
                  <a:pt x="997" y="686"/>
                  <a:pt x="997" y="686"/>
                  <a:pt x="997" y="686"/>
                </a:cubicBezTo>
                <a:cubicBezTo>
                  <a:pt x="997" y="686"/>
                  <a:pt x="997" y="686"/>
                  <a:pt x="997" y="687"/>
                </a:cubicBezTo>
                <a:cubicBezTo>
                  <a:pt x="997" y="687"/>
                  <a:pt x="997" y="687"/>
                  <a:pt x="997" y="687"/>
                </a:cubicBezTo>
                <a:cubicBezTo>
                  <a:pt x="997" y="687"/>
                  <a:pt x="997" y="688"/>
                  <a:pt x="997" y="688"/>
                </a:cubicBezTo>
                <a:cubicBezTo>
                  <a:pt x="997" y="688"/>
                  <a:pt x="997" y="688"/>
                  <a:pt x="997" y="689"/>
                </a:cubicBezTo>
                <a:cubicBezTo>
                  <a:pt x="997" y="689"/>
                  <a:pt x="997" y="689"/>
                  <a:pt x="997" y="689"/>
                </a:cubicBezTo>
                <a:cubicBezTo>
                  <a:pt x="997" y="689"/>
                  <a:pt x="997" y="689"/>
                  <a:pt x="997" y="690"/>
                </a:cubicBezTo>
                <a:cubicBezTo>
                  <a:pt x="997" y="690"/>
                  <a:pt x="997" y="690"/>
                  <a:pt x="997" y="690"/>
                </a:cubicBezTo>
                <a:cubicBezTo>
                  <a:pt x="997" y="690"/>
                  <a:pt x="997" y="690"/>
                  <a:pt x="997" y="690"/>
                </a:cubicBezTo>
                <a:cubicBezTo>
                  <a:pt x="997" y="690"/>
                  <a:pt x="997" y="690"/>
                  <a:pt x="997" y="690"/>
                </a:cubicBezTo>
                <a:cubicBezTo>
                  <a:pt x="998" y="690"/>
                  <a:pt x="998" y="691"/>
                  <a:pt x="998" y="691"/>
                </a:cubicBezTo>
                <a:cubicBezTo>
                  <a:pt x="998" y="691"/>
                  <a:pt x="998" y="691"/>
                  <a:pt x="998" y="691"/>
                </a:cubicBezTo>
                <a:cubicBezTo>
                  <a:pt x="999" y="691"/>
                  <a:pt x="999" y="691"/>
                  <a:pt x="1000" y="691"/>
                </a:cubicBezTo>
                <a:cubicBezTo>
                  <a:pt x="1000" y="691"/>
                  <a:pt x="1000" y="691"/>
                  <a:pt x="1000" y="691"/>
                </a:cubicBezTo>
                <a:cubicBezTo>
                  <a:pt x="1000" y="691"/>
                  <a:pt x="1001" y="691"/>
                  <a:pt x="1001" y="691"/>
                </a:cubicBezTo>
                <a:cubicBezTo>
                  <a:pt x="1001" y="691"/>
                  <a:pt x="1001" y="691"/>
                  <a:pt x="1001" y="691"/>
                </a:cubicBezTo>
                <a:cubicBezTo>
                  <a:pt x="1001" y="690"/>
                  <a:pt x="1002" y="690"/>
                  <a:pt x="1002" y="690"/>
                </a:cubicBezTo>
                <a:cubicBezTo>
                  <a:pt x="1002" y="690"/>
                  <a:pt x="1002" y="690"/>
                  <a:pt x="1002" y="690"/>
                </a:cubicBezTo>
                <a:cubicBezTo>
                  <a:pt x="1003" y="690"/>
                  <a:pt x="1003" y="689"/>
                  <a:pt x="1004" y="688"/>
                </a:cubicBezTo>
                <a:cubicBezTo>
                  <a:pt x="1004" y="688"/>
                  <a:pt x="1004" y="688"/>
                  <a:pt x="1004" y="688"/>
                </a:cubicBezTo>
                <a:cubicBezTo>
                  <a:pt x="1004" y="688"/>
                  <a:pt x="1004" y="688"/>
                  <a:pt x="1004" y="688"/>
                </a:cubicBezTo>
                <a:cubicBezTo>
                  <a:pt x="1004" y="687"/>
                  <a:pt x="1004" y="687"/>
                  <a:pt x="1004" y="687"/>
                </a:cubicBezTo>
                <a:cubicBezTo>
                  <a:pt x="1004" y="687"/>
                  <a:pt x="1004" y="687"/>
                  <a:pt x="1004" y="686"/>
                </a:cubicBezTo>
                <a:cubicBezTo>
                  <a:pt x="1004" y="686"/>
                  <a:pt x="1004" y="686"/>
                  <a:pt x="1004" y="686"/>
                </a:cubicBezTo>
                <a:cubicBezTo>
                  <a:pt x="1004" y="686"/>
                  <a:pt x="1004" y="685"/>
                  <a:pt x="1004" y="685"/>
                </a:cubicBezTo>
                <a:close/>
                <a:moveTo>
                  <a:pt x="1471" y="579"/>
                </a:moveTo>
                <a:cubicBezTo>
                  <a:pt x="1469" y="578"/>
                  <a:pt x="1468" y="579"/>
                  <a:pt x="1467" y="580"/>
                </a:cubicBezTo>
                <a:cubicBezTo>
                  <a:pt x="1467" y="580"/>
                  <a:pt x="1467" y="580"/>
                  <a:pt x="1467" y="580"/>
                </a:cubicBezTo>
                <a:cubicBezTo>
                  <a:pt x="1466" y="581"/>
                  <a:pt x="1466" y="581"/>
                  <a:pt x="1466" y="581"/>
                </a:cubicBezTo>
                <a:cubicBezTo>
                  <a:pt x="1466" y="581"/>
                  <a:pt x="1466" y="581"/>
                  <a:pt x="1466" y="581"/>
                </a:cubicBezTo>
                <a:cubicBezTo>
                  <a:pt x="1466" y="581"/>
                  <a:pt x="1466" y="581"/>
                  <a:pt x="1466" y="581"/>
                </a:cubicBezTo>
                <a:cubicBezTo>
                  <a:pt x="1466" y="582"/>
                  <a:pt x="1466" y="582"/>
                  <a:pt x="1465" y="582"/>
                </a:cubicBezTo>
                <a:cubicBezTo>
                  <a:pt x="1465" y="582"/>
                  <a:pt x="1465" y="582"/>
                  <a:pt x="1465" y="583"/>
                </a:cubicBezTo>
                <a:cubicBezTo>
                  <a:pt x="1465" y="583"/>
                  <a:pt x="1465" y="583"/>
                  <a:pt x="1465" y="583"/>
                </a:cubicBezTo>
                <a:cubicBezTo>
                  <a:pt x="1465" y="583"/>
                  <a:pt x="1465" y="583"/>
                  <a:pt x="1465" y="584"/>
                </a:cubicBezTo>
                <a:cubicBezTo>
                  <a:pt x="1465" y="584"/>
                  <a:pt x="1464" y="584"/>
                  <a:pt x="1464" y="584"/>
                </a:cubicBezTo>
                <a:cubicBezTo>
                  <a:pt x="1464" y="584"/>
                  <a:pt x="1464" y="584"/>
                  <a:pt x="1464" y="584"/>
                </a:cubicBezTo>
                <a:cubicBezTo>
                  <a:pt x="1464" y="584"/>
                  <a:pt x="1465" y="585"/>
                  <a:pt x="1466" y="585"/>
                </a:cubicBezTo>
                <a:cubicBezTo>
                  <a:pt x="1466" y="585"/>
                  <a:pt x="1466" y="585"/>
                  <a:pt x="1466" y="585"/>
                </a:cubicBezTo>
                <a:cubicBezTo>
                  <a:pt x="1466" y="585"/>
                  <a:pt x="1466" y="585"/>
                  <a:pt x="1466" y="585"/>
                </a:cubicBezTo>
                <a:cubicBezTo>
                  <a:pt x="1466" y="585"/>
                  <a:pt x="1467" y="585"/>
                  <a:pt x="1467" y="586"/>
                </a:cubicBezTo>
                <a:cubicBezTo>
                  <a:pt x="1467" y="586"/>
                  <a:pt x="1467" y="586"/>
                  <a:pt x="1467" y="586"/>
                </a:cubicBezTo>
                <a:cubicBezTo>
                  <a:pt x="1468" y="586"/>
                  <a:pt x="1468" y="586"/>
                  <a:pt x="1468" y="586"/>
                </a:cubicBezTo>
                <a:cubicBezTo>
                  <a:pt x="1469" y="586"/>
                  <a:pt x="1469" y="586"/>
                  <a:pt x="1470" y="586"/>
                </a:cubicBezTo>
                <a:cubicBezTo>
                  <a:pt x="1470" y="586"/>
                  <a:pt x="1470" y="586"/>
                  <a:pt x="1470" y="586"/>
                </a:cubicBezTo>
                <a:cubicBezTo>
                  <a:pt x="1470" y="586"/>
                  <a:pt x="1471" y="585"/>
                  <a:pt x="1472" y="584"/>
                </a:cubicBezTo>
                <a:cubicBezTo>
                  <a:pt x="1472" y="584"/>
                  <a:pt x="1472" y="583"/>
                  <a:pt x="1472" y="583"/>
                </a:cubicBezTo>
                <a:cubicBezTo>
                  <a:pt x="1472" y="583"/>
                  <a:pt x="1472" y="583"/>
                  <a:pt x="1472" y="583"/>
                </a:cubicBezTo>
                <a:cubicBezTo>
                  <a:pt x="1472" y="583"/>
                  <a:pt x="1472" y="582"/>
                  <a:pt x="1472" y="582"/>
                </a:cubicBezTo>
                <a:cubicBezTo>
                  <a:pt x="1473" y="581"/>
                  <a:pt x="1472" y="579"/>
                  <a:pt x="1471" y="579"/>
                </a:cubicBezTo>
                <a:close/>
                <a:moveTo>
                  <a:pt x="1438" y="528"/>
                </a:moveTo>
                <a:cubicBezTo>
                  <a:pt x="1438" y="528"/>
                  <a:pt x="1438" y="529"/>
                  <a:pt x="1438" y="529"/>
                </a:cubicBezTo>
                <a:cubicBezTo>
                  <a:pt x="1438" y="529"/>
                  <a:pt x="1438" y="529"/>
                  <a:pt x="1438" y="529"/>
                </a:cubicBezTo>
                <a:cubicBezTo>
                  <a:pt x="1438" y="529"/>
                  <a:pt x="1438" y="529"/>
                  <a:pt x="1438" y="529"/>
                </a:cubicBezTo>
                <a:cubicBezTo>
                  <a:pt x="1438" y="529"/>
                  <a:pt x="1438" y="529"/>
                  <a:pt x="1439" y="529"/>
                </a:cubicBezTo>
                <a:cubicBezTo>
                  <a:pt x="1439" y="529"/>
                  <a:pt x="1439" y="529"/>
                  <a:pt x="1439" y="530"/>
                </a:cubicBezTo>
                <a:cubicBezTo>
                  <a:pt x="1439" y="530"/>
                  <a:pt x="1439" y="530"/>
                  <a:pt x="1439" y="530"/>
                </a:cubicBezTo>
                <a:cubicBezTo>
                  <a:pt x="1440" y="530"/>
                  <a:pt x="1440" y="530"/>
                  <a:pt x="1440" y="530"/>
                </a:cubicBezTo>
                <a:cubicBezTo>
                  <a:pt x="1440" y="530"/>
                  <a:pt x="1440" y="530"/>
                  <a:pt x="1440" y="530"/>
                </a:cubicBezTo>
                <a:cubicBezTo>
                  <a:pt x="1441" y="530"/>
                  <a:pt x="1441" y="530"/>
                  <a:pt x="1442" y="530"/>
                </a:cubicBezTo>
                <a:cubicBezTo>
                  <a:pt x="1442" y="530"/>
                  <a:pt x="1442" y="530"/>
                  <a:pt x="1442" y="530"/>
                </a:cubicBezTo>
                <a:cubicBezTo>
                  <a:pt x="1442" y="529"/>
                  <a:pt x="1442" y="529"/>
                  <a:pt x="1443" y="529"/>
                </a:cubicBezTo>
                <a:cubicBezTo>
                  <a:pt x="1443" y="529"/>
                  <a:pt x="1443" y="529"/>
                  <a:pt x="1444" y="528"/>
                </a:cubicBezTo>
                <a:cubicBezTo>
                  <a:pt x="1478" y="494"/>
                  <a:pt x="1478" y="494"/>
                  <a:pt x="1478" y="494"/>
                </a:cubicBezTo>
                <a:cubicBezTo>
                  <a:pt x="1478" y="494"/>
                  <a:pt x="1478" y="493"/>
                  <a:pt x="1478" y="493"/>
                </a:cubicBezTo>
                <a:cubicBezTo>
                  <a:pt x="1479" y="493"/>
                  <a:pt x="1479" y="493"/>
                  <a:pt x="1479" y="493"/>
                </a:cubicBezTo>
                <a:cubicBezTo>
                  <a:pt x="1490" y="481"/>
                  <a:pt x="1490" y="481"/>
                  <a:pt x="1490" y="481"/>
                </a:cubicBezTo>
                <a:cubicBezTo>
                  <a:pt x="1491" y="480"/>
                  <a:pt x="1491" y="478"/>
                  <a:pt x="1490" y="477"/>
                </a:cubicBezTo>
                <a:cubicBezTo>
                  <a:pt x="1489" y="476"/>
                  <a:pt x="1487" y="476"/>
                  <a:pt x="1486" y="477"/>
                </a:cubicBezTo>
                <a:cubicBezTo>
                  <a:pt x="1475" y="488"/>
                  <a:pt x="1475" y="488"/>
                  <a:pt x="1475" y="488"/>
                </a:cubicBezTo>
                <a:cubicBezTo>
                  <a:pt x="1474" y="488"/>
                  <a:pt x="1474" y="489"/>
                  <a:pt x="1474" y="489"/>
                </a:cubicBezTo>
                <a:cubicBezTo>
                  <a:pt x="1474" y="489"/>
                  <a:pt x="1474" y="489"/>
                  <a:pt x="1473" y="490"/>
                </a:cubicBezTo>
                <a:cubicBezTo>
                  <a:pt x="1439" y="524"/>
                  <a:pt x="1439" y="524"/>
                  <a:pt x="1439" y="524"/>
                </a:cubicBezTo>
                <a:cubicBezTo>
                  <a:pt x="1439" y="524"/>
                  <a:pt x="1439" y="524"/>
                  <a:pt x="1439" y="524"/>
                </a:cubicBezTo>
                <a:cubicBezTo>
                  <a:pt x="1439" y="524"/>
                  <a:pt x="1439" y="524"/>
                  <a:pt x="1439" y="524"/>
                </a:cubicBezTo>
                <a:cubicBezTo>
                  <a:pt x="1439" y="524"/>
                  <a:pt x="1439" y="524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6"/>
                  <a:pt x="1438" y="526"/>
                  <a:pt x="1438" y="526"/>
                </a:cubicBezTo>
                <a:cubicBezTo>
                  <a:pt x="1437" y="526"/>
                  <a:pt x="1437" y="526"/>
                  <a:pt x="1437" y="526"/>
                </a:cubicBezTo>
                <a:cubicBezTo>
                  <a:pt x="1437" y="527"/>
                  <a:pt x="1437" y="527"/>
                  <a:pt x="1437" y="527"/>
                </a:cubicBezTo>
                <a:cubicBezTo>
                  <a:pt x="1437" y="527"/>
                  <a:pt x="1437" y="527"/>
                  <a:pt x="1438" y="528"/>
                </a:cubicBezTo>
                <a:cubicBezTo>
                  <a:pt x="1438" y="528"/>
                  <a:pt x="1438" y="528"/>
                  <a:pt x="1438" y="528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grpSp>
        <p:nvGrpSpPr>
          <p:cNvPr id="28" name="Group 36"/>
          <p:cNvGrpSpPr>
            <a:grpSpLocks/>
          </p:cNvGrpSpPr>
          <p:nvPr/>
        </p:nvGrpSpPr>
        <p:grpSpPr bwMode="auto">
          <a:xfrm>
            <a:off x="6324478" y="3115756"/>
            <a:ext cx="266700" cy="266700"/>
            <a:chOff x="0" y="0"/>
            <a:chExt cx="336" cy="336"/>
          </a:xfrm>
        </p:grpSpPr>
        <p:sp>
          <p:nvSpPr>
            <p:cNvPr id="29" name="Oval 37"/>
            <p:cNvSpPr>
              <a:spLocks/>
            </p:cNvSpPr>
            <p:nvPr/>
          </p:nvSpPr>
          <p:spPr bwMode="auto">
            <a:xfrm>
              <a:off x="145" y="145"/>
              <a:ext cx="49" cy="49"/>
            </a:xfrm>
            <a:prstGeom prst="ellipse">
              <a:avLst/>
            </a:prstGeom>
            <a:solidFill>
              <a:srgbClr val="C00000"/>
            </a:solidFill>
            <a:ln w="25400" cap="flat">
              <a:solidFill>
                <a:srgbClr val="FDD108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34" name="Oval 38"/>
            <p:cNvSpPr>
              <a:spLocks/>
            </p:cNvSpPr>
            <p:nvPr/>
          </p:nvSpPr>
          <p:spPr bwMode="auto">
            <a:xfrm>
              <a:off x="0" y="0"/>
              <a:ext cx="336" cy="336"/>
            </a:xfrm>
            <a:prstGeom prst="ellipse">
              <a:avLst/>
            </a:prstGeom>
            <a:noFill/>
            <a:ln w="25400" cap="flat">
              <a:solidFill>
                <a:srgbClr val="9A9A9A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38" name="Group 39"/>
          <p:cNvGrpSpPr>
            <a:grpSpLocks/>
          </p:cNvGrpSpPr>
          <p:nvPr/>
        </p:nvGrpSpPr>
        <p:grpSpPr bwMode="auto">
          <a:xfrm>
            <a:off x="4929441" y="4130103"/>
            <a:ext cx="266700" cy="266700"/>
            <a:chOff x="0" y="0"/>
            <a:chExt cx="336" cy="336"/>
          </a:xfrm>
        </p:grpSpPr>
        <p:sp>
          <p:nvSpPr>
            <p:cNvPr id="39" name="Oval 40"/>
            <p:cNvSpPr>
              <a:spLocks/>
            </p:cNvSpPr>
            <p:nvPr/>
          </p:nvSpPr>
          <p:spPr bwMode="auto">
            <a:xfrm>
              <a:off x="145" y="145"/>
              <a:ext cx="49" cy="49"/>
            </a:xfrm>
            <a:prstGeom prst="ellipse">
              <a:avLst/>
            </a:prstGeom>
            <a:solidFill>
              <a:srgbClr val="B3B3B3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40" name="Oval 41"/>
            <p:cNvSpPr>
              <a:spLocks/>
            </p:cNvSpPr>
            <p:nvPr/>
          </p:nvSpPr>
          <p:spPr bwMode="auto">
            <a:xfrm>
              <a:off x="0" y="0"/>
              <a:ext cx="336" cy="336"/>
            </a:xfrm>
            <a:prstGeom prst="ellipse">
              <a:avLst/>
            </a:prstGeom>
            <a:noFill/>
            <a:ln w="25400" cap="flat">
              <a:solidFill>
                <a:srgbClr val="9A9A9A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41" name="Group 42"/>
          <p:cNvGrpSpPr>
            <a:grpSpLocks/>
          </p:cNvGrpSpPr>
          <p:nvPr/>
        </p:nvGrpSpPr>
        <p:grpSpPr bwMode="auto">
          <a:xfrm>
            <a:off x="6910666" y="4075863"/>
            <a:ext cx="266700" cy="266700"/>
            <a:chOff x="0" y="0"/>
            <a:chExt cx="336" cy="336"/>
          </a:xfrm>
        </p:grpSpPr>
        <p:sp>
          <p:nvSpPr>
            <p:cNvPr id="42" name="Oval 43"/>
            <p:cNvSpPr>
              <a:spLocks/>
            </p:cNvSpPr>
            <p:nvPr/>
          </p:nvSpPr>
          <p:spPr bwMode="auto">
            <a:xfrm>
              <a:off x="145" y="145"/>
              <a:ext cx="49" cy="49"/>
            </a:xfrm>
            <a:prstGeom prst="ellipse">
              <a:avLst/>
            </a:prstGeom>
            <a:solidFill>
              <a:srgbClr val="B3B3B3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44" name="Oval 44"/>
            <p:cNvSpPr>
              <a:spLocks/>
            </p:cNvSpPr>
            <p:nvPr/>
          </p:nvSpPr>
          <p:spPr bwMode="auto">
            <a:xfrm>
              <a:off x="0" y="0"/>
              <a:ext cx="336" cy="336"/>
            </a:xfrm>
            <a:prstGeom prst="ellipse">
              <a:avLst/>
            </a:prstGeom>
            <a:noFill/>
            <a:ln w="25400" cap="flat">
              <a:solidFill>
                <a:srgbClr val="9A9A9A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cxnSp>
        <p:nvCxnSpPr>
          <p:cNvPr id="45" name="Straight Connector 136"/>
          <p:cNvCxnSpPr/>
          <p:nvPr/>
        </p:nvCxnSpPr>
        <p:spPr bwMode="auto">
          <a:xfrm flipH="1">
            <a:off x="5062792" y="3336075"/>
            <a:ext cx="1289473" cy="794028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1905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6" name="Straight Connector 2"/>
          <p:cNvCxnSpPr>
            <a:stCxn id="64" idx="4"/>
            <a:endCxn id="40" idx="1"/>
          </p:cNvCxnSpPr>
          <p:nvPr/>
        </p:nvCxnSpPr>
        <p:spPr bwMode="auto">
          <a:xfrm>
            <a:off x="4360055" y="2915103"/>
            <a:ext cx="608443" cy="1254057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1905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7" name="Straight Connector 114"/>
          <p:cNvCxnSpPr>
            <a:stCxn id="64" idx="5"/>
            <a:endCxn id="34" idx="2"/>
          </p:cNvCxnSpPr>
          <p:nvPr/>
        </p:nvCxnSpPr>
        <p:spPr bwMode="auto">
          <a:xfrm>
            <a:off x="4458837" y="2874186"/>
            <a:ext cx="1865640" cy="374921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1905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8" name="Straight Connector 119"/>
          <p:cNvCxnSpPr>
            <a:stCxn id="34" idx="5"/>
            <a:endCxn id="61" idx="1"/>
          </p:cNvCxnSpPr>
          <p:nvPr/>
        </p:nvCxnSpPr>
        <p:spPr bwMode="auto">
          <a:xfrm>
            <a:off x="6552120" y="3343398"/>
            <a:ext cx="2891421" cy="1199891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1905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9" name="Straight Connector 121"/>
          <p:cNvCxnSpPr/>
          <p:nvPr/>
        </p:nvCxnSpPr>
        <p:spPr bwMode="auto">
          <a:xfrm flipV="1">
            <a:off x="5191337" y="4196926"/>
            <a:ext cx="1716219" cy="49660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1905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0" name="Straight Connector 123"/>
          <p:cNvCxnSpPr/>
          <p:nvPr/>
        </p:nvCxnSpPr>
        <p:spPr bwMode="auto">
          <a:xfrm flipV="1">
            <a:off x="7054419" y="2690009"/>
            <a:ext cx="1052829" cy="1400512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1905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1" name="Straight Connector 126"/>
          <p:cNvCxnSpPr/>
          <p:nvPr/>
        </p:nvCxnSpPr>
        <p:spPr bwMode="auto">
          <a:xfrm>
            <a:off x="5860751" y="2143717"/>
            <a:ext cx="2282699" cy="592801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1905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2" name="Straight Connector 130"/>
          <p:cNvCxnSpPr/>
          <p:nvPr/>
        </p:nvCxnSpPr>
        <p:spPr bwMode="auto">
          <a:xfrm>
            <a:off x="5844149" y="2223428"/>
            <a:ext cx="531615" cy="913645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1905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3" name="Straight Connector 134"/>
          <p:cNvCxnSpPr>
            <a:stCxn id="67" idx="3"/>
            <a:endCxn id="64" idx="6"/>
          </p:cNvCxnSpPr>
          <p:nvPr/>
        </p:nvCxnSpPr>
        <p:spPr bwMode="auto">
          <a:xfrm flipH="1">
            <a:off x="4499755" y="2202111"/>
            <a:ext cx="1196619" cy="573292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1905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4" name="Straight Connector 138"/>
          <p:cNvCxnSpPr>
            <a:stCxn id="34" idx="6"/>
            <a:endCxn id="58" idx="3"/>
          </p:cNvCxnSpPr>
          <p:nvPr/>
        </p:nvCxnSpPr>
        <p:spPr bwMode="auto">
          <a:xfrm flipV="1">
            <a:off x="6591178" y="2755322"/>
            <a:ext cx="1431836" cy="493784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1905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5" name="Straight Connector 140"/>
          <p:cNvCxnSpPr/>
          <p:nvPr/>
        </p:nvCxnSpPr>
        <p:spPr bwMode="auto">
          <a:xfrm>
            <a:off x="7172758" y="4206323"/>
            <a:ext cx="2277133" cy="524869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1905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6" name="Straight Connector 168"/>
          <p:cNvCxnSpPr>
            <a:stCxn id="58" idx="5"/>
            <a:endCxn id="61" idx="0"/>
          </p:cNvCxnSpPr>
          <p:nvPr/>
        </p:nvCxnSpPr>
        <p:spPr bwMode="auto">
          <a:xfrm>
            <a:off x="8220580" y="2755323"/>
            <a:ext cx="1321745" cy="1747049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1905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57" name="Group 9"/>
          <p:cNvGrpSpPr/>
          <p:nvPr/>
        </p:nvGrpSpPr>
        <p:grpSpPr>
          <a:xfrm>
            <a:off x="7982096" y="2516840"/>
            <a:ext cx="279400" cy="279400"/>
            <a:chOff x="5443677" y="1620005"/>
            <a:chExt cx="209550" cy="209550"/>
          </a:xfrm>
        </p:grpSpPr>
        <p:sp>
          <p:nvSpPr>
            <p:cNvPr id="58" name="Oval 16"/>
            <p:cNvSpPr>
              <a:spLocks/>
            </p:cNvSpPr>
            <p:nvPr/>
          </p:nvSpPr>
          <p:spPr bwMode="auto">
            <a:xfrm>
              <a:off x="5443677" y="1620005"/>
              <a:ext cx="209550" cy="209550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9" name="Freeform 6"/>
            <p:cNvSpPr>
              <a:spLocks noEditPoints="1"/>
            </p:cNvSpPr>
            <p:nvPr/>
          </p:nvSpPr>
          <p:spPr bwMode="auto">
            <a:xfrm>
              <a:off x="5471211" y="1661993"/>
              <a:ext cx="133925" cy="133925"/>
            </a:xfrm>
            <a:custGeom>
              <a:avLst/>
              <a:gdLst>
                <a:gd name="T0" fmla="*/ 129 w 150"/>
                <a:gd name="T1" fmla="*/ 22 h 150"/>
                <a:gd name="T2" fmla="*/ 82 w 150"/>
                <a:gd name="T3" fmla="*/ 110 h 150"/>
                <a:gd name="T4" fmla="*/ 77 w 150"/>
                <a:gd name="T5" fmla="*/ 70 h 150"/>
                <a:gd name="T6" fmla="*/ 129 w 150"/>
                <a:gd name="T7" fmla="*/ 22 h 150"/>
                <a:gd name="T8" fmla="*/ 145 w 150"/>
                <a:gd name="T9" fmla="*/ 5 h 150"/>
                <a:gd name="T10" fmla="*/ 119 w 150"/>
                <a:gd name="T11" fmla="*/ 13 h 150"/>
                <a:gd name="T12" fmla="*/ 0 w 150"/>
                <a:gd name="T13" fmla="*/ 76 h 150"/>
                <a:gd name="T14" fmla="*/ 65 w 150"/>
                <a:gd name="T15" fmla="*/ 85 h 150"/>
                <a:gd name="T16" fmla="*/ 74 w 150"/>
                <a:gd name="T17" fmla="*/ 150 h 150"/>
                <a:gd name="T18" fmla="*/ 137 w 150"/>
                <a:gd name="T19" fmla="*/ 31 h 150"/>
                <a:gd name="T20" fmla="*/ 145 w 150"/>
                <a:gd name="T21" fmla="*/ 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150">
                  <a:moveTo>
                    <a:pt x="129" y="22"/>
                  </a:moveTo>
                  <a:cubicBezTo>
                    <a:pt x="82" y="110"/>
                    <a:pt x="82" y="110"/>
                    <a:pt x="82" y="11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129" y="22"/>
                    <a:pt x="129" y="22"/>
                    <a:pt x="129" y="22"/>
                  </a:cubicBezTo>
                  <a:close/>
                  <a:moveTo>
                    <a:pt x="145" y="5"/>
                  </a:moveTo>
                  <a:cubicBezTo>
                    <a:pt x="140" y="0"/>
                    <a:pt x="135" y="5"/>
                    <a:pt x="119" y="13"/>
                  </a:cubicBezTo>
                  <a:cubicBezTo>
                    <a:pt x="75" y="33"/>
                    <a:pt x="0" y="76"/>
                    <a:pt x="0" y="76"/>
                  </a:cubicBezTo>
                  <a:cubicBezTo>
                    <a:pt x="65" y="85"/>
                    <a:pt x="65" y="85"/>
                    <a:pt x="65" y="85"/>
                  </a:cubicBezTo>
                  <a:cubicBezTo>
                    <a:pt x="74" y="150"/>
                    <a:pt x="74" y="150"/>
                    <a:pt x="74" y="150"/>
                  </a:cubicBezTo>
                  <a:cubicBezTo>
                    <a:pt x="74" y="150"/>
                    <a:pt x="116" y="75"/>
                    <a:pt x="137" y="31"/>
                  </a:cubicBezTo>
                  <a:cubicBezTo>
                    <a:pt x="145" y="15"/>
                    <a:pt x="150" y="10"/>
                    <a:pt x="145" y="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60" name="Group 10"/>
          <p:cNvGrpSpPr/>
          <p:nvPr/>
        </p:nvGrpSpPr>
        <p:grpSpPr>
          <a:xfrm>
            <a:off x="9402624" y="4502372"/>
            <a:ext cx="279400" cy="279400"/>
            <a:chOff x="6509073" y="3109154"/>
            <a:chExt cx="209550" cy="209550"/>
          </a:xfrm>
        </p:grpSpPr>
        <p:sp>
          <p:nvSpPr>
            <p:cNvPr id="61" name="Oval 25"/>
            <p:cNvSpPr>
              <a:spLocks/>
            </p:cNvSpPr>
            <p:nvPr/>
          </p:nvSpPr>
          <p:spPr bwMode="auto">
            <a:xfrm>
              <a:off x="6509073" y="3109154"/>
              <a:ext cx="209550" cy="20955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62" name="Freeform 9"/>
            <p:cNvSpPr>
              <a:spLocks noEditPoints="1"/>
            </p:cNvSpPr>
            <p:nvPr/>
          </p:nvSpPr>
          <p:spPr bwMode="auto">
            <a:xfrm>
              <a:off x="6541546" y="3155944"/>
              <a:ext cx="144605" cy="115970"/>
            </a:xfrm>
            <a:custGeom>
              <a:avLst/>
              <a:gdLst>
                <a:gd name="T0" fmla="*/ 144 w 171"/>
                <a:gd name="T1" fmla="*/ 69 h 137"/>
                <a:gd name="T2" fmla="*/ 133 w 171"/>
                <a:gd name="T3" fmla="*/ 79 h 137"/>
                <a:gd name="T4" fmla="*/ 86 w 171"/>
                <a:gd name="T5" fmla="*/ 117 h 137"/>
                <a:gd name="T6" fmla="*/ 52 w 171"/>
                <a:gd name="T7" fmla="*/ 103 h 137"/>
                <a:gd name="T8" fmla="*/ 37 w 171"/>
                <a:gd name="T9" fmla="*/ 103 h 137"/>
                <a:gd name="T10" fmla="*/ 37 w 171"/>
                <a:gd name="T11" fmla="*/ 117 h 137"/>
                <a:gd name="T12" fmla="*/ 86 w 171"/>
                <a:gd name="T13" fmla="*/ 137 h 137"/>
                <a:gd name="T14" fmla="*/ 151 w 171"/>
                <a:gd name="T15" fmla="*/ 89 h 137"/>
                <a:gd name="T16" fmla="*/ 171 w 171"/>
                <a:gd name="T17" fmla="*/ 89 h 137"/>
                <a:gd name="T18" fmla="*/ 171 w 171"/>
                <a:gd name="T19" fmla="*/ 69 h 137"/>
                <a:gd name="T20" fmla="*/ 144 w 171"/>
                <a:gd name="T21" fmla="*/ 69 h 137"/>
                <a:gd name="T22" fmla="*/ 39 w 171"/>
                <a:gd name="T23" fmla="*/ 58 h 137"/>
                <a:gd name="T24" fmla="*/ 86 w 171"/>
                <a:gd name="T25" fmla="*/ 21 h 137"/>
                <a:gd name="T26" fmla="*/ 120 w 171"/>
                <a:gd name="T27" fmla="*/ 35 h 137"/>
                <a:gd name="T28" fmla="*/ 134 w 171"/>
                <a:gd name="T29" fmla="*/ 35 h 137"/>
                <a:gd name="T30" fmla="*/ 134 w 171"/>
                <a:gd name="T31" fmla="*/ 20 h 137"/>
                <a:gd name="T32" fmla="*/ 86 w 171"/>
                <a:gd name="T33" fmla="*/ 0 h 137"/>
                <a:gd name="T34" fmla="*/ 20 w 171"/>
                <a:gd name="T35" fmla="*/ 48 h 137"/>
                <a:gd name="T36" fmla="*/ 0 w 171"/>
                <a:gd name="T37" fmla="*/ 48 h 137"/>
                <a:gd name="T38" fmla="*/ 0 w 171"/>
                <a:gd name="T39" fmla="*/ 69 h 137"/>
                <a:gd name="T40" fmla="*/ 27 w 171"/>
                <a:gd name="T41" fmla="*/ 69 h 137"/>
                <a:gd name="T42" fmla="*/ 39 w 171"/>
                <a:gd name="T43" fmla="*/ 58 h 137"/>
                <a:gd name="T44" fmla="*/ 58 w 171"/>
                <a:gd name="T45" fmla="*/ 69 h 137"/>
                <a:gd name="T46" fmla="*/ 86 w 171"/>
                <a:gd name="T47" fmla="*/ 96 h 137"/>
                <a:gd name="T48" fmla="*/ 113 w 171"/>
                <a:gd name="T49" fmla="*/ 69 h 137"/>
                <a:gd name="T50" fmla="*/ 86 w 171"/>
                <a:gd name="T51" fmla="*/ 41 h 137"/>
                <a:gd name="T52" fmla="*/ 58 w 171"/>
                <a:gd name="T53" fmla="*/ 69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1" h="137">
                  <a:moveTo>
                    <a:pt x="144" y="69"/>
                  </a:moveTo>
                  <a:cubicBezTo>
                    <a:pt x="135" y="69"/>
                    <a:pt x="133" y="76"/>
                    <a:pt x="133" y="79"/>
                  </a:cubicBezTo>
                  <a:cubicBezTo>
                    <a:pt x="128" y="101"/>
                    <a:pt x="109" y="117"/>
                    <a:pt x="86" y="117"/>
                  </a:cubicBezTo>
                  <a:cubicBezTo>
                    <a:pt x="72" y="117"/>
                    <a:pt x="60" y="111"/>
                    <a:pt x="52" y="103"/>
                  </a:cubicBezTo>
                  <a:cubicBezTo>
                    <a:pt x="48" y="99"/>
                    <a:pt x="41" y="99"/>
                    <a:pt x="37" y="103"/>
                  </a:cubicBezTo>
                  <a:cubicBezTo>
                    <a:pt x="33" y="107"/>
                    <a:pt x="33" y="113"/>
                    <a:pt x="37" y="117"/>
                  </a:cubicBezTo>
                  <a:cubicBezTo>
                    <a:pt x="50" y="130"/>
                    <a:pt x="67" y="137"/>
                    <a:pt x="86" y="137"/>
                  </a:cubicBezTo>
                  <a:cubicBezTo>
                    <a:pt x="116" y="137"/>
                    <a:pt x="142" y="117"/>
                    <a:pt x="151" y="89"/>
                  </a:cubicBezTo>
                  <a:cubicBezTo>
                    <a:pt x="171" y="89"/>
                    <a:pt x="171" y="89"/>
                    <a:pt x="171" y="89"/>
                  </a:cubicBezTo>
                  <a:cubicBezTo>
                    <a:pt x="171" y="69"/>
                    <a:pt x="171" y="69"/>
                    <a:pt x="171" y="69"/>
                  </a:cubicBezTo>
                  <a:cubicBezTo>
                    <a:pt x="144" y="69"/>
                    <a:pt x="144" y="69"/>
                    <a:pt x="144" y="69"/>
                  </a:cubicBezTo>
                  <a:close/>
                  <a:moveTo>
                    <a:pt x="39" y="58"/>
                  </a:moveTo>
                  <a:cubicBezTo>
                    <a:pt x="43" y="37"/>
                    <a:pt x="63" y="21"/>
                    <a:pt x="86" y="21"/>
                  </a:cubicBezTo>
                  <a:cubicBezTo>
                    <a:pt x="99" y="21"/>
                    <a:pt x="111" y="26"/>
                    <a:pt x="120" y="35"/>
                  </a:cubicBezTo>
                  <a:cubicBezTo>
                    <a:pt x="124" y="39"/>
                    <a:pt x="130" y="39"/>
                    <a:pt x="134" y="35"/>
                  </a:cubicBezTo>
                  <a:cubicBezTo>
                    <a:pt x="138" y="31"/>
                    <a:pt x="138" y="24"/>
                    <a:pt x="134" y="20"/>
                  </a:cubicBezTo>
                  <a:cubicBezTo>
                    <a:pt x="122" y="8"/>
                    <a:pt x="105" y="0"/>
                    <a:pt x="86" y="0"/>
                  </a:cubicBezTo>
                  <a:cubicBezTo>
                    <a:pt x="55" y="0"/>
                    <a:pt x="29" y="20"/>
                    <a:pt x="20" y="48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36" y="69"/>
                    <a:pt x="38" y="62"/>
                    <a:pt x="39" y="58"/>
                  </a:cubicBezTo>
                  <a:close/>
                  <a:moveTo>
                    <a:pt x="58" y="69"/>
                  </a:moveTo>
                  <a:cubicBezTo>
                    <a:pt x="58" y="84"/>
                    <a:pt x="71" y="96"/>
                    <a:pt x="86" y="96"/>
                  </a:cubicBezTo>
                  <a:cubicBezTo>
                    <a:pt x="101" y="96"/>
                    <a:pt x="113" y="84"/>
                    <a:pt x="113" y="69"/>
                  </a:cubicBezTo>
                  <a:cubicBezTo>
                    <a:pt x="113" y="54"/>
                    <a:pt x="101" y="41"/>
                    <a:pt x="86" y="41"/>
                  </a:cubicBezTo>
                  <a:cubicBezTo>
                    <a:pt x="71" y="41"/>
                    <a:pt x="58" y="54"/>
                    <a:pt x="58" y="6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63" name="Group 4"/>
          <p:cNvGrpSpPr/>
          <p:nvPr/>
        </p:nvGrpSpPr>
        <p:grpSpPr>
          <a:xfrm>
            <a:off x="4220355" y="2635702"/>
            <a:ext cx="279400" cy="279400"/>
            <a:chOff x="2622371" y="1709152"/>
            <a:chExt cx="209550" cy="209550"/>
          </a:xfrm>
        </p:grpSpPr>
        <p:sp>
          <p:nvSpPr>
            <p:cNvPr id="64" name="Oval 19"/>
            <p:cNvSpPr>
              <a:spLocks/>
            </p:cNvSpPr>
            <p:nvPr/>
          </p:nvSpPr>
          <p:spPr bwMode="auto">
            <a:xfrm>
              <a:off x="2622371" y="1709152"/>
              <a:ext cx="209550" cy="20955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65" name="Freeform 8"/>
            <p:cNvSpPr>
              <a:spLocks noEditPoints="1"/>
            </p:cNvSpPr>
            <p:nvPr/>
          </p:nvSpPr>
          <p:spPr bwMode="auto">
            <a:xfrm>
              <a:off x="2658543" y="1742563"/>
              <a:ext cx="119185" cy="121776"/>
            </a:xfrm>
            <a:custGeom>
              <a:avLst/>
              <a:gdLst>
                <a:gd name="T0" fmla="*/ 104 w 156"/>
                <a:gd name="T1" fmla="*/ 53 h 159"/>
                <a:gd name="T2" fmla="*/ 104 w 156"/>
                <a:gd name="T3" fmla="*/ 34 h 159"/>
                <a:gd name="T4" fmla="*/ 123 w 156"/>
                <a:gd name="T5" fmla="*/ 34 h 159"/>
                <a:gd name="T6" fmla="*/ 123 w 156"/>
                <a:gd name="T7" fmla="*/ 53 h 159"/>
                <a:gd name="T8" fmla="*/ 104 w 156"/>
                <a:gd name="T9" fmla="*/ 53 h 159"/>
                <a:gd name="T10" fmla="*/ 96 w 156"/>
                <a:gd name="T11" fmla="*/ 104 h 159"/>
                <a:gd name="T12" fmla="*/ 150 w 156"/>
                <a:gd name="T13" fmla="*/ 10 h 159"/>
                <a:gd name="T14" fmla="*/ 149 w 156"/>
                <a:gd name="T15" fmla="*/ 8 h 159"/>
                <a:gd name="T16" fmla="*/ 146 w 156"/>
                <a:gd name="T17" fmla="*/ 7 h 159"/>
                <a:gd name="T18" fmla="*/ 55 w 156"/>
                <a:gd name="T19" fmla="*/ 62 h 159"/>
                <a:gd name="T20" fmla="*/ 4 w 156"/>
                <a:gd name="T21" fmla="*/ 105 h 159"/>
                <a:gd name="T22" fmla="*/ 11 w 156"/>
                <a:gd name="T23" fmla="*/ 113 h 159"/>
                <a:gd name="T24" fmla="*/ 30 w 156"/>
                <a:gd name="T25" fmla="*/ 106 h 159"/>
                <a:gd name="T26" fmla="*/ 52 w 156"/>
                <a:gd name="T27" fmla="*/ 129 h 159"/>
                <a:gd name="T28" fmla="*/ 45 w 156"/>
                <a:gd name="T29" fmla="*/ 148 h 159"/>
                <a:gd name="T30" fmla="*/ 53 w 156"/>
                <a:gd name="T31" fmla="*/ 156 h 159"/>
                <a:gd name="T32" fmla="*/ 96 w 156"/>
                <a:gd name="T33" fmla="*/ 104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6" h="159">
                  <a:moveTo>
                    <a:pt x="104" y="53"/>
                  </a:moveTo>
                  <a:cubicBezTo>
                    <a:pt x="99" y="48"/>
                    <a:pt x="99" y="39"/>
                    <a:pt x="104" y="34"/>
                  </a:cubicBezTo>
                  <a:cubicBezTo>
                    <a:pt x="110" y="29"/>
                    <a:pt x="118" y="29"/>
                    <a:pt x="123" y="34"/>
                  </a:cubicBezTo>
                  <a:cubicBezTo>
                    <a:pt x="128" y="39"/>
                    <a:pt x="128" y="48"/>
                    <a:pt x="123" y="53"/>
                  </a:cubicBezTo>
                  <a:cubicBezTo>
                    <a:pt x="118" y="58"/>
                    <a:pt x="110" y="58"/>
                    <a:pt x="104" y="53"/>
                  </a:cubicBezTo>
                  <a:close/>
                  <a:moveTo>
                    <a:pt x="96" y="104"/>
                  </a:moveTo>
                  <a:cubicBezTo>
                    <a:pt x="96" y="104"/>
                    <a:pt x="156" y="60"/>
                    <a:pt x="150" y="10"/>
                  </a:cubicBezTo>
                  <a:cubicBezTo>
                    <a:pt x="149" y="9"/>
                    <a:pt x="149" y="8"/>
                    <a:pt x="149" y="8"/>
                  </a:cubicBezTo>
                  <a:cubicBezTo>
                    <a:pt x="148" y="7"/>
                    <a:pt x="147" y="7"/>
                    <a:pt x="146" y="7"/>
                  </a:cubicBezTo>
                  <a:cubicBezTo>
                    <a:pt x="98" y="0"/>
                    <a:pt x="55" y="62"/>
                    <a:pt x="55" y="62"/>
                  </a:cubicBezTo>
                  <a:cubicBezTo>
                    <a:pt x="18" y="57"/>
                    <a:pt x="20" y="65"/>
                    <a:pt x="4" y="105"/>
                  </a:cubicBezTo>
                  <a:cubicBezTo>
                    <a:pt x="0" y="113"/>
                    <a:pt x="6" y="116"/>
                    <a:pt x="11" y="113"/>
                  </a:cubicBezTo>
                  <a:cubicBezTo>
                    <a:pt x="17" y="111"/>
                    <a:pt x="30" y="106"/>
                    <a:pt x="30" y="106"/>
                  </a:cubicBezTo>
                  <a:cubicBezTo>
                    <a:pt x="52" y="129"/>
                    <a:pt x="52" y="129"/>
                    <a:pt x="52" y="129"/>
                  </a:cubicBezTo>
                  <a:cubicBezTo>
                    <a:pt x="52" y="129"/>
                    <a:pt x="47" y="142"/>
                    <a:pt x="45" y="148"/>
                  </a:cubicBezTo>
                  <a:cubicBezTo>
                    <a:pt x="43" y="154"/>
                    <a:pt x="46" y="159"/>
                    <a:pt x="53" y="156"/>
                  </a:cubicBezTo>
                  <a:cubicBezTo>
                    <a:pt x="93" y="139"/>
                    <a:pt x="100" y="141"/>
                    <a:pt x="96" y="10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69" name="Group 17"/>
          <p:cNvGrpSpPr>
            <a:grpSpLocks/>
          </p:cNvGrpSpPr>
          <p:nvPr/>
        </p:nvGrpSpPr>
        <p:grpSpPr bwMode="auto">
          <a:xfrm>
            <a:off x="1559283" y="2639601"/>
            <a:ext cx="2284248" cy="2284248"/>
            <a:chOff x="0" y="0"/>
            <a:chExt cx="3263" cy="3263"/>
          </a:xfrm>
        </p:grpSpPr>
        <p:grpSp>
          <p:nvGrpSpPr>
            <p:cNvPr id="70" name="Group 18"/>
            <p:cNvGrpSpPr>
              <a:grpSpLocks/>
            </p:cNvGrpSpPr>
            <p:nvPr/>
          </p:nvGrpSpPr>
          <p:grpSpPr bwMode="auto">
            <a:xfrm>
              <a:off x="0" y="0"/>
              <a:ext cx="3263" cy="3263"/>
              <a:chOff x="0" y="0"/>
              <a:chExt cx="3263" cy="3263"/>
            </a:xfrm>
          </p:grpSpPr>
          <p:sp>
            <p:nvSpPr>
              <p:cNvPr id="73" name="Oval 20"/>
              <p:cNvSpPr>
                <a:spLocks/>
              </p:cNvSpPr>
              <p:nvPr/>
            </p:nvSpPr>
            <p:spPr bwMode="auto">
              <a:xfrm>
                <a:off x="0" y="0"/>
                <a:ext cx="3263" cy="3263"/>
              </a:xfrm>
              <a:prstGeom prst="ellipse">
                <a:avLst/>
              </a:prstGeom>
              <a:solidFill>
                <a:srgbClr val="FFFFFF"/>
              </a:solidFill>
              <a:ln w="28575" cap="rnd">
                <a:solidFill>
                  <a:schemeClr val="tx1">
                    <a:alpha val="84999"/>
                  </a:schemeClr>
                </a:solidFill>
                <a:prstDash val="sysDot"/>
                <a:miter lim="800000"/>
                <a:headEnd type="none" w="med" len="med"/>
                <a:tailEnd type="none" w="med" len="med"/>
              </a:ln>
              <a:extLst/>
            </p:spPr>
            <p:txBody>
              <a:bodyPr lIns="0" tIns="0" rIns="0" bIns="0"/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74" name="Oval 19"/>
              <p:cNvSpPr>
                <a:spLocks/>
              </p:cNvSpPr>
              <p:nvPr/>
            </p:nvSpPr>
            <p:spPr bwMode="auto">
              <a:xfrm>
                <a:off x="195" y="193"/>
                <a:ext cx="2882" cy="2881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>
                        <a:alpha val="84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sp>
          <p:nvSpPr>
            <p:cNvPr id="71" name="Rectangle 21"/>
            <p:cNvSpPr>
              <a:spLocks/>
            </p:cNvSpPr>
            <p:nvPr/>
          </p:nvSpPr>
          <p:spPr bwMode="auto">
            <a:xfrm>
              <a:off x="854" y="745"/>
              <a:ext cx="1808" cy="7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>
                <a:lnSpc>
                  <a:spcPct val="75000"/>
                </a:lnSpc>
              </a:pPr>
              <a:r>
                <a:rPr lang="zh-CN" altLang="en-US" sz="2133" dirty="0">
                  <a:solidFill>
                    <a:srgbClr val="FFFFFF"/>
                  </a:solidFill>
                  <a:cs typeface="+mn-ea"/>
                  <a:sym typeface="+mn-lt"/>
                </a:rPr>
                <a:t>单击此处</a:t>
              </a:r>
            </a:p>
            <a:p>
              <a:pPr>
                <a:lnSpc>
                  <a:spcPct val="75000"/>
                </a:lnSpc>
              </a:pPr>
              <a:r>
                <a:rPr lang="zh-CN" altLang="en-US" sz="2133" dirty="0">
                  <a:solidFill>
                    <a:srgbClr val="FFFFFF"/>
                  </a:solidFill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72" name="Rectangle 22"/>
            <p:cNvSpPr>
              <a:spLocks/>
            </p:cNvSpPr>
            <p:nvPr/>
          </p:nvSpPr>
          <p:spPr bwMode="auto">
            <a:xfrm>
              <a:off x="775" y="1594"/>
              <a:ext cx="2096" cy="11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>
                <a:lnSpc>
                  <a:spcPct val="114000"/>
                </a:lnSpc>
              </a:pPr>
              <a:r>
                <a:rPr lang="zh-CN" altLang="en-US" sz="1067" dirty="0">
                  <a:solidFill>
                    <a:schemeClr val="bg1"/>
                  </a:solidFill>
                  <a:cs typeface="+mn-ea"/>
                  <a:sym typeface="+mn-lt"/>
                </a:rPr>
                <a:t>此处添加详细文本描述，建议与标题相关并符合整体语言风格</a:t>
              </a:r>
              <a:endParaRPr lang="en-US" sz="1067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5" name="Group 17"/>
          <p:cNvGrpSpPr>
            <a:grpSpLocks/>
          </p:cNvGrpSpPr>
          <p:nvPr/>
        </p:nvGrpSpPr>
        <p:grpSpPr bwMode="auto">
          <a:xfrm>
            <a:off x="9682024" y="2761434"/>
            <a:ext cx="1248728" cy="1248728"/>
            <a:chOff x="0" y="0"/>
            <a:chExt cx="3263" cy="3263"/>
          </a:xfrm>
        </p:grpSpPr>
        <p:grpSp>
          <p:nvGrpSpPr>
            <p:cNvPr id="76" name="Group 18"/>
            <p:cNvGrpSpPr>
              <a:grpSpLocks/>
            </p:cNvGrpSpPr>
            <p:nvPr/>
          </p:nvGrpSpPr>
          <p:grpSpPr bwMode="auto">
            <a:xfrm>
              <a:off x="0" y="0"/>
              <a:ext cx="3263" cy="3263"/>
              <a:chOff x="0" y="0"/>
              <a:chExt cx="3263" cy="3263"/>
            </a:xfrm>
          </p:grpSpPr>
          <p:sp>
            <p:nvSpPr>
              <p:cNvPr id="78" name="Oval 20"/>
              <p:cNvSpPr>
                <a:spLocks/>
              </p:cNvSpPr>
              <p:nvPr/>
            </p:nvSpPr>
            <p:spPr bwMode="auto">
              <a:xfrm>
                <a:off x="0" y="0"/>
                <a:ext cx="3263" cy="3263"/>
              </a:xfrm>
              <a:prstGeom prst="ellipse">
                <a:avLst/>
              </a:prstGeom>
              <a:solidFill>
                <a:srgbClr val="FFFFFF"/>
              </a:solidFill>
              <a:ln w="19050" cap="rnd">
                <a:solidFill>
                  <a:schemeClr val="accent3">
                    <a:alpha val="84999"/>
                  </a:schemeClr>
                </a:solidFill>
                <a:prstDash val="sysDot"/>
                <a:miter lim="800000"/>
                <a:headEnd type="none" w="med" len="med"/>
                <a:tailEnd type="none" w="med" len="med"/>
              </a:ln>
              <a:extLst/>
            </p:spPr>
            <p:txBody>
              <a:bodyPr lIns="0" tIns="0" rIns="0" bIns="0"/>
              <a:lstStyle/>
              <a:p>
                <a:endParaRPr lang="en-US" sz="1467">
                  <a:cs typeface="+mn-ea"/>
                  <a:sym typeface="+mn-lt"/>
                </a:endParaRPr>
              </a:p>
            </p:txBody>
          </p:sp>
          <p:sp>
            <p:nvSpPr>
              <p:cNvPr id="79" name="Oval 19"/>
              <p:cNvSpPr>
                <a:spLocks/>
              </p:cNvSpPr>
              <p:nvPr/>
            </p:nvSpPr>
            <p:spPr bwMode="auto">
              <a:xfrm>
                <a:off x="195" y="193"/>
                <a:ext cx="2882" cy="2881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>
                        <a:alpha val="84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467">
                  <a:cs typeface="+mn-ea"/>
                  <a:sym typeface="+mn-lt"/>
                </a:endParaRPr>
              </a:p>
            </p:txBody>
          </p:sp>
        </p:grpSp>
        <p:sp>
          <p:nvSpPr>
            <p:cNvPr id="77" name="Rectangle 21"/>
            <p:cNvSpPr>
              <a:spLocks/>
            </p:cNvSpPr>
            <p:nvPr/>
          </p:nvSpPr>
          <p:spPr bwMode="auto">
            <a:xfrm>
              <a:off x="810" y="1413"/>
              <a:ext cx="2188" cy="10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>
                <a:lnSpc>
                  <a:spcPct val="70000"/>
                </a:lnSpc>
              </a:pPr>
              <a:r>
                <a:rPr lang="en-US" sz="2800" b="1" dirty="0">
                  <a:solidFill>
                    <a:srgbClr val="FFFFFF"/>
                  </a:solidFill>
                  <a:cs typeface="+mn-ea"/>
                  <a:sym typeface="+mn-lt"/>
                </a:rPr>
                <a:t>13%</a:t>
              </a:r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pPr/>
              <a:t>5</a:t>
            </a:fld>
            <a:endParaRPr lang="zh-CN" altLang="en-US" dirty="0"/>
          </a:p>
        </p:txBody>
      </p:sp>
      <p:sp>
        <p:nvSpPr>
          <p:cNvPr id="80" name="Rectangle 4_1"/>
          <p:cNvSpPr/>
          <p:nvPr/>
        </p:nvSpPr>
        <p:spPr>
          <a:xfrm>
            <a:off x="142350" y="158720"/>
            <a:ext cx="2852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</p:spTree>
    <p:extLst>
      <p:ext uri="{BB962C8B-B14F-4D97-AF65-F5344CB8AC3E}">
        <p14:creationId xmlns:p14="http://schemas.microsoft.com/office/powerpoint/2010/main" val="1421656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3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800"/>
                            </p:stCondLst>
                            <p:childTnLst>
                              <p:par>
                                <p:cTn id="29" presetID="23" presetClass="entr" presetSubtype="3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300"/>
                            </p:stCondLst>
                            <p:childTnLst>
                              <p:par>
                                <p:cTn id="36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800"/>
                            </p:stCondLst>
                            <p:childTnLst>
                              <p:par>
                                <p:cTn id="41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300"/>
                            </p:stCondLst>
                            <p:childTnLst>
                              <p:par>
                                <p:cTn id="4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6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900"/>
                            </p:stCondLst>
                            <p:childTnLst>
                              <p:par>
                                <p:cTn id="5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2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3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800"/>
                            </p:stCondLst>
                            <p:childTnLst>
                              <p:par>
                                <p:cTn id="6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100"/>
                            </p:stCondLst>
                            <p:childTnLst>
                              <p:par>
                                <p:cTn id="7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3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400"/>
                            </p:stCondLst>
                            <p:childTnLst>
                              <p:par>
                                <p:cTn id="7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6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700"/>
                            </p:stCondLst>
                            <p:childTnLst>
                              <p:par>
                                <p:cTn id="7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000"/>
                            </p:stCondLst>
                            <p:childTnLst>
                              <p:par>
                                <p:cTn id="8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300"/>
                            </p:stCondLst>
                            <p:childTnLst>
                              <p:par>
                                <p:cTn id="8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600"/>
                            </p:stCondLst>
                            <p:childTnLst>
                              <p:par>
                                <p:cTn id="9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Oval Callout 98"/>
          <p:cNvSpPr/>
          <p:nvPr/>
        </p:nvSpPr>
        <p:spPr bwMode="auto">
          <a:xfrm rot="19660752">
            <a:off x="5447118" y="1220869"/>
            <a:ext cx="1899832" cy="1863636"/>
          </a:xfrm>
          <a:prstGeom prst="wedgeEllipseCallout">
            <a:avLst/>
          </a:prstGeom>
          <a:solidFill>
            <a:srgbClr val="C0000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endParaRPr lang="en-US" sz="7466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44" name="Freeform 6"/>
          <p:cNvSpPr>
            <a:spLocks/>
          </p:cNvSpPr>
          <p:nvPr/>
        </p:nvSpPr>
        <p:spPr bwMode="auto">
          <a:xfrm>
            <a:off x="239350" y="3511481"/>
            <a:ext cx="11935379" cy="3690833"/>
          </a:xfrm>
          <a:custGeom>
            <a:avLst/>
            <a:gdLst>
              <a:gd name="T0" fmla="*/ 3078 w 4268"/>
              <a:gd name="T1" fmla="*/ 3 h 1326"/>
              <a:gd name="T2" fmla="*/ 3355 w 4268"/>
              <a:gd name="T3" fmla="*/ 18 h 1326"/>
              <a:gd name="T4" fmla="*/ 3647 w 4268"/>
              <a:gd name="T5" fmla="*/ 50 h 1326"/>
              <a:gd name="T6" fmla="*/ 3951 w 4268"/>
              <a:gd name="T7" fmla="*/ 100 h 1326"/>
              <a:gd name="T8" fmla="*/ 4268 w 4268"/>
              <a:gd name="T9" fmla="*/ 168 h 1326"/>
              <a:gd name="T10" fmla="*/ 4106 w 4268"/>
              <a:gd name="T11" fmla="*/ 140 h 1326"/>
              <a:gd name="T12" fmla="*/ 3795 w 4268"/>
              <a:gd name="T13" fmla="*/ 80 h 1326"/>
              <a:gd name="T14" fmla="*/ 3499 w 4268"/>
              <a:gd name="T15" fmla="*/ 40 h 1326"/>
              <a:gd name="T16" fmla="*/ 3215 w 4268"/>
              <a:gd name="T17" fmla="*/ 16 h 1326"/>
              <a:gd name="T18" fmla="*/ 2943 w 4268"/>
              <a:gd name="T19" fmla="*/ 9 h 1326"/>
              <a:gd name="T20" fmla="*/ 2636 w 4268"/>
              <a:gd name="T21" fmla="*/ 18 h 1326"/>
              <a:gd name="T22" fmla="*/ 2348 w 4268"/>
              <a:gd name="T23" fmla="*/ 48 h 1326"/>
              <a:gd name="T24" fmla="*/ 2077 w 4268"/>
              <a:gd name="T25" fmla="*/ 93 h 1326"/>
              <a:gd name="T26" fmla="*/ 1825 w 4268"/>
              <a:gd name="T27" fmla="*/ 153 h 1326"/>
              <a:gd name="T28" fmla="*/ 1589 w 4268"/>
              <a:gd name="T29" fmla="*/ 225 h 1326"/>
              <a:gd name="T30" fmla="*/ 1370 w 4268"/>
              <a:gd name="T31" fmla="*/ 308 h 1326"/>
              <a:gd name="T32" fmla="*/ 1169 w 4268"/>
              <a:gd name="T33" fmla="*/ 398 h 1326"/>
              <a:gd name="T34" fmla="*/ 985 w 4268"/>
              <a:gd name="T35" fmla="*/ 494 h 1326"/>
              <a:gd name="T36" fmla="*/ 817 w 4268"/>
              <a:gd name="T37" fmla="*/ 595 h 1326"/>
              <a:gd name="T38" fmla="*/ 666 w 4268"/>
              <a:gd name="T39" fmla="*/ 696 h 1326"/>
              <a:gd name="T40" fmla="*/ 531 w 4268"/>
              <a:gd name="T41" fmla="*/ 797 h 1326"/>
              <a:gd name="T42" fmla="*/ 412 w 4268"/>
              <a:gd name="T43" fmla="*/ 895 h 1326"/>
              <a:gd name="T44" fmla="*/ 308 w 4268"/>
              <a:gd name="T45" fmla="*/ 988 h 1326"/>
              <a:gd name="T46" fmla="*/ 221 w 4268"/>
              <a:gd name="T47" fmla="*/ 1075 h 1326"/>
              <a:gd name="T48" fmla="*/ 149 w 4268"/>
              <a:gd name="T49" fmla="*/ 1151 h 1326"/>
              <a:gd name="T50" fmla="*/ 91 w 4268"/>
              <a:gd name="T51" fmla="*/ 1217 h 1326"/>
              <a:gd name="T52" fmla="*/ 49 w 4268"/>
              <a:gd name="T53" fmla="*/ 1269 h 1326"/>
              <a:gd name="T54" fmla="*/ 22 w 4268"/>
              <a:gd name="T55" fmla="*/ 1305 h 1326"/>
              <a:gd name="T56" fmla="*/ 8 w 4268"/>
              <a:gd name="T57" fmla="*/ 1323 h 1326"/>
              <a:gd name="T58" fmla="*/ 6 w 4268"/>
              <a:gd name="T59" fmla="*/ 1326 h 1326"/>
              <a:gd name="T60" fmla="*/ 1 w 4268"/>
              <a:gd name="T61" fmla="*/ 1318 h 1326"/>
              <a:gd name="T62" fmla="*/ 17 w 4268"/>
              <a:gd name="T63" fmla="*/ 1298 h 1326"/>
              <a:gd name="T64" fmla="*/ 47 w 4268"/>
              <a:gd name="T65" fmla="*/ 1259 h 1326"/>
              <a:gd name="T66" fmla="*/ 93 w 4268"/>
              <a:gd name="T67" fmla="*/ 1203 h 1326"/>
              <a:gd name="T68" fmla="*/ 154 w 4268"/>
              <a:gd name="T69" fmla="*/ 1135 h 1326"/>
              <a:gd name="T70" fmla="*/ 230 w 4268"/>
              <a:gd name="T71" fmla="*/ 1053 h 1326"/>
              <a:gd name="T72" fmla="*/ 324 w 4268"/>
              <a:gd name="T73" fmla="*/ 964 h 1326"/>
              <a:gd name="T74" fmla="*/ 434 w 4268"/>
              <a:gd name="T75" fmla="*/ 867 h 1326"/>
              <a:gd name="T76" fmla="*/ 561 w 4268"/>
              <a:gd name="T77" fmla="*/ 765 h 1326"/>
              <a:gd name="T78" fmla="*/ 703 w 4268"/>
              <a:gd name="T79" fmla="*/ 661 h 1326"/>
              <a:gd name="T80" fmla="*/ 864 w 4268"/>
              <a:gd name="T81" fmla="*/ 556 h 1326"/>
              <a:gd name="T82" fmla="*/ 1040 w 4268"/>
              <a:gd name="T83" fmla="*/ 455 h 1326"/>
              <a:gd name="T84" fmla="*/ 1235 w 4268"/>
              <a:gd name="T85" fmla="*/ 358 h 1326"/>
              <a:gd name="T86" fmla="*/ 1448 w 4268"/>
              <a:gd name="T87" fmla="*/ 268 h 1326"/>
              <a:gd name="T88" fmla="*/ 1678 w 4268"/>
              <a:gd name="T89" fmla="*/ 188 h 1326"/>
              <a:gd name="T90" fmla="*/ 1927 w 4268"/>
              <a:gd name="T91" fmla="*/ 119 h 1326"/>
              <a:gd name="T92" fmla="*/ 2194 w 4268"/>
              <a:gd name="T93" fmla="*/ 63 h 1326"/>
              <a:gd name="T94" fmla="*/ 2480 w 4268"/>
              <a:gd name="T95" fmla="*/ 23 h 1326"/>
              <a:gd name="T96" fmla="*/ 2784 w 4268"/>
              <a:gd name="T97" fmla="*/ 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268" h="1326">
                <a:moveTo>
                  <a:pt x="2943" y="0"/>
                </a:moveTo>
                <a:lnTo>
                  <a:pt x="3078" y="3"/>
                </a:lnTo>
                <a:lnTo>
                  <a:pt x="3215" y="8"/>
                </a:lnTo>
                <a:lnTo>
                  <a:pt x="3355" y="18"/>
                </a:lnTo>
                <a:lnTo>
                  <a:pt x="3500" y="31"/>
                </a:lnTo>
                <a:lnTo>
                  <a:pt x="3647" y="50"/>
                </a:lnTo>
                <a:lnTo>
                  <a:pt x="3797" y="72"/>
                </a:lnTo>
                <a:lnTo>
                  <a:pt x="3951" y="100"/>
                </a:lnTo>
                <a:lnTo>
                  <a:pt x="4109" y="132"/>
                </a:lnTo>
                <a:lnTo>
                  <a:pt x="4268" y="168"/>
                </a:lnTo>
                <a:lnTo>
                  <a:pt x="4267" y="176"/>
                </a:lnTo>
                <a:lnTo>
                  <a:pt x="4106" y="140"/>
                </a:lnTo>
                <a:lnTo>
                  <a:pt x="3950" y="107"/>
                </a:lnTo>
                <a:lnTo>
                  <a:pt x="3795" y="80"/>
                </a:lnTo>
                <a:lnTo>
                  <a:pt x="3645" y="58"/>
                </a:lnTo>
                <a:lnTo>
                  <a:pt x="3499" y="40"/>
                </a:lnTo>
                <a:lnTo>
                  <a:pt x="3355" y="26"/>
                </a:lnTo>
                <a:lnTo>
                  <a:pt x="3215" y="16"/>
                </a:lnTo>
                <a:lnTo>
                  <a:pt x="3078" y="10"/>
                </a:lnTo>
                <a:lnTo>
                  <a:pt x="2943" y="9"/>
                </a:lnTo>
                <a:lnTo>
                  <a:pt x="2788" y="12"/>
                </a:lnTo>
                <a:lnTo>
                  <a:pt x="2636" y="18"/>
                </a:lnTo>
                <a:lnTo>
                  <a:pt x="2490" y="31"/>
                </a:lnTo>
                <a:lnTo>
                  <a:pt x="2348" y="48"/>
                </a:lnTo>
                <a:lnTo>
                  <a:pt x="2210" y="69"/>
                </a:lnTo>
                <a:lnTo>
                  <a:pt x="2077" y="93"/>
                </a:lnTo>
                <a:lnTo>
                  <a:pt x="1949" y="122"/>
                </a:lnTo>
                <a:lnTo>
                  <a:pt x="1825" y="153"/>
                </a:lnTo>
                <a:lnTo>
                  <a:pt x="1704" y="188"/>
                </a:lnTo>
                <a:lnTo>
                  <a:pt x="1589" y="225"/>
                </a:lnTo>
                <a:lnTo>
                  <a:pt x="1478" y="265"/>
                </a:lnTo>
                <a:lnTo>
                  <a:pt x="1370" y="308"/>
                </a:lnTo>
                <a:lnTo>
                  <a:pt x="1268" y="352"/>
                </a:lnTo>
                <a:lnTo>
                  <a:pt x="1169" y="398"/>
                </a:lnTo>
                <a:lnTo>
                  <a:pt x="1075" y="446"/>
                </a:lnTo>
                <a:lnTo>
                  <a:pt x="985" y="494"/>
                </a:lnTo>
                <a:lnTo>
                  <a:pt x="899" y="545"/>
                </a:lnTo>
                <a:lnTo>
                  <a:pt x="817" y="595"/>
                </a:lnTo>
                <a:lnTo>
                  <a:pt x="739" y="646"/>
                </a:lnTo>
                <a:lnTo>
                  <a:pt x="666" y="696"/>
                </a:lnTo>
                <a:lnTo>
                  <a:pt x="597" y="748"/>
                </a:lnTo>
                <a:lnTo>
                  <a:pt x="531" y="797"/>
                </a:lnTo>
                <a:lnTo>
                  <a:pt x="470" y="847"/>
                </a:lnTo>
                <a:lnTo>
                  <a:pt x="412" y="895"/>
                </a:lnTo>
                <a:lnTo>
                  <a:pt x="359" y="943"/>
                </a:lnTo>
                <a:lnTo>
                  <a:pt x="308" y="988"/>
                </a:lnTo>
                <a:lnTo>
                  <a:pt x="263" y="1032"/>
                </a:lnTo>
                <a:lnTo>
                  <a:pt x="221" y="1075"/>
                </a:lnTo>
                <a:lnTo>
                  <a:pt x="183" y="1115"/>
                </a:lnTo>
                <a:lnTo>
                  <a:pt x="149" y="1151"/>
                </a:lnTo>
                <a:lnTo>
                  <a:pt x="118" y="1186"/>
                </a:lnTo>
                <a:lnTo>
                  <a:pt x="91" y="1217"/>
                </a:lnTo>
                <a:lnTo>
                  <a:pt x="69" y="1246"/>
                </a:lnTo>
                <a:lnTo>
                  <a:pt x="49" y="1269"/>
                </a:lnTo>
                <a:lnTo>
                  <a:pt x="34" y="1288"/>
                </a:lnTo>
                <a:lnTo>
                  <a:pt x="22" y="1305"/>
                </a:lnTo>
                <a:lnTo>
                  <a:pt x="13" y="1317"/>
                </a:lnTo>
                <a:lnTo>
                  <a:pt x="8" y="1323"/>
                </a:lnTo>
                <a:lnTo>
                  <a:pt x="6" y="1326"/>
                </a:lnTo>
                <a:lnTo>
                  <a:pt x="6" y="1326"/>
                </a:lnTo>
                <a:lnTo>
                  <a:pt x="0" y="1321"/>
                </a:lnTo>
                <a:lnTo>
                  <a:pt x="1" y="1318"/>
                </a:lnTo>
                <a:lnTo>
                  <a:pt x="8" y="1310"/>
                </a:lnTo>
                <a:lnTo>
                  <a:pt x="17" y="1298"/>
                </a:lnTo>
                <a:lnTo>
                  <a:pt x="30" y="1281"/>
                </a:lnTo>
                <a:lnTo>
                  <a:pt x="47" y="1259"/>
                </a:lnTo>
                <a:lnTo>
                  <a:pt x="67" y="1233"/>
                </a:lnTo>
                <a:lnTo>
                  <a:pt x="93" y="1203"/>
                </a:lnTo>
                <a:lnTo>
                  <a:pt x="122" y="1171"/>
                </a:lnTo>
                <a:lnTo>
                  <a:pt x="154" y="1135"/>
                </a:lnTo>
                <a:lnTo>
                  <a:pt x="190" y="1094"/>
                </a:lnTo>
                <a:lnTo>
                  <a:pt x="230" y="1053"/>
                </a:lnTo>
                <a:lnTo>
                  <a:pt x="276" y="1009"/>
                </a:lnTo>
                <a:lnTo>
                  <a:pt x="324" y="964"/>
                </a:lnTo>
                <a:lnTo>
                  <a:pt x="377" y="916"/>
                </a:lnTo>
                <a:lnTo>
                  <a:pt x="434" y="867"/>
                </a:lnTo>
                <a:lnTo>
                  <a:pt x="495" y="816"/>
                </a:lnTo>
                <a:lnTo>
                  <a:pt x="561" y="765"/>
                </a:lnTo>
                <a:lnTo>
                  <a:pt x="629" y="713"/>
                </a:lnTo>
                <a:lnTo>
                  <a:pt x="703" y="661"/>
                </a:lnTo>
                <a:lnTo>
                  <a:pt x="781" y="609"/>
                </a:lnTo>
                <a:lnTo>
                  <a:pt x="864" y="556"/>
                </a:lnTo>
                <a:lnTo>
                  <a:pt x="949" y="506"/>
                </a:lnTo>
                <a:lnTo>
                  <a:pt x="1040" y="455"/>
                </a:lnTo>
                <a:lnTo>
                  <a:pt x="1136" y="406"/>
                </a:lnTo>
                <a:lnTo>
                  <a:pt x="1235" y="358"/>
                </a:lnTo>
                <a:lnTo>
                  <a:pt x="1339" y="312"/>
                </a:lnTo>
                <a:lnTo>
                  <a:pt x="1448" y="268"/>
                </a:lnTo>
                <a:lnTo>
                  <a:pt x="1560" y="226"/>
                </a:lnTo>
                <a:lnTo>
                  <a:pt x="1678" y="188"/>
                </a:lnTo>
                <a:lnTo>
                  <a:pt x="1800" y="151"/>
                </a:lnTo>
                <a:lnTo>
                  <a:pt x="1927" y="119"/>
                </a:lnTo>
                <a:lnTo>
                  <a:pt x="2058" y="89"/>
                </a:lnTo>
                <a:lnTo>
                  <a:pt x="2194" y="63"/>
                </a:lnTo>
                <a:lnTo>
                  <a:pt x="2335" y="41"/>
                </a:lnTo>
                <a:lnTo>
                  <a:pt x="2480" y="23"/>
                </a:lnTo>
                <a:lnTo>
                  <a:pt x="2630" y="12"/>
                </a:lnTo>
                <a:lnTo>
                  <a:pt x="2784" y="3"/>
                </a:lnTo>
                <a:lnTo>
                  <a:pt x="2943" y="0"/>
                </a:lnTo>
                <a:close/>
              </a:path>
            </a:pathLst>
          </a:custGeom>
          <a:solidFill>
            <a:schemeClr val="bg2"/>
          </a:solidFill>
          <a:ln w="28575">
            <a:solidFill>
              <a:schemeClr val="bg2"/>
            </a:solidFill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45" name="Oval Callout 10"/>
          <p:cNvSpPr/>
          <p:nvPr/>
        </p:nvSpPr>
        <p:spPr bwMode="auto">
          <a:xfrm rot="19660752">
            <a:off x="685624" y="3052690"/>
            <a:ext cx="1899832" cy="1863636"/>
          </a:xfrm>
          <a:prstGeom prst="wedgeEllipseCallout">
            <a:avLst/>
          </a:prstGeom>
          <a:solidFill>
            <a:srgbClr val="C0000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endParaRPr lang="en-US" sz="7466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46" name="Oval 9"/>
          <p:cNvSpPr/>
          <p:nvPr/>
        </p:nvSpPr>
        <p:spPr bwMode="auto">
          <a:xfrm>
            <a:off x="1816162" y="5343465"/>
            <a:ext cx="359524" cy="359524"/>
          </a:xfrm>
          <a:prstGeom prst="ellipse">
            <a:avLst/>
          </a:prstGeom>
          <a:solidFill>
            <a:srgbClr val="C0000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endParaRPr lang="en-US" sz="7466">
              <a:solidFill>
                <a:srgbClr val="000000"/>
              </a:solidFill>
              <a:cs typeface="+mn-ea"/>
              <a:sym typeface="+mn-lt"/>
            </a:endParaRPr>
          </a:p>
        </p:txBody>
      </p:sp>
      <p:grpSp>
        <p:nvGrpSpPr>
          <p:cNvPr id="52" name="Group 13"/>
          <p:cNvGrpSpPr/>
          <p:nvPr/>
        </p:nvGrpSpPr>
        <p:grpSpPr>
          <a:xfrm>
            <a:off x="1916178" y="5774599"/>
            <a:ext cx="1972331" cy="812800"/>
            <a:chOff x="1346975" y="3867894"/>
            <a:chExt cx="1479248" cy="609600"/>
          </a:xfrm>
        </p:grpSpPr>
        <p:sp>
          <p:nvSpPr>
            <p:cNvPr id="53" name="Rectangle 17"/>
            <p:cNvSpPr>
              <a:spLocks/>
            </p:cNvSpPr>
            <p:nvPr/>
          </p:nvSpPr>
          <p:spPr bwMode="auto">
            <a:xfrm>
              <a:off x="1583211" y="3867894"/>
              <a:ext cx="1243012" cy="609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l">
                <a:lnSpc>
                  <a:spcPct val="125000"/>
                </a:lnSpc>
              </a:pP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此处添加详细文本描述，建议与标题相关并符合整体语言风格</a:t>
              </a:r>
              <a:endParaRPr 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4" name="Rectangle 12"/>
            <p:cNvSpPr>
              <a:spLocks/>
            </p:cNvSpPr>
            <p:nvPr/>
          </p:nvSpPr>
          <p:spPr bwMode="auto">
            <a:xfrm>
              <a:off x="1346975" y="3867894"/>
              <a:ext cx="414747" cy="304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l"/>
              <a:r>
                <a:rPr lang="en-US" sz="2133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01</a:t>
              </a:r>
            </a:p>
          </p:txBody>
        </p:sp>
      </p:grpSp>
      <p:sp>
        <p:nvSpPr>
          <p:cNvPr id="67" name="Oval Callout 85"/>
          <p:cNvSpPr/>
          <p:nvPr/>
        </p:nvSpPr>
        <p:spPr bwMode="auto">
          <a:xfrm rot="6698317">
            <a:off x="4021761" y="4490302"/>
            <a:ext cx="1899832" cy="1863636"/>
          </a:xfrm>
          <a:prstGeom prst="wedgeEllipseCallout">
            <a:avLst/>
          </a:prstGeom>
          <a:solidFill>
            <a:schemeClr val="tx1">
              <a:lumMod val="85000"/>
              <a:lumOff val="1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endParaRPr lang="en-US" sz="7466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68" name="Oval 86"/>
          <p:cNvSpPr/>
          <p:nvPr/>
        </p:nvSpPr>
        <p:spPr bwMode="auto">
          <a:xfrm rot="8637565">
            <a:off x="3641259" y="4262310"/>
            <a:ext cx="359524" cy="35952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endParaRPr lang="en-US" sz="7466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69" name="Oval Callout 93"/>
          <p:cNvSpPr/>
          <p:nvPr/>
        </p:nvSpPr>
        <p:spPr bwMode="auto">
          <a:xfrm rot="7885625">
            <a:off x="9240906" y="3920878"/>
            <a:ext cx="1899832" cy="1863636"/>
          </a:xfrm>
          <a:prstGeom prst="wedgeEllipseCallout">
            <a:avLst/>
          </a:prstGeom>
          <a:solidFill>
            <a:schemeClr val="tx1">
              <a:lumMod val="85000"/>
              <a:lumOff val="1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endParaRPr lang="en-US" sz="7466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70" name="Oval 94"/>
          <p:cNvSpPr/>
          <p:nvPr/>
        </p:nvSpPr>
        <p:spPr bwMode="auto">
          <a:xfrm rot="9824873">
            <a:off x="9256359" y="3371730"/>
            <a:ext cx="359524" cy="35952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endParaRPr lang="en-US" sz="7466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71" name="Oval 99"/>
          <p:cNvSpPr/>
          <p:nvPr/>
        </p:nvSpPr>
        <p:spPr bwMode="auto">
          <a:xfrm>
            <a:off x="6577656" y="3433346"/>
            <a:ext cx="359524" cy="359524"/>
          </a:xfrm>
          <a:prstGeom prst="ellipse">
            <a:avLst/>
          </a:prstGeom>
          <a:solidFill>
            <a:srgbClr val="C0000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endParaRPr lang="en-US" sz="7466">
              <a:solidFill>
                <a:srgbClr val="000000"/>
              </a:solidFill>
              <a:cs typeface="+mn-ea"/>
              <a:sym typeface="+mn-lt"/>
            </a:endParaRPr>
          </a:p>
        </p:txBody>
      </p:sp>
      <p:grpSp>
        <p:nvGrpSpPr>
          <p:cNvPr id="72" name="Group 123"/>
          <p:cNvGrpSpPr/>
          <p:nvPr/>
        </p:nvGrpSpPr>
        <p:grpSpPr>
          <a:xfrm>
            <a:off x="6477916" y="3926019"/>
            <a:ext cx="2124664" cy="812800"/>
            <a:chOff x="1232725" y="3867894"/>
            <a:chExt cx="1593498" cy="609600"/>
          </a:xfrm>
        </p:grpSpPr>
        <p:sp>
          <p:nvSpPr>
            <p:cNvPr id="73" name="Rectangle 17"/>
            <p:cNvSpPr>
              <a:spLocks/>
            </p:cNvSpPr>
            <p:nvPr/>
          </p:nvSpPr>
          <p:spPr bwMode="auto">
            <a:xfrm>
              <a:off x="1583211" y="3867894"/>
              <a:ext cx="1243012" cy="609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l">
                <a:lnSpc>
                  <a:spcPct val="125000"/>
                </a:lnSpc>
              </a:pP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此处添加详细文本描述，建议与标题相关并符合整体语言风格</a:t>
              </a:r>
              <a:endParaRPr 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4" name="Rectangle 12"/>
            <p:cNvSpPr>
              <a:spLocks/>
            </p:cNvSpPr>
            <p:nvPr/>
          </p:nvSpPr>
          <p:spPr bwMode="auto">
            <a:xfrm>
              <a:off x="1232725" y="3867894"/>
              <a:ext cx="317320" cy="304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l"/>
              <a:r>
                <a:rPr lang="en-US" sz="2133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03</a:t>
              </a:r>
            </a:p>
          </p:txBody>
        </p:sp>
      </p:grpSp>
      <p:grpSp>
        <p:nvGrpSpPr>
          <p:cNvPr id="75" name="Group 126"/>
          <p:cNvGrpSpPr/>
          <p:nvPr/>
        </p:nvGrpSpPr>
        <p:grpSpPr>
          <a:xfrm>
            <a:off x="9136355" y="2458256"/>
            <a:ext cx="2073916" cy="812800"/>
            <a:chOff x="1270786" y="3867894"/>
            <a:chExt cx="1555437" cy="609600"/>
          </a:xfrm>
        </p:grpSpPr>
        <p:sp>
          <p:nvSpPr>
            <p:cNvPr id="76" name="Rectangle 17"/>
            <p:cNvSpPr>
              <a:spLocks/>
            </p:cNvSpPr>
            <p:nvPr/>
          </p:nvSpPr>
          <p:spPr bwMode="auto">
            <a:xfrm>
              <a:off x="1583211" y="3867894"/>
              <a:ext cx="1243012" cy="609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>
                <a:lnSpc>
                  <a:spcPct val="125000"/>
                </a:lnSpc>
              </a:pP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此处添加详细文本描述，建议与标题相关并符合整体语言风格</a:t>
              </a:r>
              <a:endParaRPr 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7" name="Rectangle 12"/>
            <p:cNvSpPr>
              <a:spLocks/>
            </p:cNvSpPr>
            <p:nvPr/>
          </p:nvSpPr>
          <p:spPr bwMode="auto">
            <a:xfrm>
              <a:off x="1270786" y="3867894"/>
              <a:ext cx="279259" cy="304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l"/>
              <a:r>
                <a:rPr lang="en-US" sz="2133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04</a:t>
              </a:r>
            </a:p>
          </p:txBody>
        </p:sp>
      </p:grpSp>
      <p:grpSp>
        <p:nvGrpSpPr>
          <p:cNvPr id="78" name="Group 129"/>
          <p:cNvGrpSpPr/>
          <p:nvPr/>
        </p:nvGrpSpPr>
        <p:grpSpPr>
          <a:xfrm>
            <a:off x="3286104" y="3150128"/>
            <a:ext cx="2073180" cy="812800"/>
            <a:chOff x="1271338" y="3867894"/>
            <a:chExt cx="1554885" cy="609600"/>
          </a:xfrm>
        </p:grpSpPr>
        <p:sp>
          <p:nvSpPr>
            <p:cNvPr id="79" name="Rectangle 17"/>
            <p:cNvSpPr>
              <a:spLocks/>
            </p:cNvSpPr>
            <p:nvPr/>
          </p:nvSpPr>
          <p:spPr bwMode="auto">
            <a:xfrm>
              <a:off x="1583211" y="3867894"/>
              <a:ext cx="1243012" cy="609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l">
                <a:lnSpc>
                  <a:spcPct val="125000"/>
                </a:lnSpc>
              </a:pPr>
              <a:r>
                <a:rPr lang="zh-CN" altLang="en-US" sz="10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此处添加详细文本描述，建议与标题相关并符合整体语言风格</a:t>
              </a:r>
              <a:endParaRPr lang="en-US" sz="106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80" name="Rectangle 12"/>
            <p:cNvSpPr>
              <a:spLocks/>
            </p:cNvSpPr>
            <p:nvPr/>
          </p:nvSpPr>
          <p:spPr bwMode="auto">
            <a:xfrm>
              <a:off x="1271338" y="3867894"/>
              <a:ext cx="278707" cy="304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l"/>
              <a:r>
                <a:rPr lang="en-US" sz="2133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02</a:t>
              </a:r>
            </a:p>
          </p:txBody>
        </p:sp>
      </p:grpSp>
      <p:grpSp>
        <p:nvGrpSpPr>
          <p:cNvPr id="81" name="Group 2"/>
          <p:cNvGrpSpPr/>
          <p:nvPr/>
        </p:nvGrpSpPr>
        <p:grpSpPr>
          <a:xfrm>
            <a:off x="4160436" y="4754097"/>
            <a:ext cx="1657349" cy="1139988"/>
            <a:chOff x="3120326" y="3052543"/>
            <a:chExt cx="1243012" cy="854991"/>
          </a:xfrm>
        </p:grpSpPr>
        <p:sp>
          <p:nvSpPr>
            <p:cNvPr id="82" name="Rectangle 18"/>
            <p:cNvSpPr>
              <a:spLocks/>
            </p:cNvSpPr>
            <p:nvPr/>
          </p:nvSpPr>
          <p:spPr bwMode="auto">
            <a:xfrm>
              <a:off x="3120326" y="3569042"/>
              <a:ext cx="1243012" cy="3384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ctr"/>
              <a:r>
                <a:rPr lang="zh-CN" altLang="en-US" sz="2133" b="1" dirty="0" smtClean="0">
                  <a:solidFill>
                    <a:schemeClr val="bg1"/>
                  </a:solidFill>
                  <a:cs typeface="+mn-ea"/>
                  <a:sym typeface="+mn-lt"/>
                </a:rPr>
                <a:t>点击添加文字</a:t>
              </a:r>
              <a:endParaRPr lang="en-US" sz="2133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83" name="Freeform 6"/>
            <p:cNvSpPr>
              <a:spLocks noEditPoints="1"/>
            </p:cNvSpPr>
            <p:nvPr/>
          </p:nvSpPr>
          <p:spPr bwMode="auto">
            <a:xfrm>
              <a:off x="3497503" y="3052543"/>
              <a:ext cx="446075" cy="384412"/>
            </a:xfrm>
            <a:custGeom>
              <a:avLst/>
              <a:gdLst>
                <a:gd name="T0" fmla="*/ 47 w 51"/>
                <a:gd name="T1" fmla="*/ 44 h 44"/>
                <a:gd name="T2" fmla="*/ 0 w 51"/>
                <a:gd name="T3" fmla="*/ 40 h 44"/>
                <a:gd name="T4" fmla="*/ 4 w 51"/>
                <a:gd name="T5" fmla="*/ 0 h 44"/>
                <a:gd name="T6" fmla="*/ 51 w 51"/>
                <a:gd name="T7" fmla="*/ 4 h 44"/>
                <a:gd name="T8" fmla="*/ 10 w 51"/>
                <a:gd name="T9" fmla="*/ 5 h 44"/>
                <a:gd name="T10" fmla="*/ 5 w 51"/>
                <a:gd name="T11" fmla="*/ 3 h 44"/>
                <a:gd name="T12" fmla="*/ 3 w 51"/>
                <a:gd name="T13" fmla="*/ 8 h 44"/>
                <a:gd name="T14" fmla="*/ 9 w 51"/>
                <a:gd name="T15" fmla="*/ 10 h 44"/>
                <a:gd name="T16" fmla="*/ 10 w 51"/>
                <a:gd name="T17" fmla="*/ 5 h 44"/>
                <a:gd name="T18" fmla="*/ 9 w 51"/>
                <a:gd name="T19" fmla="*/ 13 h 44"/>
                <a:gd name="T20" fmla="*/ 3 w 51"/>
                <a:gd name="T21" fmla="*/ 15 h 44"/>
                <a:gd name="T22" fmla="*/ 5 w 51"/>
                <a:gd name="T23" fmla="*/ 20 h 44"/>
                <a:gd name="T24" fmla="*/ 10 w 51"/>
                <a:gd name="T25" fmla="*/ 18 h 44"/>
                <a:gd name="T26" fmla="*/ 10 w 51"/>
                <a:gd name="T27" fmla="*/ 25 h 44"/>
                <a:gd name="T28" fmla="*/ 5 w 51"/>
                <a:gd name="T29" fmla="*/ 24 h 44"/>
                <a:gd name="T30" fmla="*/ 3 w 51"/>
                <a:gd name="T31" fmla="*/ 29 h 44"/>
                <a:gd name="T32" fmla="*/ 9 w 51"/>
                <a:gd name="T33" fmla="*/ 30 h 44"/>
                <a:gd name="T34" fmla="*/ 10 w 51"/>
                <a:gd name="T35" fmla="*/ 25 h 44"/>
                <a:gd name="T36" fmla="*/ 9 w 51"/>
                <a:gd name="T37" fmla="*/ 34 h 44"/>
                <a:gd name="T38" fmla="*/ 3 w 51"/>
                <a:gd name="T39" fmla="*/ 36 h 44"/>
                <a:gd name="T40" fmla="*/ 5 w 51"/>
                <a:gd name="T41" fmla="*/ 41 h 44"/>
                <a:gd name="T42" fmla="*/ 10 w 51"/>
                <a:gd name="T43" fmla="*/ 39 h 44"/>
                <a:gd name="T44" fmla="*/ 38 w 51"/>
                <a:gd name="T45" fmla="*/ 5 h 44"/>
                <a:gd name="T46" fmla="*/ 15 w 51"/>
                <a:gd name="T47" fmla="*/ 3 h 44"/>
                <a:gd name="T48" fmla="*/ 14 w 51"/>
                <a:gd name="T49" fmla="*/ 18 h 44"/>
                <a:gd name="T50" fmla="*/ 36 w 51"/>
                <a:gd name="T51" fmla="*/ 20 h 44"/>
                <a:gd name="T52" fmla="*/ 38 w 51"/>
                <a:gd name="T53" fmla="*/ 5 h 44"/>
                <a:gd name="T54" fmla="*/ 36 w 51"/>
                <a:gd name="T55" fmla="*/ 24 h 44"/>
                <a:gd name="T56" fmla="*/ 14 w 51"/>
                <a:gd name="T57" fmla="*/ 25 h 44"/>
                <a:gd name="T58" fmla="*/ 15 w 51"/>
                <a:gd name="T59" fmla="*/ 41 h 44"/>
                <a:gd name="T60" fmla="*/ 38 w 51"/>
                <a:gd name="T61" fmla="*/ 39 h 44"/>
                <a:gd name="T62" fmla="*/ 48 w 51"/>
                <a:gd name="T63" fmla="*/ 5 h 44"/>
                <a:gd name="T64" fmla="*/ 43 w 51"/>
                <a:gd name="T65" fmla="*/ 3 h 44"/>
                <a:gd name="T66" fmla="*/ 41 w 51"/>
                <a:gd name="T67" fmla="*/ 8 h 44"/>
                <a:gd name="T68" fmla="*/ 46 w 51"/>
                <a:gd name="T69" fmla="*/ 10 h 44"/>
                <a:gd name="T70" fmla="*/ 48 w 51"/>
                <a:gd name="T71" fmla="*/ 5 h 44"/>
                <a:gd name="T72" fmla="*/ 46 w 51"/>
                <a:gd name="T73" fmla="*/ 13 h 44"/>
                <a:gd name="T74" fmla="*/ 41 w 51"/>
                <a:gd name="T75" fmla="*/ 15 h 44"/>
                <a:gd name="T76" fmla="*/ 43 w 51"/>
                <a:gd name="T77" fmla="*/ 20 h 44"/>
                <a:gd name="T78" fmla="*/ 48 w 51"/>
                <a:gd name="T79" fmla="*/ 18 h 44"/>
                <a:gd name="T80" fmla="*/ 48 w 51"/>
                <a:gd name="T81" fmla="*/ 25 h 44"/>
                <a:gd name="T82" fmla="*/ 43 w 51"/>
                <a:gd name="T83" fmla="*/ 24 h 44"/>
                <a:gd name="T84" fmla="*/ 41 w 51"/>
                <a:gd name="T85" fmla="*/ 29 h 44"/>
                <a:gd name="T86" fmla="*/ 46 w 51"/>
                <a:gd name="T87" fmla="*/ 30 h 44"/>
                <a:gd name="T88" fmla="*/ 48 w 51"/>
                <a:gd name="T89" fmla="*/ 25 h 44"/>
                <a:gd name="T90" fmla="*/ 46 w 51"/>
                <a:gd name="T91" fmla="*/ 34 h 44"/>
                <a:gd name="T92" fmla="*/ 41 w 51"/>
                <a:gd name="T93" fmla="*/ 36 h 44"/>
                <a:gd name="T94" fmla="*/ 43 w 51"/>
                <a:gd name="T95" fmla="*/ 41 h 44"/>
                <a:gd name="T96" fmla="*/ 48 w 51"/>
                <a:gd name="T97" fmla="*/ 3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1" h="44">
                  <a:moveTo>
                    <a:pt x="51" y="40"/>
                  </a:moveTo>
                  <a:cubicBezTo>
                    <a:pt x="51" y="42"/>
                    <a:pt x="49" y="44"/>
                    <a:pt x="47" y="44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2" y="44"/>
                    <a:pt x="0" y="42"/>
                    <a:pt x="0" y="4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9" y="0"/>
                    <a:pt x="51" y="1"/>
                    <a:pt x="51" y="4"/>
                  </a:cubicBezTo>
                  <a:lnTo>
                    <a:pt x="51" y="40"/>
                  </a:lnTo>
                  <a:close/>
                  <a:moveTo>
                    <a:pt x="10" y="5"/>
                  </a:moveTo>
                  <a:cubicBezTo>
                    <a:pt x="10" y="4"/>
                    <a:pt x="9" y="3"/>
                    <a:pt x="9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3" y="4"/>
                    <a:pt x="3" y="5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4" y="10"/>
                    <a:pt x="5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10" y="9"/>
                    <a:pt x="10" y="8"/>
                  </a:cubicBezTo>
                  <a:lnTo>
                    <a:pt x="10" y="5"/>
                  </a:lnTo>
                  <a:close/>
                  <a:moveTo>
                    <a:pt x="10" y="15"/>
                  </a:moveTo>
                  <a:cubicBezTo>
                    <a:pt x="10" y="14"/>
                    <a:pt x="9" y="13"/>
                    <a:pt x="9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3"/>
                    <a:pt x="3" y="14"/>
                    <a:pt x="3" y="15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9"/>
                    <a:pt x="4" y="20"/>
                    <a:pt x="5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10" y="19"/>
                    <a:pt x="10" y="18"/>
                  </a:cubicBezTo>
                  <a:lnTo>
                    <a:pt x="10" y="15"/>
                  </a:lnTo>
                  <a:close/>
                  <a:moveTo>
                    <a:pt x="10" y="25"/>
                  </a:moveTo>
                  <a:cubicBezTo>
                    <a:pt x="10" y="24"/>
                    <a:pt x="9" y="24"/>
                    <a:pt x="9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4" y="24"/>
                    <a:pt x="3" y="24"/>
                    <a:pt x="3" y="25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3" y="30"/>
                    <a:pt x="4" y="30"/>
                    <a:pt x="5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10" y="30"/>
                    <a:pt x="10" y="29"/>
                  </a:cubicBezTo>
                  <a:lnTo>
                    <a:pt x="10" y="25"/>
                  </a:lnTo>
                  <a:close/>
                  <a:moveTo>
                    <a:pt x="10" y="36"/>
                  </a:moveTo>
                  <a:cubicBezTo>
                    <a:pt x="10" y="35"/>
                    <a:pt x="9" y="34"/>
                    <a:pt x="9" y="34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4" y="34"/>
                    <a:pt x="3" y="35"/>
                    <a:pt x="3" y="36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3" y="40"/>
                    <a:pt x="4" y="41"/>
                    <a:pt x="5" y="41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9" y="41"/>
                    <a:pt x="10" y="40"/>
                    <a:pt x="10" y="39"/>
                  </a:cubicBezTo>
                  <a:lnTo>
                    <a:pt x="10" y="36"/>
                  </a:lnTo>
                  <a:close/>
                  <a:moveTo>
                    <a:pt x="38" y="5"/>
                  </a:moveTo>
                  <a:cubicBezTo>
                    <a:pt x="38" y="4"/>
                    <a:pt x="37" y="3"/>
                    <a:pt x="3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4"/>
                    <a:pt x="14" y="5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9"/>
                    <a:pt x="14" y="20"/>
                    <a:pt x="15" y="20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7" y="20"/>
                    <a:pt x="38" y="19"/>
                    <a:pt x="38" y="18"/>
                  </a:cubicBezTo>
                  <a:lnTo>
                    <a:pt x="38" y="5"/>
                  </a:lnTo>
                  <a:close/>
                  <a:moveTo>
                    <a:pt x="38" y="25"/>
                  </a:moveTo>
                  <a:cubicBezTo>
                    <a:pt x="38" y="24"/>
                    <a:pt x="37" y="24"/>
                    <a:pt x="36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40"/>
                    <a:pt x="14" y="41"/>
                    <a:pt x="15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7" y="41"/>
                    <a:pt x="38" y="40"/>
                    <a:pt x="38" y="39"/>
                  </a:cubicBezTo>
                  <a:lnTo>
                    <a:pt x="38" y="25"/>
                  </a:lnTo>
                  <a:close/>
                  <a:moveTo>
                    <a:pt x="48" y="5"/>
                  </a:moveTo>
                  <a:cubicBezTo>
                    <a:pt x="48" y="4"/>
                    <a:pt x="47" y="3"/>
                    <a:pt x="46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2" y="3"/>
                    <a:pt x="41" y="4"/>
                    <a:pt x="41" y="5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9"/>
                    <a:pt x="42" y="10"/>
                    <a:pt x="43" y="10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47" y="10"/>
                    <a:pt x="48" y="9"/>
                    <a:pt x="48" y="8"/>
                  </a:cubicBezTo>
                  <a:lnTo>
                    <a:pt x="48" y="5"/>
                  </a:lnTo>
                  <a:close/>
                  <a:moveTo>
                    <a:pt x="48" y="15"/>
                  </a:moveTo>
                  <a:cubicBezTo>
                    <a:pt x="48" y="14"/>
                    <a:pt x="47" y="13"/>
                    <a:pt x="46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2" y="13"/>
                    <a:pt x="41" y="14"/>
                    <a:pt x="41" y="15"/>
                  </a:cubicBezTo>
                  <a:cubicBezTo>
                    <a:pt x="41" y="18"/>
                    <a:pt x="41" y="18"/>
                    <a:pt x="41" y="18"/>
                  </a:cubicBezTo>
                  <a:cubicBezTo>
                    <a:pt x="41" y="19"/>
                    <a:pt x="42" y="20"/>
                    <a:pt x="43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8" y="19"/>
                    <a:pt x="48" y="18"/>
                  </a:cubicBezTo>
                  <a:lnTo>
                    <a:pt x="48" y="15"/>
                  </a:lnTo>
                  <a:close/>
                  <a:moveTo>
                    <a:pt x="48" y="25"/>
                  </a:moveTo>
                  <a:cubicBezTo>
                    <a:pt x="48" y="24"/>
                    <a:pt x="47" y="24"/>
                    <a:pt x="46" y="24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2" y="24"/>
                    <a:pt x="41" y="24"/>
                    <a:pt x="41" y="25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1" y="30"/>
                    <a:pt x="42" y="30"/>
                    <a:pt x="43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7" y="30"/>
                    <a:pt x="48" y="30"/>
                    <a:pt x="48" y="29"/>
                  </a:cubicBezTo>
                  <a:lnTo>
                    <a:pt x="48" y="25"/>
                  </a:lnTo>
                  <a:close/>
                  <a:moveTo>
                    <a:pt x="48" y="36"/>
                  </a:moveTo>
                  <a:cubicBezTo>
                    <a:pt x="48" y="35"/>
                    <a:pt x="47" y="34"/>
                    <a:pt x="46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2" y="34"/>
                    <a:pt x="41" y="35"/>
                    <a:pt x="41" y="36"/>
                  </a:cubicBezTo>
                  <a:cubicBezTo>
                    <a:pt x="41" y="39"/>
                    <a:pt x="41" y="39"/>
                    <a:pt x="41" y="39"/>
                  </a:cubicBezTo>
                  <a:cubicBezTo>
                    <a:pt x="41" y="40"/>
                    <a:pt x="42" y="41"/>
                    <a:pt x="43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8" y="40"/>
                    <a:pt x="48" y="39"/>
                  </a:cubicBezTo>
                  <a:lnTo>
                    <a:pt x="48" y="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b="1">
                <a:cs typeface="+mn-ea"/>
                <a:sym typeface="+mn-lt"/>
              </a:endParaRPr>
            </a:p>
          </p:txBody>
        </p:sp>
      </p:grpSp>
      <p:grpSp>
        <p:nvGrpSpPr>
          <p:cNvPr id="84" name="Group 1"/>
          <p:cNvGrpSpPr/>
          <p:nvPr/>
        </p:nvGrpSpPr>
        <p:grpSpPr>
          <a:xfrm>
            <a:off x="811825" y="3338792"/>
            <a:ext cx="1657349" cy="1123001"/>
            <a:chOff x="608868" y="1991064"/>
            <a:chExt cx="1243012" cy="842251"/>
          </a:xfrm>
        </p:grpSpPr>
        <p:sp>
          <p:nvSpPr>
            <p:cNvPr id="85" name="Rectangle 18"/>
            <p:cNvSpPr>
              <a:spLocks/>
            </p:cNvSpPr>
            <p:nvPr/>
          </p:nvSpPr>
          <p:spPr bwMode="auto">
            <a:xfrm>
              <a:off x="608868" y="2494823"/>
              <a:ext cx="1243012" cy="3384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ctr"/>
              <a:r>
                <a:rPr lang="zh-CN" altLang="en-US" sz="2133" b="1" dirty="0" smtClean="0">
                  <a:solidFill>
                    <a:schemeClr val="bg1"/>
                  </a:solidFill>
                  <a:cs typeface="+mn-ea"/>
                  <a:sym typeface="+mn-lt"/>
                </a:rPr>
                <a:t>点击添加文字</a:t>
              </a:r>
              <a:endParaRPr lang="en-US" sz="2133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86" name="Freeform 7"/>
            <p:cNvSpPr>
              <a:spLocks noEditPoints="1"/>
            </p:cNvSpPr>
            <p:nvPr/>
          </p:nvSpPr>
          <p:spPr bwMode="auto">
            <a:xfrm>
              <a:off x="932357" y="1991064"/>
              <a:ext cx="596035" cy="393989"/>
            </a:xfrm>
            <a:custGeom>
              <a:avLst/>
              <a:gdLst>
                <a:gd name="T0" fmla="*/ 61 w 62"/>
                <a:gd name="T1" fmla="*/ 11 h 41"/>
                <a:gd name="T2" fmla="*/ 31 w 62"/>
                <a:gd name="T3" fmla="*/ 20 h 41"/>
                <a:gd name="T4" fmla="*/ 31 w 62"/>
                <a:gd name="T5" fmla="*/ 20 h 41"/>
                <a:gd name="T6" fmla="*/ 31 w 62"/>
                <a:gd name="T7" fmla="*/ 20 h 41"/>
                <a:gd name="T8" fmla="*/ 13 w 62"/>
                <a:gd name="T9" fmla="*/ 15 h 41"/>
                <a:gd name="T10" fmla="*/ 10 w 62"/>
                <a:gd name="T11" fmla="*/ 22 h 41"/>
                <a:gd name="T12" fmla="*/ 12 w 62"/>
                <a:gd name="T13" fmla="*/ 25 h 41"/>
                <a:gd name="T14" fmla="*/ 10 w 62"/>
                <a:gd name="T15" fmla="*/ 28 h 41"/>
                <a:gd name="T16" fmla="*/ 12 w 62"/>
                <a:gd name="T17" fmla="*/ 40 h 41"/>
                <a:gd name="T18" fmla="*/ 12 w 62"/>
                <a:gd name="T19" fmla="*/ 40 h 41"/>
                <a:gd name="T20" fmla="*/ 11 w 62"/>
                <a:gd name="T21" fmla="*/ 41 h 41"/>
                <a:gd name="T22" fmla="*/ 6 w 62"/>
                <a:gd name="T23" fmla="*/ 41 h 41"/>
                <a:gd name="T24" fmla="*/ 5 w 62"/>
                <a:gd name="T25" fmla="*/ 40 h 41"/>
                <a:gd name="T26" fmla="*/ 5 w 62"/>
                <a:gd name="T27" fmla="*/ 40 h 41"/>
                <a:gd name="T28" fmla="*/ 7 w 62"/>
                <a:gd name="T29" fmla="*/ 28 h 41"/>
                <a:gd name="T30" fmla="*/ 5 w 62"/>
                <a:gd name="T31" fmla="*/ 25 h 41"/>
                <a:gd name="T32" fmla="*/ 7 w 62"/>
                <a:gd name="T33" fmla="*/ 22 h 41"/>
                <a:gd name="T34" fmla="*/ 10 w 62"/>
                <a:gd name="T35" fmla="*/ 13 h 41"/>
                <a:gd name="T36" fmla="*/ 1 w 62"/>
                <a:gd name="T37" fmla="*/ 11 h 41"/>
                <a:gd name="T38" fmla="*/ 0 w 62"/>
                <a:gd name="T39" fmla="*/ 10 h 41"/>
                <a:gd name="T40" fmla="*/ 1 w 62"/>
                <a:gd name="T41" fmla="*/ 9 h 41"/>
                <a:gd name="T42" fmla="*/ 31 w 62"/>
                <a:gd name="T43" fmla="*/ 0 h 41"/>
                <a:gd name="T44" fmla="*/ 31 w 62"/>
                <a:gd name="T45" fmla="*/ 0 h 41"/>
                <a:gd name="T46" fmla="*/ 31 w 62"/>
                <a:gd name="T47" fmla="*/ 0 h 41"/>
                <a:gd name="T48" fmla="*/ 61 w 62"/>
                <a:gd name="T49" fmla="*/ 9 h 41"/>
                <a:gd name="T50" fmla="*/ 62 w 62"/>
                <a:gd name="T51" fmla="*/ 10 h 41"/>
                <a:gd name="T52" fmla="*/ 61 w 62"/>
                <a:gd name="T53" fmla="*/ 11 h 41"/>
                <a:gd name="T54" fmla="*/ 48 w 62"/>
                <a:gd name="T55" fmla="*/ 27 h 41"/>
                <a:gd name="T56" fmla="*/ 31 w 62"/>
                <a:gd name="T57" fmla="*/ 34 h 41"/>
                <a:gd name="T58" fmla="*/ 14 w 62"/>
                <a:gd name="T59" fmla="*/ 27 h 41"/>
                <a:gd name="T60" fmla="*/ 14 w 62"/>
                <a:gd name="T61" fmla="*/ 19 h 41"/>
                <a:gd name="T62" fmla="*/ 30 w 62"/>
                <a:gd name="T63" fmla="*/ 23 h 41"/>
                <a:gd name="T64" fmla="*/ 31 w 62"/>
                <a:gd name="T65" fmla="*/ 24 h 41"/>
                <a:gd name="T66" fmla="*/ 32 w 62"/>
                <a:gd name="T67" fmla="*/ 23 h 41"/>
                <a:gd name="T68" fmla="*/ 48 w 62"/>
                <a:gd name="T69" fmla="*/ 19 h 41"/>
                <a:gd name="T70" fmla="*/ 48 w 62"/>
                <a:gd name="T71" fmla="*/ 2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2" h="41">
                  <a:moveTo>
                    <a:pt x="61" y="11"/>
                  </a:move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6"/>
                    <a:pt x="11" y="19"/>
                    <a:pt x="10" y="22"/>
                  </a:cubicBezTo>
                  <a:cubicBezTo>
                    <a:pt x="11" y="23"/>
                    <a:pt x="12" y="24"/>
                    <a:pt x="12" y="25"/>
                  </a:cubicBezTo>
                  <a:cubicBezTo>
                    <a:pt x="12" y="26"/>
                    <a:pt x="11" y="28"/>
                    <a:pt x="10" y="28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1"/>
                    <a:pt x="11" y="41"/>
                    <a:pt x="11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6" y="41"/>
                    <a:pt x="6" y="41"/>
                    <a:pt x="5" y="40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6" y="28"/>
                    <a:pt x="5" y="26"/>
                    <a:pt x="5" y="25"/>
                  </a:cubicBezTo>
                  <a:cubicBezTo>
                    <a:pt x="5" y="24"/>
                    <a:pt x="6" y="23"/>
                    <a:pt x="7" y="22"/>
                  </a:cubicBezTo>
                  <a:cubicBezTo>
                    <a:pt x="7" y="19"/>
                    <a:pt x="8" y="16"/>
                    <a:pt x="10" y="13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11"/>
                    <a:pt x="0" y="10"/>
                    <a:pt x="0" y="10"/>
                  </a:cubicBezTo>
                  <a:cubicBezTo>
                    <a:pt x="0" y="9"/>
                    <a:pt x="0" y="9"/>
                    <a:pt x="1" y="9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2" y="9"/>
                    <a:pt x="62" y="9"/>
                    <a:pt x="62" y="10"/>
                  </a:cubicBezTo>
                  <a:cubicBezTo>
                    <a:pt x="62" y="10"/>
                    <a:pt x="62" y="11"/>
                    <a:pt x="61" y="11"/>
                  </a:cubicBezTo>
                  <a:close/>
                  <a:moveTo>
                    <a:pt x="48" y="27"/>
                  </a:moveTo>
                  <a:cubicBezTo>
                    <a:pt x="48" y="31"/>
                    <a:pt x="40" y="34"/>
                    <a:pt x="31" y="34"/>
                  </a:cubicBezTo>
                  <a:cubicBezTo>
                    <a:pt x="21" y="34"/>
                    <a:pt x="14" y="31"/>
                    <a:pt x="14" y="27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30" y="23"/>
                    <a:pt x="30" y="23"/>
                    <a:pt x="30" y="23"/>
                  </a:cubicBezTo>
                  <a:cubicBezTo>
                    <a:pt x="30" y="24"/>
                    <a:pt x="30" y="24"/>
                    <a:pt x="31" y="24"/>
                  </a:cubicBezTo>
                  <a:cubicBezTo>
                    <a:pt x="31" y="24"/>
                    <a:pt x="32" y="24"/>
                    <a:pt x="32" y="23"/>
                  </a:cubicBezTo>
                  <a:cubicBezTo>
                    <a:pt x="48" y="19"/>
                    <a:pt x="48" y="19"/>
                    <a:pt x="48" y="19"/>
                  </a:cubicBezTo>
                  <a:lnTo>
                    <a:pt x="48" y="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b="1">
                <a:cs typeface="+mn-ea"/>
                <a:sym typeface="+mn-lt"/>
              </a:endParaRPr>
            </a:p>
          </p:txBody>
        </p:sp>
      </p:grpSp>
      <p:grpSp>
        <p:nvGrpSpPr>
          <p:cNvPr id="87" name="Group 8"/>
          <p:cNvGrpSpPr/>
          <p:nvPr/>
        </p:nvGrpSpPr>
        <p:grpSpPr>
          <a:xfrm>
            <a:off x="9340953" y="4195276"/>
            <a:ext cx="1657349" cy="1116016"/>
            <a:chOff x="7005714" y="2633428"/>
            <a:chExt cx="1243012" cy="837012"/>
          </a:xfrm>
        </p:grpSpPr>
        <p:sp>
          <p:nvSpPr>
            <p:cNvPr id="88" name="Rectangle 18"/>
            <p:cNvSpPr>
              <a:spLocks/>
            </p:cNvSpPr>
            <p:nvPr/>
          </p:nvSpPr>
          <p:spPr bwMode="auto">
            <a:xfrm>
              <a:off x="7005714" y="3131948"/>
              <a:ext cx="1243012" cy="3384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ctr"/>
              <a:r>
                <a:rPr lang="zh-CN" altLang="en-US" sz="2133" b="1" dirty="0" smtClean="0">
                  <a:solidFill>
                    <a:schemeClr val="bg1"/>
                  </a:solidFill>
                  <a:cs typeface="+mn-ea"/>
                  <a:sym typeface="+mn-lt"/>
                </a:rPr>
                <a:t>点击添加文字</a:t>
              </a:r>
              <a:endParaRPr lang="en-US" sz="2133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89" name="Freeform 8"/>
            <p:cNvSpPr>
              <a:spLocks noEditPoints="1"/>
            </p:cNvSpPr>
            <p:nvPr/>
          </p:nvSpPr>
          <p:spPr bwMode="auto">
            <a:xfrm>
              <a:off x="7387931" y="2633428"/>
              <a:ext cx="461818" cy="365125"/>
            </a:xfrm>
            <a:custGeom>
              <a:avLst/>
              <a:gdLst>
                <a:gd name="T0" fmla="*/ 48 w 48"/>
                <a:gd name="T1" fmla="*/ 15 h 38"/>
                <a:gd name="T2" fmla="*/ 33 w 48"/>
                <a:gd name="T3" fmla="*/ 33 h 38"/>
                <a:gd name="T4" fmla="*/ 21 w 48"/>
                <a:gd name="T5" fmla="*/ 36 h 38"/>
                <a:gd name="T6" fmla="*/ 14 w 48"/>
                <a:gd name="T7" fmla="*/ 34 h 38"/>
                <a:gd name="T8" fmla="*/ 9 w 48"/>
                <a:gd name="T9" fmla="*/ 32 h 38"/>
                <a:gd name="T10" fmla="*/ 3 w 48"/>
                <a:gd name="T11" fmla="*/ 38 h 38"/>
                <a:gd name="T12" fmla="*/ 0 w 48"/>
                <a:gd name="T13" fmla="*/ 36 h 38"/>
                <a:gd name="T14" fmla="*/ 0 w 48"/>
                <a:gd name="T15" fmla="*/ 34 h 38"/>
                <a:gd name="T16" fmla="*/ 5 w 48"/>
                <a:gd name="T17" fmla="*/ 28 h 38"/>
                <a:gd name="T18" fmla="*/ 5 w 48"/>
                <a:gd name="T19" fmla="*/ 26 h 38"/>
                <a:gd name="T20" fmla="*/ 4 w 48"/>
                <a:gd name="T21" fmla="*/ 23 h 38"/>
                <a:gd name="T22" fmla="*/ 19 w 48"/>
                <a:gd name="T23" fmla="*/ 6 h 38"/>
                <a:gd name="T24" fmla="*/ 40 w 48"/>
                <a:gd name="T25" fmla="*/ 3 h 38"/>
                <a:gd name="T26" fmla="*/ 44 w 48"/>
                <a:gd name="T27" fmla="*/ 0 h 38"/>
                <a:gd name="T28" fmla="*/ 48 w 48"/>
                <a:gd name="T29" fmla="*/ 10 h 38"/>
                <a:gd name="T30" fmla="*/ 48 w 48"/>
                <a:gd name="T31" fmla="*/ 15 h 38"/>
                <a:gd name="T32" fmla="*/ 33 w 48"/>
                <a:gd name="T33" fmla="*/ 14 h 38"/>
                <a:gd name="T34" fmla="*/ 11 w 48"/>
                <a:gd name="T35" fmla="*/ 24 h 38"/>
                <a:gd name="T36" fmla="*/ 10 w 48"/>
                <a:gd name="T37" fmla="*/ 26 h 38"/>
                <a:gd name="T38" fmla="*/ 12 w 48"/>
                <a:gd name="T39" fmla="*/ 27 h 38"/>
                <a:gd name="T40" fmla="*/ 13 w 48"/>
                <a:gd name="T41" fmla="*/ 27 h 38"/>
                <a:gd name="T42" fmla="*/ 17 w 48"/>
                <a:gd name="T43" fmla="*/ 23 h 38"/>
                <a:gd name="T44" fmla="*/ 33 w 48"/>
                <a:gd name="T45" fmla="*/ 17 h 38"/>
                <a:gd name="T46" fmla="*/ 34 w 48"/>
                <a:gd name="T47" fmla="*/ 15 h 38"/>
                <a:gd name="T48" fmla="*/ 33 w 48"/>
                <a:gd name="T49" fmla="*/ 1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8" h="38">
                  <a:moveTo>
                    <a:pt x="48" y="15"/>
                  </a:moveTo>
                  <a:cubicBezTo>
                    <a:pt x="46" y="24"/>
                    <a:pt x="40" y="29"/>
                    <a:pt x="33" y="33"/>
                  </a:cubicBezTo>
                  <a:cubicBezTo>
                    <a:pt x="29" y="35"/>
                    <a:pt x="25" y="36"/>
                    <a:pt x="21" y="36"/>
                  </a:cubicBezTo>
                  <a:cubicBezTo>
                    <a:pt x="19" y="36"/>
                    <a:pt x="16" y="35"/>
                    <a:pt x="14" y="34"/>
                  </a:cubicBezTo>
                  <a:cubicBezTo>
                    <a:pt x="12" y="34"/>
                    <a:pt x="10" y="32"/>
                    <a:pt x="9" y="32"/>
                  </a:cubicBezTo>
                  <a:cubicBezTo>
                    <a:pt x="7" y="32"/>
                    <a:pt x="6" y="38"/>
                    <a:pt x="3" y="38"/>
                  </a:cubicBezTo>
                  <a:cubicBezTo>
                    <a:pt x="2" y="38"/>
                    <a:pt x="1" y="37"/>
                    <a:pt x="0" y="36"/>
                  </a:cubicBezTo>
                  <a:cubicBezTo>
                    <a:pt x="0" y="35"/>
                    <a:pt x="0" y="35"/>
                    <a:pt x="0" y="34"/>
                  </a:cubicBezTo>
                  <a:cubicBezTo>
                    <a:pt x="0" y="32"/>
                    <a:pt x="5" y="29"/>
                    <a:pt x="5" y="28"/>
                  </a:cubicBezTo>
                  <a:cubicBezTo>
                    <a:pt x="5" y="28"/>
                    <a:pt x="5" y="26"/>
                    <a:pt x="5" y="26"/>
                  </a:cubicBezTo>
                  <a:cubicBezTo>
                    <a:pt x="4" y="25"/>
                    <a:pt x="4" y="24"/>
                    <a:pt x="4" y="23"/>
                  </a:cubicBezTo>
                  <a:cubicBezTo>
                    <a:pt x="4" y="14"/>
                    <a:pt x="11" y="8"/>
                    <a:pt x="19" y="6"/>
                  </a:cubicBezTo>
                  <a:cubicBezTo>
                    <a:pt x="24" y="4"/>
                    <a:pt x="36" y="6"/>
                    <a:pt x="40" y="3"/>
                  </a:cubicBezTo>
                  <a:cubicBezTo>
                    <a:pt x="41" y="1"/>
                    <a:pt x="42" y="0"/>
                    <a:pt x="44" y="0"/>
                  </a:cubicBezTo>
                  <a:cubicBezTo>
                    <a:pt x="47" y="0"/>
                    <a:pt x="48" y="8"/>
                    <a:pt x="48" y="10"/>
                  </a:cubicBezTo>
                  <a:cubicBezTo>
                    <a:pt x="48" y="12"/>
                    <a:pt x="48" y="14"/>
                    <a:pt x="48" y="15"/>
                  </a:cubicBezTo>
                  <a:close/>
                  <a:moveTo>
                    <a:pt x="33" y="14"/>
                  </a:moveTo>
                  <a:cubicBezTo>
                    <a:pt x="23" y="14"/>
                    <a:pt x="17" y="18"/>
                    <a:pt x="11" y="24"/>
                  </a:cubicBezTo>
                  <a:cubicBezTo>
                    <a:pt x="11" y="25"/>
                    <a:pt x="10" y="25"/>
                    <a:pt x="10" y="26"/>
                  </a:cubicBezTo>
                  <a:cubicBezTo>
                    <a:pt x="10" y="27"/>
                    <a:pt x="11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5" y="26"/>
                    <a:pt x="16" y="24"/>
                    <a:pt x="17" y="23"/>
                  </a:cubicBezTo>
                  <a:cubicBezTo>
                    <a:pt x="22" y="19"/>
                    <a:pt x="26" y="17"/>
                    <a:pt x="33" y="17"/>
                  </a:cubicBezTo>
                  <a:cubicBezTo>
                    <a:pt x="34" y="17"/>
                    <a:pt x="34" y="16"/>
                    <a:pt x="34" y="15"/>
                  </a:cubicBezTo>
                  <a:cubicBezTo>
                    <a:pt x="34" y="14"/>
                    <a:pt x="34" y="14"/>
                    <a:pt x="33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b="1">
                <a:cs typeface="+mn-ea"/>
                <a:sym typeface="+mn-lt"/>
              </a:endParaRPr>
            </a:p>
          </p:txBody>
        </p:sp>
      </p:grpSp>
      <p:grpSp>
        <p:nvGrpSpPr>
          <p:cNvPr id="90" name="Group 7"/>
          <p:cNvGrpSpPr/>
          <p:nvPr/>
        </p:nvGrpSpPr>
        <p:grpSpPr>
          <a:xfrm>
            <a:off x="5563325" y="1516610"/>
            <a:ext cx="1657349" cy="1154395"/>
            <a:chOff x="4172493" y="624428"/>
            <a:chExt cx="1243012" cy="865796"/>
          </a:xfrm>
        </p:grpSpPr>
        <p:sp>
          <p:nvSpPr>
            <p:cNvPr id="91" name="Rectangle 18"/>
            <p:cNvSpPr>
              <a:spLocks/>
            </p:cNvSpPr>
            <p:nvPr/>
          </p:nvSpPr>
          <p:spPr bwMode="auto">
            <a:xfrm>
              <a:off x="4172493" y="1151732"/>
              <a:ext cx="1243012" cy="3384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ctr"/>
              <a:r>
                <a:rPr lang="zh-CN" altLang="en-US" sz="2133" b="1" dirty="0" smtClean="0">
                  <a:solidFill>
                    <a:schemeClr val="bg1"/>
                  </a:solidFill>
                  <a:cs typeface="+mn-ea"/>
                  <a:sym typeface="+mn-lt"/>
                </a:rPr>
                <a:t>点击添加文字</a:t>
              </a:r>
              <a:endParaRPr lang="en-US" sz="2133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92" name="Freeform 9"/>
            <p:cNvSpPr>
              <a:spLocks/>
            </p:cNvSpPr>
            <p:nvPr/>
          </p:nvSpPr>
          <p:spPr bwMode="auto">
            <a:xfrm>
              <a:off x="4573192" y="624428"/>
              <a:ext cx="441614" cy="451716"/>
            </a:xfrm>
            <a:custGeom>
              <a:avLst/>
              <a:gdLst>
                <a:gd name="T0" fmla="*/ 45 w 46"/>
                <a:gd name="T1" fmla="*/ 43 h 47"/>
                <a:gd name="T2" fmla="*/ 43 w 46"/>
                <a:gd name="T3" fmla="*/ 46 h 47"/>
                <a:gd name="T4" fmla="*/ 40 w 46"/>
                <a:gd name="T5" fmla="*/ 47 h 47"/>
                <a:gd name="T6" fmla="*/ 38 w 46"/>
                <a:gd name="T7" fmla="*/ 46 h 47"/>
                <a:gd name="T8" fmla="*/ 28 w 46"/>
                <a:gd name="T9" fmla="*/ 36 h 47"/>
                <a:gd name="T10" fmla="*/ 27 w 46"/>
                <a:gd name="T11" fmla="*/ 33 h 47"/>
                <a:gd name="T12" fmla="*/ 28 w 46"/>
                <a:gd name="T13" fmla="*/ 31 h 47"/>
                <a:gd name="T14" fmla="*/ 21 w 46"/>
                <a:gd name="T15" fmla="*/ 24 h 47"/>
                <a:gd name="T16" fmla="*/ 18 w 46"/>
                <a:gd name="T17" fmla="*/ 27 h 47"/>
                <a:gd name="T18" fmla="*/ 17 w 46"/>
                <a:gd name="T19" fmla="*/ 28 h 47"/>
                <a:gd name="T20" fmla="*/ 16 w 46"/>
                <a:gd name="T21" fmla="*/ 27 h 47"/>
                <a:gd name="T22" fmla="*/ 18 w 46"/>
                <a:gd name="T23" fmla="*/ 30 h 47"/>
                <a:gd name="T24" fmla="*/ 17 w 46"/>
                <a:gd name="T25" fmla="*/ 32 h 47"/>
                <a:gd name="T26" fmla="*/ 14 w 46"/>
                <a:gd name="T27" fmla="*/ 34 h 47"/>
                <a:gd name="T28" fmla="*/ 12 w 46"/>
                <a:gd name="T29" fmla="*/ 33 h 47"/>
                <a:gd name="T30" fmla="*/ 1 w 46"/>
                <a:gd name="T31" fmla="*/ 22 h 47"/>
                <a:gd name="T32" fmla="*/ 0 w 46"/>
                <a:gd name="T33" fmla="*/ 21 h 47"/>
                <a:gd name="T34" fmla="*/ 2 w 46"/>
                <a:gd name="T35" fmla="*/ 17 h 47"/>
                <a:gd name="T36" fmla="*/ 4 w 46"/>
                <a:gd name="T37" fmla="*/ 16 h 47"/>
                <a:gd name="T38" fmla="*/ 7 w 46"/>
                <a:gd name="T39" fmla="*/ 18 h 47"/>
                <a:gd name="T40" fmla="*/ 6 w 46"/>
                <a:gd name="T41" fmla="*/ 17 h 47"/>
                <a:gd name="T42" fmla="*/ 7 w 46"/>
                <a:gd name="T43" fmla="*/ 16 h 47"/>
                <a:gd name="T44" fmla="*/ 16 w 46"/>
                <a:gd name="T45" fmla="*/ 7 h 47"/>
                <a:gd name="T46" fmla="*/ 17 w 46"/>
                <a:gd name="T47" fmla="*/ 7 h 47"/>
                <a:gd name="T48" fmla="*/ 18 w 46"/>
                <a:gd name="T49" fmla="*/ 7 h 47"/>
                <a:gd name="T50" fmla="*/ 16 w 46"/>
                <a:gd name="T51" fmla="*/ 4 h 47"/>
                <a:gd name="T52" fmla="*/ 17 w 46"/>
                <a:gd name="T53" fmla="*/ 2 h 47"/>
                <a:gd name="T54" fmla="*/ 20 w 46"/>
                <a:gd name="T55" fmla="*/ 0 h 47"/>
                <a:gd name="T56" fmla="*/ 22 w 46"/>
                <a:gd name="T57" fmla="*/ 1 h 47"/>
                <a:gd name="T58" fmla="*/ 33 w 46"/>
                <a:gd name="T59" fmla="*/ 12 h 47"/>
                <a:gd name="T60" fmla="*/ 34 w 46"/>
                <a:gd name="T61" fmla="*/ 14 h 47"/>
                <a:gd name="T62" fmla="*/ 32 w 46"/>
                <a:gd name="T63" fmla="*/ 17 h 47"/>
                <a:gd name="T64" fmla="*/ 30 w 46"/>
                <a:gd name="T65" fmla="*/ 18 h 47"/>
                <a:gd name="T66" fmla="*/ 27 w 46"/>
                <a:gd name="T67" fmla="*/ 16 h 47"/>
                <a:gd name="T68" fmla="*/ 28 w 46"/>
                <a:gd name="T69" fmla="*/ 17 h 47"/>
                <a:gd name="T70" fmla="*/ 27 w 46"/>
                <a:gd name="T71" fmla="*/ 18 h 47"/>
                <a:gd name="T72" fmla="*/ 24 w 46"/>
                <a:gd name="T73" fmla="*/ 21 h 47"/>
                <a:gd name="T74" fmla="*/ 31 w 46"/>
                <a:gd name="T75" fmla="*/ 28 h 47"/>
                <a:gd name="T76" fmla="*/ 33 w 46"/>
                <a:gd name="T77" fmla="*/ 27 h 47"/>
                <a:gd name="T78" fmla="*/ 36 w 46"/>
                <a:gd name="T79" fmla="*/ 28 h 47"/>
                <a:gd name="T80" fmla="*/ 45 w 46"/>
                <a:gd name="T81" fmla="*/ 38 h 47"/>
                <a:gd name="T82" fmla="*/ 46 w 46"/>
                <a:gd name="T83" fmla="*/ 40 h 47"/>
                <a:gd name="T84" fmla="*/ 45 w 46"/>
                <a:gd name="T85" fmla="*/ 4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6" h="47">
                  <a:moveTo>
                    <a:pt x="45" y="43"/>
                  </a:moveTo>
                  <a:cubicBezTo>
                    <a:pt x="43" y="46"/>
                    <a:pt x="43" y="46"/>
                    <a:pt x="43" y="46"/>
                  </a:cubicBezTo>
                  <a:cubicBezTo>
                    <a:pt x="42" y="46"/>
                    <a:pt x="41" y="47"/>
                    <a:pt x="40" y="47"/>
                  </a:cubicBezTo>
                  <a:cubicBezTo>
                    <a:pt x="39" y="47"/>
                    <a:pt x="38" y="46"/>
                    <a:pt x="38" y="4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7" y="35"/>
                    <a:pt x="27" y="34"/>
                    <a:pt x="27" y="33"/>
                  </a:cubicBezTo>
                  <a:cubicBezTo>
                    <a:pt x="27" y="32"/>
                    <a:pt x="27" y="32"/>
                    <a:pt x="28" y="31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8"/>
                    <a:pt x="17" y="28"/>
                    <a:pt x="17" y="28"/>
                  </a:cubicBezTo>
                  <a:cubicBezTo>
                    <a:pt x="17" y="28"/>
                    <a:pt x="16" y="28"/>
                    <a:pt x="16" y="27"/>
                  </a:cubicBezTo>
                  <a:cubicBezTo>
                    <a:pt x="17" y="28"/>
                    <a:pt x="18" y="29"/>
                    <a:pt x="18" y="30"/>
                  </a:cubicBezTo>
                  <a:cubicBezTo>
                    <a:pt x="18" y="31"/>
                    <a:pt x="17" y="31"/>
                    <a:pt x="17" y="32"/>
                  </a:cubicBezTo>
                  <a:cubicBezTo>
                    <a:pt x="16" y="33"/>
                    <a:pt x="15" y="34"/>
                    <a:pt x="14" y="34"/>
                  </a:cubicBezTo>
                  <a:cubicBezTo>
                    <a:pt x="13" y="34"/>
                    <a:pt x="12" y="34"/>
                    <a:pt x="12" y="33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22"/>
                    <a:pt x="0" y="21"/>
                    <a:pt x="0" y="21"/>
                  </a:cubicBezTo>
                  <a:cubicBezTo>
                    <a:pt x="0" y="19"/>
                    <a:pt x="1" y="18"/>
                    <a:pt x="2" y="17"/>
                  </a:cubicBezTo>
                  <a:cubicBezTo>
                    <a:pt x="3" y="17"/>
                    <a:pt x="3" y="16"/>
                    <a:pt x="4" y="16"/>
                  </a:cubicBezTo>
                  <a:cubicBezTo>
                    <a:pt x="5" y="16"/>
                    <a:pt x="6" y="17"/>
                    <a:pt x="7" y="18"/>
                  </a:cubicBezTo>
                  <a:cubicBezTo>
                    <a:pt x="7" y="18"/>
                    <a:pt x="6" y="17"/>
                    <a:pt x="6" y="17"/>
                  </a:cubicBezTo>
                  <a:cubicBezTo>
                    <a:pt x="6" y="17"/>
                    <a:pt x="7" y="16"/>
                    <a:pt x="7" y="1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7" y="7"/>
                    <a:pt x="17" y="7"/>
                  </a:cubicBezTo>
                  <a:cubicBezTo>
                    <a:pt x="17" y="7"/>
                    <a:pt x="18" y="7"/>
                    <a:pt x="18" y="7"/>
                  </a:cubicBezTo>
                  <a:cubicBezTo>
                    <a:pt x="17" y="6"/>
                    <a:pt x="16" y="6"/>
                    <a:pt x="16" y="4"/>
                  </a:cubicBezTo>
                  <a:cubicBezTo>
                    <a:pt x="16" y="4"/>
                    <a:pt x="17" y="3"/>
                    <a:pt x="17" y="2"/>
                  </a:cubicBezTo>
                  <a:cubicBezTo>
                    <a:pt x="18" y="1"/>
                    <a:pt x="19" y="0"/>
                    <a:pt x="20" y="0"/>
                  </a:cubicBezTo>
                  <a:cubicBezTo>
                    <a:pt x="21" y="0"/>
                    <a:pt x="22" y="0"/>
                    <a:pt x="22" y="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2"/>
                    <a:pt x="34" y="13"/>
                    <a:pt x="34" y="14"/>
                  </a:cubicBezTo>
                  <a:cubicBezTo>
                    <a:pt x="34" y="15"/>
                    <a:pt x="33" y="16"/>
                    <a:pt x="32" y="17"/>
                  </a:cubicBezTo>
                  <a:cubicBezTo>
                    <a:pt x="31" y="18"/>
                    <a:pt x="31" y="18"/>
                    <a:pt x="30" y="18"/>
                  </a:cubicBezTo>
                  <a:cubicBezTo>
                    <a:pt x="29" y="18"/>
                    <a:pt x="28" y="17"/>
                    <a:pt x="27" y="16"/>
                  </a:cubicBezTo>
                  <a:cubicBezTo>
                    <a:pt x="28" y="16"/>
                    <a:pt x="28" y="17"/>
                    <a:pt x="28" y="17"/>
                  </a:cubicBezTo>
                  <a:cubicBezTo>
                    <a:pt x="28" y="17"/>
                    <a:pt x="28" y="18"/>
                    <a:pt x="27" y="18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2" y="27"/>
                    <a:pt x="33" y="27"/>
                  </a:cubicBezTo>
                  <a:cubicBezTo>
                    <a:pt x="34" y="27"/>
                    <a:pt x="35" y="28"/>
                    <a:pt x="36" y="28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6" y="38"/>
                    <a:pt x="46" y="39"/>
                    <a:pt x="46" y="40"/>
                  </a:cubicBezTo>
                  <a:cubicBezTo>
                    <a:pt x="46" y="41"/>
                    <a:pt x="46" y="42"/>
                    <a:pt x="45" y="4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b="1">
                <a:cs typeface="+mn-ea"/>
                <a:sym typeface="+mn-lt"/>
              </a:endParaRPr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pPr/>
              <a:t>6</a:t>
            </a:fld>
            <a:endParaRPr lang="zh-CN" altLang="en-US" dirty="0"/>
          </a:p>
        </p:txBody>
      </p:sp>
      <p:sp>
        <p:nvSpPr>
          <p:cNvPr id="41" name="Rectangle 4_1"/>
          <p:cNvSpPr/>
          <p:nvPr/>
        </p:nvSpPr>
        <p:spPr>
          <a:xfrm>
            <a:off x="142350" y="158720"/>
            <a:ext cx="2852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</p:spTree>
    <p:extLst>
      <p:ext uri="{BB962C8B-B14F-4D97-AF65-F5344CB8AC3E}">
        <p14:creationId xmlns:p14="http://schemas.microsoft.com/office/powerpoint/2010/main" val="832120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5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000"/>
                            </p:stCondLst>
                            <p:childTnLst>
                              <p:par>
                                <p:cTn id="7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 animBg="1"/>
      <p:bldP spid="44" grpId="0" animBg="1"/>
      <p:bldP spid="45" grpId="0" animBg="1"/>
      <p:bldP spid="46" grpId="0" animBg="1"/>
      <p:bldP spid="67" grpId="0" animBg="1"/>
      <p:bldP spid="68" grpId="0" animBg="1"/>
      <p:bldP spid="69" grpId="0" animBg="1"/>
      <p:bldP spid="70" grpId="0" animBg="1"/>
      <p:bldP spid="7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Line 134"/>
          <p:cNvSpPr>
            <a:spLocks noChangeShapeType="1"/>
          </p:cNvSpPr>
          <p:nvPr/>
        </p:nvSpPr>
        <p:spPr bwMode="auto">
          <a:xfrm flipH="1" flipV="1">
            <a:off x="8088592" y="2720424"/>
            <a:ext cx="660939" cy="439360"/>
          </a:xfrm>
          <a:prstGeom prst="line">
            <a:avLst/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cxnSp>
        <p:nvCxnSpPr>
          <p:cNvPr id="59" name="Straight Connector 180"/>
          <p:cNvCxnSpPr/>
          <p:nvPr/>
        </p:nvCxnSpPr>
        <p:spPr>
          <a:xfrm flipV="1">
            <a:off x="8073741" y="2265627"/>
            <a:ext cx="680079" cy="46311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Line 134"/>
          <p:cNvSpPr>
            <a:spLocks noChangeShapeType="1"/>
          </p:cNvSpPr>
          <p:nvPr/>
        </p:nvSpPr>
        <p:spPr bwMode="auto">
          <a:xfrm flipH="1" flipV="1">
            <a:off x="8088592" y="4515861"/>
            <a:ext cx="660939" cy="439360"/>
          </a:xfrm>
          <a:prstGeom prst="line">
            <a:avLst/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cxnSp>
        <p:nvCxnSpPr>
          <p:cNvPr id="61" name="Straight Connector 182"/>
          <p:cNvCxnSpPr/>
          <p:nvPr/>
        </p:nvCxnSpPr>
        <p:spPr>
          <a:xfrm flipV="1">
            <a:off x="8073739" y="4061065"/>
            <a:ext cx="680080" cy="46311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Line 134"/>
          <p:cNvSpPr>
            <a:spLocks noChangeShapeType="1"/>
          </p:cNvSpPr>
          <p:nvPr/>
        </p:nvSpPr>
        <p:spPr bwMode="auto">
          <a:xfrm flipV="1">
            <a:off x="3486039" y="2720424"/>
            <a:ext cx="660939" cy="439360"/>
          </a:xfrm>
          <a:prstGeom prst="line">
            <a:avLst/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cxnSp>
        <p:nvCxnSpPr>
          <p:cNvPr id="63" name="Straight Connector 48"/>
          <p:cNvCxnSpPr/>
          <p:nvPr/>
        </p:nvCxnSpPr>
        <p:spPr>
          <a:xfrm flipH="1" flipV="1">
            <a:off x="3481751" y="2243257"/>
            <a:ext cx="680079" cy="46311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Line 134"/>
          <p:cNvSpPr>
            <a:spLocks noChangeShapeType="1"/>
          </p:cNvSpPr>
          <p:nvPr/>
        </p:nvSpPr>
        <p:spPr bwMode="auto">
          <a:xfrm flipV="1">
            <a:off x="3486039" y="4515861"/>
            <a:ext cx="660939" cy="439360"/>
          </a:xfrm>
          <a:prstGeom prst="line">
            <a:avLst/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cxnSp>
        <p:nvCxnSpPr>
          <p:cNvPr id="65" name="Straight Connector 40"/>
          <p:cNvCxnSpPr>
            <a:stCxn id="106" idx="6"/>
          </p:cNvCxnSpPr>
          <p:nvPr/>
        </p:nvCxnSpPr>
        <p:spPr>
          <a:xfrm flipH="1" flipV="1">
            <a:off x="3481751" y="4061065"/>
            <a:ext cx="680080" cy="463113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42"/>
          <p:cNvCxnSpPr/>
          <p:nvPr/>
        </p:nvCxnSpPr>
        <p:spPr>
          <a:xfrm>
            <a:off x="4859172" y="2892912"/>
            <a:ext cx="830485" cy="482989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43"/>
          <p:cNvCxnSpPr/>
          <p:nvPr/>
        </p:nvCxnSpPr>
        <p:spPr>
          <a:xfrm flipV="1">
            <a:off x="4883421" y="4040878"/>
            <a:ext cx="824735" cy="394236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56"/>
          <p:cNvCxnSpPr/>
          <p:nvPr/>
        </p:nvCxnSpPr>
        <p:spPr>
          <a:xfrm flipH="1">
            <a:off x="6599091" y="2892912"/>
            <a:ext cx="830485" cy="477359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57"/>
          <p:cNvCxnSpPr/>
          <p:nvPr/>
        </p:nvCxnSpPr>
        <p:spPr>
          <a:xfrm flipH="1" flipV="1">
            <a:off x="6580594" y="4035248"/>
            <a:ext cx="824735" cy="394236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Oval 156"/>
          <p:cNvSpPr/>
          <p:nvPr/>
        </p:nvSpPr>
        <p:spPr>
          <a:xfrm>
            <a:off x="5391431" y="2951987"/>
            <a:ext cx="1480180" cy="14801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cs typeface="+mn-ea"/>
              <a:sym typeface="+mn-lt"/>
            </a:endParaRPr>
          </a:p>
        </p:txBody>
      </p:sp>
      <p:sp>
        <p:nvSpPr>
          <p:cNvPr id="98" name="Oval 58"/>
          <p:cNvSpPr/>
          <p:nvPr/>
        </p:nvSpPr>
        <p:spPr>
          <a:xfrm>
            <a:off x="5565955" y="3140798"/>
            <a:ext cx="1112081" cy="1112077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grpSp>
        <p:nvGrpSpPr>
          <p:cNvPr id="99" name="Group 150"/>
          <p:cNvGrpSpPr/>
          <p:nvPr/>
        </p:nvGrpSpPr>
        <p:grpSpPr>
          <a:xfrm>
            <a:off x="5701257" y="3293077"/>
            <a:ext cx="833901" cy="823822"/>
            <a:chOff x="3260847" y="657487"/>
            <a:chExt cx="2169099" cy="2142884"/>
          </a:xfrm>
        </p:grpSpPr>
        <p:sp>
          <p:nvSpPr>
            <p:cNvPr id="100" name="Freeform 18"/>
            <p:cNvSpPr>
              <a:spLocks noEditPoints="1"/>
            </p:cNvSpPr>
            <p:nvPr/>
          </p:nvSpPr>
          <p:spPr bwMode="auto">
            <a:xfrm>
              <a:off x="4008439" y="657487"/>
              <a:ext cx="577850" cy="576262"/>
            </a:xfrm>
            <a:custGeom>
              <a:avLst/>
              <a:gdLst>
                <a:gd name="T0" fmla="*/ 1090 w 2222"/>
                <a:gd name="T1" fmla="*/ 1677 h 2222"/>
                <a:gd name="T2" fmla="*/ 758 w 2222"/>
                <a:gd name="T3" fmla="*/ 2127 h 2222"/>
                <a:gd name="T4" fmla="*/ 719 w 2222"/>
                <a:gd name="T5" fmla="*/ 2148 h 2222"/>
                <a:gd name="T6" fmla="*/ 688 w 2222"/>
                <a:gd name="T7" fmla="*/ 2123 h 2222"/>
                <a:gd name="T8" fmla="*/ 686 w 2222"/>
                <a:gd name="T9" fmla="*/ 2087 h 2222"/>
                <a:gd name="T10" fmla="*/ 143 w 2222"/>
                <a:gd name="T11" fmla="*/ 1306 h 2222"/>
                <a:gd name="T12" fmla="*/ 47 w 2222"/>
                <a:gd name="T13" fmla="*/ 1194 h 2222"/>
                <a:gd name="T14" fmla="*/ 0 w 2222"/>
                <a:gd name="T15" fmla="*/ 1266 h 2222"/>
                <a:gd name="T16" fmla="*/ 62 w 2222"/>
                <a:gd name="T17" fmla="*/ 1357 h 2222"/>
                <a:gd name="T18" fmla="*/ 624 w 2222"/>
                <a:gd name="T19" fmla="*/ 2124 h 2222"/>
                <a:gd name="T20" fmla="*/ 722 w 2222"/>
                <a:gd name="T21" fmla="*/ 2222 h 2222"/>
                <a:gd name="T22" fmla="*/ 794 w 2222"/>
                <a:gd name="T23" fmla="*/ 2189 h 2222"/>
                <a:gd name="T24" fmla="*/ 1104 w 2222"/>
                <a:gd name="T25" fmla="*/ 1771 h 2222"/>
                <a:gd name="T26" fmla="*/ 1776 w 2222"/>
                <a:gd name="T27" fmla="*/ 2059 h 2222"/>
                <a:gd name="T28" fmla="*/ 1860 w 2222"/>
                <a:gd name="T29" fmla="*/ 2054 h 2222"/>
                <a:gd name="T30" fmla="*/ 1912 w 2222"/>
                <a:gd name="T31" fmla="*/ 1967 h 2222"/>
                <a:gd name="T32" fmla="*/ 1717 w 2222"/>
                <a:gd name="T33" fmla="*/ 1951 h 2222"/>
                <a:gd name="T34" fmla="*/ 2180 w 2222"/>
                <a:gd name="T35" fmla="*/ 17 h 2222"/>
                <a:gd name="T36" fmla="*/ 2075 w 2222"/>
                <a:gd name="T37" fmla="*/ 14 h 2222"/>
                <a:gd name="T38" fmla="*/ 115 w 2222"/>
                <a:gd name="T39" fmla="*/ 1149 h 2222"/>
                <a:gd name="T40" fmla="*/ 107 w 2222"/>
                <a:gd name="T41" fmla="*/ 1224 h 2222"/>
                <a:gd name="T42" fmla="*/ 506 w 2222"/>
                <a:gd name="T43" fmla="*/ 1405 h 2222"/>
                <a:gd name="T44" fmla="*/ 744 w 2222"/>
                <a:gd name="T45" fmla="*/ 1498 h 2222"/>
                <a:gd name="T46" fmla="*/ 758 w 2222"/>
                <a:gd name="T47" fmla="*/ 2049 h 2222"/>
                <a:gd name="T48" fmla="*/ 1074 w 2222"/>
                <a:gd name="T49" fmla="*/ 1618 h 2222"/>
                <a:gd name="T50" fmla="*/ 1738 w 2222"/>
                <a:gd name="T51" fmla="*/ 1908 h 2222"/>
                <a:gd name="T52" fmla="*/ 1746 w 2222"/>
                <a:gd name="T53" fmla="*/ 1912 h 2222"/>
                <a:gd name="T54" fmla="*/ 1842 w 2222"/>
                <a:gd name="T55" fmla="*/ 1936 h 2222"/>
                <a:gd name="T56" fmla="*/ 1925 w 2222"/>
                <a:gd name="T57" fmla="*/ 1888 h 2222"/>
                <a:gd name="T58" fmla="*/ 2201 w 2222"/>
                <a:gd name="T59" fmla="*/ 111 h 2222"/>
                <a:gd name="T60" fmla="*/ 2222 w 2222"/>
                <a:gd name="T61" fmla="*/ 98 h 2222"/>
                <a:gd name="T62" fmla="*/ 1723 w 2222"/>
                <a:gd name="T63" fmla="*/ 1664 h 2222"/>
                <a:gd name="T64" fmla="*/ 1256 w 2222"/>
                <a:gd name="T65" fmla="*/ 1552 h 2222"/>
                <a:gd name="T66" fmla="*/ 1737 w 2222"/>
                <a:gd name="T67" fmla="*/ 602 h 2222"/>
                <a:gd name="T68" fmla="*/ 833 w 2222"/>
                <a:gd name="T69" fmla="*/ 1307 h 2222"/>
                <a:gd name="T70" fmla="*/ 486 w 2222"/>
                <a:gd name="T71" fmla="*/ 1237 h 2222"/>
                <a:gd name="T72" fmla="*/ 1882 w 2222"/>
                <a:gd name="T73" fmla="*/ 364 h 2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22" h="2222">
                  <a:moveTo>
                    <a:pt x="1717" y="1951"/>
                  </a:moveTo>
                  <a:cubicBezTo>
                    <a:pt x="1090" y="1677"/>
                    <a:pt x="1090" y="1677"/>
                    <a:pt x="1090" y="1677"/>
                  </a:cubicBezTo>
                  <a:cubicBezTo>
                    <a:pt x="797" y="2076"/>
                    <a:pt x="797" y="2076"/>
                    <a:pt x="797" y="2076"/>
                  </a:cubicBezTo>
                  <a:cubicBezTo>
                    <a:pt x="781" y="2100"/>
                    <a:pt x="769" y="2116"/>
                    <a:pt x="758" y="2127"/>
                  </a:cubicBezTo>
                  <a:cubicBezTo>
                    <a:pt x="746" y="2138"/>
                    <a:pt x="737" y="2147"/>
                    <a:pt x="720" y="2148"/>
                  </a:cubicBezTo>
                  <a:cubicBezTo>
                    <a:pt x="720" y="2148"/>
                    <a:pt x="719" y="2148"/>
                    <a:pt x="719" y="2148"/>
                  </a:cubicBezTo>
                  <a:cubicBezTo>
                    <a:pt x="711" y="2148"/>
                    <a:pt x="702" y="2144"/>
                    <a:pt x="697" y="2138"/>
                  </a:cubicBezTo>
                  <a:cubicBezTo>
                    <a:pt x="692" y="2133"/>
                    <a:pt x="690" y="2128"/>
                    <a:pt x="688" y="2123"/>
                  </a:cubicBezTo>
                  <a:cubicBezTo>
                    <a:pt x="685" y="2114"/>
                    <a:pt x="685" y="2106"/>
                    <a:pt x="685" y="2100"/>
                  </a:cubicBezTo>
                  <a:cubicBezTo>
                    <a:pt x="685" y="2094"/>
                    <a:pt x="685" y="2089"/>
                    <a:pt x="686" y="2087"/>
                  </a:cubicBezTo>
                  <a:cubicBezTo>
                    <a:pt x="696" y="1531"/>
                    <a:pt x="696" y="1531"/>
                    <a:pt x="696" y="1531"/>
                  </a:cubicBezTo>
                  <a:cubicBezTo>
                    <a:pt x="620" y="1502"/>
                    <a:pt x="288" y="1373"/>
                    <a:pt x="143" y="1306"/>
                  </a:cubicBezTo>
                  <a:cubicBezTo>
                    <a:pt x="109" y="1291"/>
                    <a:pt x="86" y="1274"/>
                    <a:pt x="70" y="1255"/>
                  </a:cubicBezTo>
                  <a:cubicBezTo>
                    <a:pt x="55" y="1236"/>
                    <a:pt x="47" y="1214"/>
                    <a:pt x="47" y="1194"/>
                  </a:cubicBezTo>
                  <a:cubicBezTo>
                    <a:pt x="48" y="1190"/>
                    <a:pt x="48" y="1187"/>
                    <a:pt x="48" y="1183"/>
                  </a:cubicBezTo>
                  <a:cubicBezTo>
                    <a:pt x="19" y="1200"/>
                    <a:pt x="0" y="1231"/>
                    <a:pt x="0" y="1266"/>
                  </a:cubicBezTo>
                  <a:cubicBezTo>
                    <a:pt x="0" y="1268"/>
                    <a:pt x="0" y="1271"/>
                    <a:pt x="0" y="1273"/>
                  </a:cubicBezTo>
                  <a:cubicBezTo>
                    <a:pt x="3" y="1311"/>
                    <a:pt x="26" y="1343"/>
                    <a:pt x="62" y="1357"/>
                  </a:cubicBezTo>
                  <a:cubicBezTo>
                    <a:pt x="624" y="1587"/>
                    <a:pt x="624" y="1587"/>
                    <a:pt x="624" y="1587"/>
                  </a:cubicBezTo>
                  <a:cubicBezTo>
                    <a:pt x="624" y="2124"/>
                    <a:pt x="624" y="2124"/>
                    <a:pt x="624" y="2124"/>
                  </a:cubicBezTo>
                  <a:cubicBezTo>
                    <a:pt x="624" y="2164"/>
                    <a:pt x="648" y="2200"/>
                    <a:pt x="686" y="2215"/>
                  </a:cubicBezTo>
                  <a:cubicBezTo>
                    <a:pt x="698" y="2220"/>
                    <a:pt x="710" y="2222"/>
                    <a:pt x="722" y="2222"/>
                  </a:cubicBezTo>
                  <a:cubicBezTo>
                    <a:pt x="722" y="2222"/>
                    <a:pt x="722" y="2222"/>
                    <a:pt x="722" y="2222"/>
                  </a:cubicBezTo>
                  <a:cubicBezTo>
                    <a:pt x="749" y="2222"/>
                    <a:pt x="775" y="2211"/>
                    <a:pt x="794" y="2189"/>
                  </a:cubicBezTo>
                  <a:cubicBezTo>
                    <a:pt x="795" y="2188"/>
                    <a:pt x="795" y="2188"/>
                    <a:pt x="795" y="2188"/>
                  </a:cubicBezTo>
                  <a:cubicBezTo>
                    <a:pt x="1104" y="1771"/>
                    <a:pt x="1104" y="1771"/>
                    <a:pt x="1104" y="1771"/>
                  </a:cubicBezTo>
                  <a:cubicBezTo>
                    <a:pt x="1776" y="2058"/>
                    <a:pt x="1776" y="2058"/>
                    <a:pt x="1776" y="2058"/>
                  </a:cubicBezTo>
                  <a:cubicBezTo>
                    <a:pt x="1776" y="2059"/>
                    <a:pt x="1776" y="2059"/>
                    <a:pt x="1776" y="2059"/>
                  </a:cubicBezTo>
                  <a:cubicBezTo>
                    <a:pt x="1787" y="2063"/>
                    <a:pt x="1799" y="2066"/>
                    <a:pt x="1812" y="2066"/>
                  </a:cubicBezTo>
                  <a:cubicBezTo>
                    <a:pt x="1830" y="2066"/>
                    <a:pt x="1846" y="2061"/>
                    <a:pt x="1860" y="2054"/>
                  </a:cubicBezTo>
                  <a:cubicBezTo>
                    <a:pt x="1885" y="2039"/>
                    <a:pt x="1904" y="2014"/>
                    <a:pt x="1909" y="1984"/>
                  </a:cubicBezTo>
                  <a:cubicBezTo>
                    <a:pt x="1912" y="1967"/>
                    <a:pt x="1912" y="1967"/>
                    <a:pt x="1912" y="1967"/>
                  </a:cubicBezTo>
                  <a:cubicBezTo>
                    <a:pt x="1889" y="1979"/>
                    <a:pt x="1865" y="1983"/>
                    <a:pt x="1842" y="1983"/>
                  </a:cubicBezTo>
                  <a:cubicBezTo>
                    <a:pt x="1781" y="1983"/>
                    <a:pt x="1727" y="1956"/>
                    <a:pt x="1717" y="1951"/>
                  </a:cubicBezTo>
                  <a:close/>
                  <a:moveTo>
                    <a:pt x="2222" y="98"/>
                  </a:moveTo>
                  <a:cubicBezTo>
                    <a:pt x="2222" y="66"/>
                    <a:pt x="2206" y="36"/>
                    <a:pt x="2180" y="17"/>
                  </a:cubicBezTo>
                  <a:cubicBezTo>
                    <a:pt x="2163" y="6"/>
                    <a:pt x="2144" y="0"/>
                    <a:pt x="2125" y="0"/>
                  </a:cubicBezTo>
                  <a:cubicBezTo>
                    <a:pt x="2108" y="0"/>
                    <a:pt x="2090" y="4"/>
                    <a:pt x="2075" y="14"/>
                  </a:cubicBezTo>
                  <a:cubicBezTo>
                    <a:pt x="123" y="1140"/>
                    <a:pt x="123" y="1140"/>
                    <a:pt x="123" y="1140"/>
                  </a:cubicBezTo>
                  <a:cubicBezTo>
                    <a:pt x="120" y="1143"/>
                    <a:pt x="117" y="1146"/>
                    <a:pt x="115" y="1149"/>
                  </a:cubicBezTo>
                  <a:cubicBezTo>
                    <a:pt x="104" y="1162"/>
                    <a:pt x="95" y="1179"/>
                    <a:pt x="95" y="1194"/>
                  </a:cubicBezTo>
                  <a:cubicBezTo>
                    <a:pt x="95" y="1203"/>
                    <a:pt x="98" y="1213"/>
                    <a:pt x="107" y="1224"/>
                  </a:cubicBezTo>
                  <a:cubicBezTo>
                    <a:pt x="117" y="1236"/>
                    <a:pt x="134" y="1249"/>
                    <a:pt x="163" y="1263"/>
                  </a:cubicBezTo>
                  <a:cubicBezTo>
                    <a:pt x="243" y="1300"/>
                    <a:pt x="385" y="1357"/>
                    <a:pt x="506" y="1405"/>
                  </a:cubicBezTo>
                  <a:cubicBezTo>
                    <a:pt x="627" y="1454"/>
                    <a:pt x="728" y="1492"/>
                    <a:pt x="729" y="1492"/>
                  </a:cubicBezTo>
                  <a:cubicBezTo>
                    <a:pt x="744" y="1498"/>
                    <a:pt x="744" y="1498"/>
                    <a:pt x="744" y="1498"/>
                  </a:cubicBezTo>
                  <a:cubicBezTo>
                    <a:pt x="733" y="2083"/>
                    <a:pt x="733" y="2083"/>
                    <a:pt x="733" y="2083"/>
                  </a:cubicBezTo>
                  <a:cubicBezTo>
                    <a:pt x="740" y="2075"/>
                    <a:pt x="748" y="2063"/>
                    <a:pt x="758" y="2049"/>
                  </a:cubicBezTo>
                  <a:cubicBezTo>
                    <a:pt x="758" y="2048"/>
                    <a:pt x="758" y="2048"/>
                    <a:pt x="758" y="2048"/>
                  </a:cubicBezTo>
                  <a:cubicBezTo>
                    <a:pt x="1074" y="1618"/>
                    <a:pt x="1074" y="1618"/>
                    <a:pt x="1074" y="1618"/>
                  </a:cubicBezTo>
                  <a:cubicBezTo>
                    <a:pt x="1737" y="1908"/>
                    <a:pt x="1737" y="1908"/>
                    <a:pt x="1737" y="1908"/>
                  </a:cubicBezTo>
                  <a:cubicBezTo>
                    <a:pt x="1738" y="1908"/>
                    <a:pt x="1738" y="1908"/>
                    <a:pt x="1738" y="1908"/>
                  </a:cubicBezTo>
                  <a:cubicBezTo>
                    <a:pt x="1738" y="1908"/>
                    <a:pt x="1738" y="1908"/>
                    <a:pt x="1740" y="1909"/>
                  </a:cubicBezTo>
                  <a:cubicBezTo>
                    <a:pt x="1741" y="1910"/>
                    <a:pt x="1743" y="1911"/>
                    <a:pt x="1746" y="1912"/>
                  </a:cubicBezTo>
                  <a:cubicBezTo>
                    <a:pt x="1752" y="1915"/>
                    <a:pt x="1760" y="1918"/>
                    <a:pt x="1770" y="1922"/>
                  </a:cubicBezTo>
                  <a:cubicBezTo>
                    <a:pt x="1790" y="1929"/>
                    <a:pt x="1817" y="1936"/>
                    <a:pt x="1842" y="1936"/>
                  </a:cubicBezTo>
                  <a:cubicBezTo>
                    <a:pt x="1864" y="1936"/>
                    <a:pt x="1884" y="1931"/>
                    <a:pt x="1900" y="1918"/>
                  </a:cubicBezTo>
                  <a:cubicBezTo>
                    <a:pt x="1909" y="1911"/>
                    <a:pt x="1918" y="1902"/>
                    <a:pt x="1925" y="1888"/>
                  </a:cubicBezTo>
                  <a:cubicBezTo>
                    <a:pt x="2221" y="114"/>
                    <a:pt x="2221" y="114"/>
                    <a:pt x="2221" y="114"/>
                  </a:cubicBezTo>
                  <a:cubicBezTo>
                    <a:pt x="2201" y="111"/>
                    <a:pt x="2201" y="111"/>
                    <a:pt x="2201" y="111"/>
                  </a:cubicBezTo>
                  <a:cubicBezTo>
                    <a:pt x="2221" y="114"/>
                    <a:pt x="2221" y="114"/>
                    <a:pt x="2221" y="114"/>
                  </a:cubicBezTo>
                  <a:cubicBezTo>
                    <a:pt x="2221" y="109"/>
                    <a:pt x="2222" y="103"/>
                    <a:pt x="2222" y="98"/>
                  </a:cubicBezTo>
                  <a:close/>
                  <a:moveTo>
                    <a:pt x="1935" y="400"/>
                  </a:moveTo>
                  <a:cubicBezTo>
                    <a:pt x="1723" y="1664"/>
                    <a:pt x="1723" y="1664"/>
                    <a:pt x="1723" y="1664"/>
                  </a:cubicBezTo>
                  <a:cubicBezTo>
                    <a:pt x="1717" y="1705"/>
                    <a:pt x="1680" y="1726"/>
                    <a:pt x="1641" y="1710"/>
                  </a:cubicBezTo>
                  <a:cubicBezTo>
                    <a:pt x="1256" y="1552"/>
                    <a:pt x="1256" y="1552"/>
                    <a:pt x="1256" y="1552"/>
                  </a:cubicBezTo>
                  <a:cubicBezTo>
                    <a:pt x="1217" y="1537"/>
                    <a:pt x="1204" y="1495"/>
                    <a:pt x="1225" y="1460"/>
                  </a:cubicBezTo>
                  <a:cubicBezTo>
                    <a:pt x="1737" y="602"/>
                    <a:pt x="1737" y="602"/>
                    <a:pt x="1737" y="602"/>
                  </a:cubicBezTo>
                  <a:cubicBezTo>
                    <a:pt x="1759" y="567"/>
                    <a:pt x="1750" y="560"/>
                    <a:pt x="1719" y="586"/>
                  </a:cubicBezTo>
                  <a:cubicBezTo>
                    <a:pt x="833" y="1307"/>
                    <a:pt x="833" y="1307"/>
                    <a:pt x="833" y="1307"/>
                  </a:cubicBezTo>
                  <a:cubicBezTo>
                    <a:pt x="801" y="1333"/>
                    <a:pt x="743" y="1342"/>
                    <a:pt x="705" y="1327"/>
                  </a:cubicBezTo>
                  <a:cubicBezTo>
                    <a:pt x="486" y="1237"/>
                    <a:pt x="486" y="1237"/>
                    <a:pt x="486" y="1237"/>
                  </a:cubicBezTo>
                  <a:cubicBezTo>
                    <a:pt x="447" y="1222"/>
                    <a:pt x="445" y="1192"/>
                    <a:pt x="481" y="1171"/>
                  </a:cubicBezTo>
                  <a:cubicBezTo>
                    <a:pt x="1882" y="364"/>
                    <a:pt x="1882" y="364"/>
                    <a:pt x="1882" y="364"/>
                  </a:cubicBezTo>
                  <a:cubicBezTo>
                    <a:pt x="1918" y="343"/>
                    <a:pt x="1941" y="359"/>
                    <a:pt x="1935" y="4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433">
                <a:cs typeface="+mn-ea"/>
                <a:sym typeface="+mn-lt"/>
              </a:endParaRPr>
            </a:p>
          </p:txBody>
        </p:sp>
        <p:sp>
          <p:nvSpPr>
            <p:cNvPr id="101" name="Rectangle 4"/>
            <p:cNvSpPr>
              <a:spLocks/>
            </p:cNvSpPr>
            <p:nvPr/>
          </p:nvSpPr>
          <p:spPr bwMode="auto">
            <a:xfrm>
              <a:off x="3260847" y="1270986"/>
              <a:ext cx="2169099" cy="1529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/>
              <a:r>
                <a:rPr lang="zh-CN" altLang="en-US" sz="2133" dirty="0">
                  <a:solidFill>
                    <a:schemeClr val="bg1"/>
                  </a:solidFill>
                  <a:cs typeface="+mn-ea"/>
                  <a:sym typeface="+mn-lt"/>
                </a:rPr>
                <a:t>企业</a:t>
              </a:r>
              <a:r>
                <a:rPr lang="en-US" altLang="zh-CN" sz="1867" dirty="0">
                  <a:solidFill>
                    <a:schemeClr val="bg1"/>
                  </a:solidFill>
                  <a:cs typeface="+mn-ea"/>
                  <a:sym typeface="+mn-lt"/>
                </a:rPr>
                <a:t>LOGO</a:t>
              </a:r>
              <a:endParaRPr lang="en-US" sz="1867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02" name="Group 1"/>
          <p:cNvGrpSpPr/>
          <p:nvPr/>
        </p:nvGrpSpPr>
        <p:grpSpPr>
          <a:xfrm>
            <a:off x="4161830" y="2367416"/>
            <a:ext cx="722647" cy="722647"/>
            <a:chOff x="3121372" y="2210990"/>
            <a:chExt cx="541985" cy="541985"/>
          </a:xfrm>
        </p:grpSpPr>
        <p:sp>
          <p:nvSpPr>
            <p:cNvPr id="103" name="Oval 45"/>
            <p:cNvSpPr/>
            <p:nvPr/>
          </p:nvSpPr>
          <p:spPr>
            <a:xfrm flipH="1">
              <a:off x="3121372" y="2210990"/>
              <a:ext cx="541985" cy="54198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04" name="Freeform 6"/>
            <p:cNvSpPr>
              <a:spLocks/>
            </p:cNvSpPr>
            <p:nvPr/>
          </p:nvSpPr>
          <p:spPr bwMode="auto">
            <a:xfrm>
              <a:off x="3252664" y="2329696"/>
              <a:ext cx="279400" cy="292100"/>
            </a:xfrm>
            <a:custGeom>
              <a:avLst/>
              <a:gdLst>
                <a:gd name="T0" fmla="*/ 42 w 43"/>
                <a:gd name="T1" fmla="*/ 4 h 45"/>
                <a:gd name="T2" fmla="*/ 25 w 43"/>
                <a:gd name="T3" fmla="*/ 21 h 45"/>
                <a:gd name="T4" fmla="*/ 25 w 43"/>
                <a:gd name="T5" fmla="*/ 42 h 45"/>
                <a:gd name="T6" fmla="*/ 33 w 43"/>
                <a:gd name="T7" fmla="*/ 42 h 45"/>
                <a:gd name="T8" fmla="*/ 35 w 43"/>
                <a:gd name="T9" fmla="*/ 43 h 45"/>
                <a:gd name="T10" fmla="*/ 33 w 43"/>
                <a:gd name="T11" fmla="*/ 45 h 45"/>
                <a:gd name="T12" fmla="*/ 9 w 43"/>
                <a:gd name="T13" fmla="*/ 45 h 45"/>
                <a:gd name="T14" fmla="*/ 8 w 43"/>
                <a:gd name="T15" fmla="*/ 43 h 45"/>
                <a:gd name="T16" fmla="*/ 9 w 43"/>
                <a:gd name="T17" fmla="*/ 42 h 45"/>
                <a:gd name="T18" fmla="*/ 18 w 43"/>
                <a:gd name="T19" fmla="*/ 42 h 45"/>
                <a:gd name="T20" fmla="*/ 18 w 43"/>
                <a:gd name="T21" fmla="*/ 21 h 45"/>
                <a:gd name="T22" fmla="*/ 1 w 43"/>
                <a:gd name="T23" fmla="*/ 4 h 45"/>
                <a:gd name="T24" fmla="*/ 0 w 43"/>
                <a:gd name="T25" fmla="*/ 2 h 45"/>
                <a:gd name="T26" fmla="*/ 2 w 43"/>
                <a:gd name="T27" fmla="*/ 0 h 45"/>
                <a:gd name="T28" fmla="*/ 40 w 43"/>
                <a:gd name="T29" fmla="*/ 0 h 45"/>
                <a:gd name="T30" fmla="*/ 43 w 43"/>
                <a:gd name="T31" fmla="*/ 2 h 45"/>
                <a:gd name="T32" fmla="*/ 42 w 43"/>
                <a:gd name="T33" fmla="*/ 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3" h="45">
                  <a:moveTo>
                    <a:pt x="42" y="4"/>
                  </a:moveTo>
                  <a:cubicBezTo>
                    <a:pt x="25" y="21"/>
                    <a:pt x="25" y="21"/>
                    <a:pt x="25" y="2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33" y="42"/>
                    <a:pt x="33" y="42"/>
                    <a:pt x="33" y="42"/>
                  </a:cubicBezTo>
                  <a:cubicBezTo>
                    <a:pt x="34" y="42"/>
                    <a:pt x="35" y="42"/>
                    <a:pt x="35" y="43"/>
                  </a:cubicBezTo>
                  <a:cubicBezTo>
                    <a:pt x="35" y="44"/>
                    <a:pt x="34" y="45"/>
                    <a:pt x="33" y="45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8" y="45"/>
                    <a:pt x="8" y="44"/>
                    <a:pt x="8" y="43"/>
                  </a:cubicBezTo>
                  <a:cubicBezTo>
                    <a:pt x="8" y="42"/>
                    <a:pt x="8" y="42"/>
                    <a:pt x="9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1" y="0"/>
                    <a:pt x="43" y="1"/>
                    <a:pt x="43" y="2"/>
                  </a:cubicBezTo>
                  <a:cubicBezTo>
                    <a:pt x="43" y="3"/>
                    <a:pt x="42" y="3"/>
                    <a:pt x="42" y="4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105" name="Group 5"/>
          <p:cNvGrpSpPr/>
          <p:nvPr/>
        </p:nvGrpSpPr>
        <p:grpSpPr>
          <a:xfrm>
            <a:off x="4161831" y="4162854"/>
            <a:ext cx="722647" cy="722647"/>
            <a:chOff x="3121373" y="3557568"/>
            <a:chExt cx="541985" cy="541985"/>
          </a:xfrm>
        </p:grpSpPr>
        <p:sp>
          <p:nvSpPr>
            <p:cNvPr id="106" name="Oval 37"/>
            <p:cNvSpPr/>
            <p:nvPr/>
          </p:nvSpPr>
          <p:spPr>
            <a:xfrm flipH="1">
              <a:off x="3121373" y="3557568"/>
              <a:ext cx="541985" cy="54198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07" name="Freeform 7"/>
            <p:cNvSpPr>
              <a:spLocks noEditPoints="1"/>
            </p:cNvSpPr>
            <p:nvPr/>
          </p:nvSpPr>
          <p:spPr bwMode="auto">
            <a:xfrm>
              <a:off x="3243774" y="3688606"/>
              <a:ext cx="292100" cy="271463"/>
            </a:xfrm>
            <a:custGeom>
              <a:avLst/>
              <a:gdLst>
                <a:gd name="T0" fmla="*/ 42 w 45"/>
                <a:gd name="T1" fmla="*/ 32 h 42"/>
                <a:gd name="T2" fmla="*/ 38 w 45"/>
                <a:gd name="T3" fmla="*/ 29 h 42"/>
                <a:gd name="T4" fmla="*/ 36 w 45"/>
                <a:gd name="T5" fmla="*/ 31 h 42"/>
                <a:gd name="T6" fmla="*/ 42 w 45"/>
                <a:gd name="T7" fmla="*/ 37 h 42"/>
                <a:gd name="T8" fmla="*/ 42 w 45"/>
                <a:gd name="T9" fmla="*/ 39 h 42"/>
                <a:gd name="T10" fmla="*/ 39 w 45"/>
                <a:gd name="T11" fmla="*/ 42 h 42"/>
                <a:gd name="T12" fmla="*/ 37 w 45"/>
                <a:gd name="T13" fmla="*/ 42 h 42"/>
                <a:gd name="T14" fmla="*/ 19 w 45"/>
                <a:gd name="T15" fmla="*/ 24 h 42"/>
                <a:gd name="T16" fmla="*/ 10 w 45"/>
                <a:gd name="T17" fmla="*/ 27 h 42"/>
                <a:gd name="T18" fmla="*/ 0 w 45"/>
                <a:gd name="T19" fmla="*/ 17 h 42"/>
                <a:gd name="T20" fmla="*/ 17 w 45"/>
                <a:gd name="T21" fmla="*/ 0 h 42"/>
                <a:gd name="T22" fmla="*/ 27 w 45"/>
                <a:gd name="T23" fmla="*/ 10 h 42"/>
                <a:gd name="T24" fmla="*/ 24 w 45"/>
                <a:gd name="T25" fmla="*/ 19 h 42"/>
                <a:gd name="T26" fmla="*/ 33 w 45"/>
                <a:gd name="T27" fmla="*/ 29 h 42"/>
                <a:gd name="T28" fmla="*/ 36 w 45"/>
                <a:gd name="T29" fmla="*/ 26 h 42"/>
                <a:gd name="T30" fmla="*/ 33 w 45"/>
                <a:gd name="T31" fmla="*/ 23 h 42"/>
                <a:gd name="T32" fmla="*/ 36 w 45"/>
                <a:gd name="T33" fmla="*/ 20 h 42"/>
                <a:gd name="T34" fmla="*/ 36 w 45"/>
                <a:gd name="T35" fmla="*/ 20 h 42"/>
                <a:gd name="T36" fmla="*/ 45 w 45"/>
                <a:gd name="T37" fmla="*/ 29 h 42"/>
                <a:gd name="T38" fmla="*/ 42 w 45"/>
                <a:gd name="T39" fmla="*/ 32 h 42"/>
                <a:gd name="T40" fmla="*/ 17 w 45"/>
                <a:gd name="T41" fmla="*/ 5 h 42"/>
                <a:gd name="T42" fmla="*/ 12 w 45"/>
                <a:gd name="T43" fmla="*/ 10 h 42"/>
                <a:gd name="T44" fmla="*/ 12 w 45"/>
                <a:gd name="T45" fmla="*/ 12 h 42"/>
                <a:gd name="T46" fmla="*/ 10 w 45"/>
                <a:gd name="T47" fmla="*/ 12 h 42"/>
                <a:gd name="T48" fmla="*/ 5 w 45"/>
                <a:gd name="T49" fmla="*/ 17 h 42"/>
                <a:gd name="T50" fmla="*/ 10 w 45"/>
                <a:gd name="T51" fmla="*/ 22 h 42"/>
                <a:gd name="T52" fmla="*/ 15 w 45"/>
                <a:gd name="T53" fmla="*/ 17 h 42"/>
                <a:gd name="T54" fmla="*/ 15 w 45"/>
                <a:gd name="T55" fmla="*/ 15 h 42"/>
                <a:gd name="T56" fmla="*/ 17 w 45"/>
                <a:gd name="T57" fmla="*/ 15 h 42"/>
                <a:gd name="T58" fmla="*/ 22 w 45"/>
                <a:gd name="T59" fmla="*/ 10 h 42"/>
                <a:gd name="T60" fmla="*/ 17 w 45"/>
                <a:gd name="T61" fmla="*/ 5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42">
                  <a:moveTo>
                    <a:pt x="42" y="32"/>
                  </a:moveTo>
                  <a:cubicBezTo>
                    <a:pt x="41" y="32"/>
                    <a:pt x="39" y="29"/>
                    <a:pt x="38" y="29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42" y="38"/>
                    <a:pt x="42" y="38"/>
                    <a:pt x="42" y="39"/>
                  </a:cubicBezTo>
                  <a:cubicBezTo>
                    <a:pt x="42" y="41"/>
                    <a:pt x="41" y="42"/>
                    <a:pt x="39" y="42"/>
                  </a:cubicBezTo>
                  <a:cubicBezTo>
                    <a:pt x="39" y="42"/>
                    <a:pt x="38" y="42"/>
                    <a:pt x="37" y="42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7" y="26"/>
                    <a:pt x="13" y="27"/>
                    <a:pt x="10" y="27"/>
                  </a:cubicBezTo>
                  <a:cubicBezTo>
                    <a:pt x="4" y="27"/>
                    <a:pt x="0" y="23"/>
                    <a:pt x="0" y="17"/>
                  </a:cubicBezTo>
                  <a:cubicBezTo>
                    <a:pt x="0" y="8"/>
                    <a:pt x="9" y="0"/>
                    <a:pt x="17" y="0"/>
                  </a:cubicBezTo>
                  <a:cubicBezTo>
                    <a:pt x="23" y="0"/>
                    <a:pt x="27" y="4"/>
                    <a:pt x="27" y="10"/>
                  </a:cubicBezTo>
                  <a:cubicBezTo>
                    <a:pt x="27" y="13"/>
                    <a:pt x="26" y="17"/>
                    <a:pt x="24" y="19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3" y="24"/>
                    <a:pt x="33" y="23"/>
                  </a:cubicBezTo>
                  <a:cubicBezTo>
                    <a:pt x="33" y="22"/>
                    <a:pt x="35" y="20"/>
                    <a:pt x="36" y="20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7" y="21"/>
                    <a:pt x="45" y="28"/>
                    <a:pt x="45" y="29"/>
                  </a:cubicBezTo>
                  <a:cubicBezTo>
                    <a:pt x="45" y="29"/>
                    <a:pt x="42" y="32"/>
                    <a:pt x="42" y="32"/>
                  </a:cubicBezTo>
                  <a:close/>
                  <a:moveTo>
                    <a:pt x="17" y="5"/>
                  </a:moveTo>
                  <a:cubicBezTo>
                    <a:pt x="14" y="5"/>
                    <a:pt x="12" y="7"/>
                    <a:pt x="12" y="10"/>
                  </a:cubicBezTo>
                  <a:cubicBezTo>
                    <a:pt x="12" y="11"/>
                    <a:pt x="12" y="12"/>
                    <a:pt x="12" y="12"/>
                  </a:cubicBezTo>
                  <a:cubicBezTo>
                    <a:pt x="12" y="12"/>
                    <a:pt x="11" y="12"/>
                    <a:pt x="10" y="12"/>
                  </a:cubicBezTo>
                  <a:cubicBezTo>
                    <a:pt x="7" y="12"/>
                    <a:pt x="5" y="14"/>
                    <a:pt x="5" y="17"/>
                  </a:cubicBezTo>
                  <a:cubicBezTo>
                    <a:pt x="5" y="20"/>
                    <a:pt x="7" y="22"/>
                    <a:pt x="10" y="22"/>
                  </a:cubicBezTo>
                  <a:cubicBezTo>
                    <a:pt x="13" y="22"/>
                    <a:pt x="15" y="20"/>
                    <a:pt x="15" y="17"/>
                  </a:cubicBezTo>
                  <a:cubicBezTo>
                    <a:pt x="15" y="16"/>
                    <a:pt x="15" y="15"/>
                    <a:pt x="15" y="15"/>
                  </a:cubicBezTo>
                  <a:cubicBezTo>
                    <a:pt x="15" y="15"/>
                    <a:pt x="16" y="15"/>
                    <a:pt x="17" y="15"/>
                  </a:cubicBezTo>
                  <a:cubicBezTo>
                    <a:pt x="20" y="15"/>
                    <a:pt x="22" y="13"/>
                    <a:pt x="22" y="10"/>
                  </a:cubicBezTo>
                  <a:cubicBezTo>
                    <a:pt x="22" y="7"/>
                    <a:pt x="20" y="5"/>
                    <a:pt x="17" y="5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108" name="Group 2"/>
          <p:cNvGrpSpPr/>
          <p:nvPr/>
        </p:nvGrpSpPr>
        <p:grpSpPr>
          <a:xfrm>
            <a:off x="7383953" y="2361787"/>
            <a:ext cx="722647" cy="722647"/>
            <a:chOff x="5537964" y="2206768"/>
            <a:chExt cx="541985" cy="541985"/>
          </a:xfrm>
        </p:grpSpPr>
        <p:sp>
          <p:nvSpPr>
            <p:cNvPr id="109" name="Oval 60"/>
            <p:cNvSpPr/>
            <p:nvPr/>
          </p:nvSpPr>
          <p:spPr>
            <a:xfrm>
              <a:off x="5537964" y="2206768"/>
              <a:ext cx="541985" cy="54198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10" name="Freeform 8"/>
            <p:cNvSpPr>
              <a:spLocks noEditPoints="1"/>
            </p:cNvSpPr>
            <p:nvPr/>
          </p:nvSpPr>
          <p:spPr bwMode="auto">
            <a:xfrm>
              <a:off x="5672397" y="2333665"/>
              <a:ext cx="285750" cy="277813"/>
            </a:xfrm>
            <a:custGeom>
              <a:avLst/>
              <a:gdLst>
                <a:gd name="T0" fmla="*/ 43 w 44"/>
                <a:gd name="T1" fmla="*/ 22 h 43"/>
                <a:gd name="T2" fmla="*/ 43 w 44"/>
                <a:gd name="T3" fmla="*/ 22 h 43"/>
                <a:gd name="T4" fmla="*/ 38 w 44"/>
                <a:gd name="T5" fmla="*/ 19 h 43"/>
                <a:gd name="T6" fmla="*/ 31 w 44"/>
                <a:gd name="T7" fmla="*/ 23 h 43"/>
                <a:gd name="T8" fmla="*/ 30 w 44"/>
                <a:gd name="T9" fmla="*/ 24 h 43"/>
                <a:gd name="T10" fmla="*/ 30 w 44"/>
                <a:gd name="T11" fmla="*/ 25 h 43"/>
                <a:gd name="T12" fmla="*/ 29 w 44"/>
                <a:gd name="T13" fmla="*/ 24 h 43"/>
                <a:gd name="T14" fmla="*/ 28 w 44"/>
                <a:gd name="T15" fmla="*/ 23 h 43"/>
                <a:gd name="T16" fmla="*/ 22 w 44"/>
                <a:gd name="T17" fmla="*/ 19 h 43"/>
                <a:gd name="T18" fmla="*/ 16 w 44"/>
                <a:gd name="T19" fmla="*/ 23 h 43"/>
                <a:gd name="T20" fmla="*/ 15 w 44"/>
                <a:gd name="T21" fmla="*/ 24 h 43"/>
                <a:gd name="T22" fmla="*/ 14 w 44"/>
                <a:gd name="T23" fmla="*/ 25 h 43"/>
                <a:gd name="T24" fmla="*/ 13 w 44"/>
                <a:gd name="T25" fmla="*/ 24 h 43"/>
                <a:gd name="T26" fmla="*/ 13 w 44"/>
                <a:gd name="T27" fmla="*/ 23 h 43"/>
                <a:gd name="T28" fmla="*/ 6 w 44"/>
                <a:gd name="T29" fmla="*/ 19 h 43"/>
                <a:gd name="T30" fmla="*/ 1 w 44"/>
                <a:gd name="T31" fmla="*/ 22 h 43"/>
                <a:gd name="T32" fmla="*/ 1 w 44"/>
                <a:gd name="T33" fmla="*/ 22 h 43"/>
                <a:gd name="T34" fmla="*/ 0 w 44"/>
                <a:gd name="T35" fmla="*/ 21 h 43"/>
                <a:gd name="T36" fmla="*/ 0 w 44"/>
                <a:gd name="T37" fmla="*/ 21 h 43"/>
                <a:gd name="T38" fmla="*/ 22 w 44"/>
                <a:gd name="T39" fmla="*/ 5 h 43"/>
                <a:gd name="T40" fmla="*/ 44 w 44"/>
                <a:gd name="T41" fmla="*/ 21 h 43"/>
                <a:gd name="T42" fmla="*/ 44 w 44"/>
                <a:gd name="T43" fmla="*/ 21 h 43"/>
                <a:gd name="T44" fmla="*/ 43 w 44"/>
                <a:gd name="T45" fmla="*/ 22 h 43"/>
                <a:gd name="T46" fmla="*/ 24 w 44"/>
                <a:gd name="T47" fmla="*/ 36 h 43"/>
                <a:gd name="T48" fmla="*/ 17 w 44"/>
                <a:gd name="T49" fmla="*/ 43 h 43"/>
                <a:gd name="T50" fmla="*/ 10 w 44"/>
                <a:gd name="T51" fmla="*/ 36 h 43"/>
                <a:gd name="T52" fmla="*/ 12 w 44"/>
                <a:gd name="T53" fmla="*/ 34 h 43"/>
                <a:gd name="T54" fmla="*/ 13 w 44"/>
                <a:gd name="T55" fmla="*/ 36 h 43"/>
                <a:gd name="T56" fmla="*/ 17 w 44"/>
                <a:gd name="T57" fmla="*/ 39 h 43"/>
                <a:gd name="T58" fmla="*/ 20 w 44"/>
                <a:gd name="T59" fmla="*/ 36 h 43"/>
                <a:gd name="T60" fmla="*/ 20 w 44"/>
                <a:gd name="T61" fmla="*/ 20 h 43"/>
                <a:gd name="T62" fmla="*/ 22 w 44"/>
                <a:gd name="T63" fmla="*/ 20 h 43"/>
                <a:gd name="T64" fmla="*/ 24 w 44"/>
                <a:gd name="T65" fmla="*/ 20 h 43"/>
                <a:gd name="T66" fmla="*/ 24 w 44"/>
                <a:gd name="T67" fmla="*/ 36 h 43"/>
                <a:gd name="T68" fmla="*/ 24 w 44"/>
                <a:gd name="T69" fmla="*/ 4 h 43"/>
                <a:gd name="T70" fmla="*/ 22 w 44"/>
                <a:gd name="T71" fmla="*/ 4 h 43"/>
                <a:gd name="T72" fmla="*/ 20 w 44"/>
                <a:gd name="T73" fmla="*/ 4 h 43"/>
                <a:gd name="T74" fmla="*/ 20 w 44"/>
                <a:gd name="T75" fmla="*/ 2 h 43"/>
                <a:gd name="T76" fmla="*/ 22 w 44"/>
                <a:gd name="T77" fmla="*/ 0 h 43"/>
                <a:gd name="T78" fmla="*/ 24 w 44"/>
                <a:gd name="T79" fmla="*/ 2 h 43"/>
                <a:gd name="T80" fmla="*/ 24 w 44"/>
                <a:gd name="T81" fmla="*/ 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4" h="43">
                  <a:moveTo>
                    <a:pt x="43" y="22"/>
                  </a:moveTo>
                  <a:cubicBezTo>
                    <a:pt x="43" y="22"/>
                    <a:pt x="43" y="22"/>
                    <a:pt x="43" y="22"/>
                  </a:cubicBezTo>
                  <a:cubicBezTo>
                    <a:pt x="41" y="20"/>
                    <a:pt x="40" y="19"/>
                    <a:pt x="38" y="19"/>
                  </a:cubicBezTo>
                  <a:cubicBezTo>
                    <a:pt x="35" y="19"/>
                    <a:pt x="33" y="21"/>
                    <a:pt x="31" y="23"/>
                  </a:cubicBezTo>
                  <a:cubicBezTo>
                    <a:pt x="31" y="23"/>
                    <a:pt x="31" y="24"/>
                    <a:pt x="30" y="24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4"/>
                  </a:cubicBezTo>
                  <a:cubicBezTo>
                    <a:pt x="29" y="24"/>
                    <a:pt x="28" y="23"/>
                    <a:pt x="28" y="23"/>
                  </a:cubicBezTo>
                  <a:cubicBezTo>
                    <a:pt x="27" y="21"/>
                    <a:pt x="24" y="19"/>
                    <a:pt x="22" y="19"/>
                  </a:cubicBezTo>
                  <a:cubicBezTo>
                    <a:pt x="19" y="19"/>
                    <a:pt x="17" y="21"/>
                    <a:pt x="16" y="23"/>
                  </a:cubicBezTo>
                  <a:cubicBezTo>
                    <a:pt x="15" y="23"/>
                    <a:pt x="15" y="24"/>
                    <a:pt x="15" y="24"/>
                  </a:cubicBezTo>
                  <a:cubicBezTo>
                    <a:pt x="15" y="25"/>
                    <a:pt x="15" y="25"/>
                    <a:pt x="14" y="25"/>
                  </a:cubicBezTo>
                  <a:cubicBezTo>
                    <a:pt x="14" y="25"/>
                    <a:pt x="14" y="25"/>
                    <a:pt x="13" y="24"/>
                  </a:cubicBezTo>
                  <a:cubicBezTo>
                    <a:pt x="13" y="24"/>
                    <a:pt x="13" y="23"/>
                    <a:pt x="13" y="23"/>
                  </a:cubicBezTo>
                  <a:cubicBezTo>
                    <a:pt x="11" y="21"/>
                    <a:pt x="9" y="19"/>
                    <a:pt x="6" y="19"/>
                  </a:cubicBezTo>
                  <a:cubicBezTo>
                    <a:pt x="4" y="19"/>
                    <a:pt x="3" y="20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22"/>
                    <a:pt x="0" y="22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2" y="11"/>
                    <a:pt x="12" y="5"/>
                    <a:pt x="22" y="5"/>
                  </a:cubicBezTo>
                  <a:cubicBezTo>
                    <a:pt x="32" y="5"/>
                    <a:pt x="42" y="11"/>
                    <a:pt x="44" y="21"/>
                  </a:cubicBezTo>
                  <a:cubicBezTo>
                    <a:pt x="44" y="21"/>
                    <a:pt x="44" y="21"/>
                    <a:pt x="44" y="21"/>
                  </a:cubicBezTo>
                  <a:cubicBezTo>
                    <a:pt x="44" y="22"/>
                    <a:pt x="44" y="22"/>
                    <a:pt x="43" y="22"/>
                  </a:cubicBezTo>
                  <a:close/>
                  <a:moveTo>
                    <a:pt x="24" y="36"/>
                  </a:moveTo>
                  <a:cubicBezTo>
                    <a:pt x="24" y="40"/>
                    <a:pt x="21" y="43"/>
                    <a:pt x="17" y="43"/>
                  </a:cubicBezTo>
                  <a:cubicBezTo>
                    <a:pt x="13" y="43"/>
                    <a:pt x="10" y="40"/>
                    <a:pt x="10" y="36"/>
                  </a:cubicBezTo>
                  <a:cubicBezTo>
                    <a:pt x="10" y="35"/>
                    <a:pt x="11" y="34"/>
                    <a:pt x="12" y="34"/>
                  </a:cubicBezTo>
                  <a:cubicBezTo>
                    <a:pt x="13" y="34"/>
                    <a:pt x="13" y="35"/>
                    <a:pt x="13" y="36"/>
                  </a:cubicBezTo>
                  <a:cubicBezTo>
                    <a:pt x="13" y="38"/>
                    <a:pt x="15" y="39"/>
                    <a:pt x="17" y="39"/>
                  </a:cubicBezTo>
                  <a:cubicBezTo>
                    <a:pt x="19" y="39"/>
                    <a:pt x="20" y="38"/>
                    <a:pt x="20" y="36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1" y="20"/>
                    <a:pt x="21" y="20"/>
                    <a:pt x="22" y="20"/>
                  </a:cubicBezTo>
                  <a:cubicBezTo>
                    <a:pt x="23" y="20"/>
                    <a:pt x="23" y="20"/>
                    <a:pt x="24" y="20"/>
                  </a:cubicBezTo>
                  <a:lnTo>
                    <a:pt x="24" y="36"/>
                  </a:lnTo>
                  <a:close/>
                  <a:moveTo>
                    <a:pt x="24" y="4"/>
                  </a:moveTo>
                  <a:cubicBezTo>
                    <a:pt x="23" y="4"/>
                    <a:pt x="23" y="4"/>
                    <a:pt x="22" y="4"/>
                  </a:cubicBezTo>
                  <a:cubicBezTo>
                    <a:pt x="21" y="4"/>
                    <a:pt x="21" y="4"/>
                    <a:pt x="20" y="4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1" y="0"/>
                    <a:pt x="22" y="0"/>
                  </a:cubicBezTo>
                  <a:cubicBezTo>
                    <a:pt x="23" y="0"/>
                    <a:pt x="24" y="1"/>
                    <a:pt x="24" y="2"/>
                  </a:cubicBezTo>
                  <a:lnTo>
                    <a:pt x="24" y="4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111" name="Group 6"/>
          <p:cNvGrpSpPr/>
          <p:nvPr/>
        </p:nvGrpSpPr>
        <p:grpSpPr>
          <a:xfrm>
            <a:off x="7383953" y="4157224"/>
            <a:ext cx="722647" cy="722647"/>
            <a:chOff x="5537964" y="3553346"/>
            <a:chExt cx="541985" cy="541985"/>
          </a:xfrm>
        </p:grpSpPr>
        <p:sp>
          <p:nvSpPr>
            <p:cNvPr id="112" name="Oval 51"/>
            <p:cNvSpPr/>
            <p:nvPr/>
          </p:nvSpPr>
          <p:spPr>
            <a:xfrm>
              <a:off x="5537964" y="3553346"/>
              <a:ext cx="541985" cy="54198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13" name="Freeform 9"/>
            <p:cNvSpPr>
              <a:spLocks/>
            </p:cNvSpPr>
            <p:nvPr/>
          </p:nvSpPr>
          <p:spPr bwMode="auto">
            <a:xfrm>
              <a:off x="5651500" y="3685188"/>
              <a:ext cx="292100" cy="247650"/>
            </a:xfrm>
            <a:custGeom>
              <a:avLst/>
              <a:gdLst>
                <a:gd name="T0" fmla="*/ 45 w 45"/>
                <a:gd name="T1" fmla="*/ 19 h 38"/>
                <a:gd name="T2" fmla="*/ 43 w 45"/>
                <a:gd name="T3" fmla="*/ 21 h 38"/>
                <a:gd name="T4" fmla="*/ 41 w 45"/>
                <a:gd name="T5" fmla="*/ 21 h 38"/>
                <a:gd name="T6" fmla="*/ 40 w 45"/>
                <a:gd name="T7" fmla="*/ 19 h 38"/>
                <a:gd name="T8" fmla="*/ 40 w 45"/>
                <a:gd name="T9" fmla="*/ 12 h 38"/>
                <a:gd name="T10" fmla="*/ 33 w 45"/>
                <a:gd name="T11" fmla="*/ 6 h 38"/>
                <a:gd name="T12" fmla="*/ 26 w 45"/>
                <a:gd name="T13" fmla="*/ 12 h 38"/>
                <a:gd name="T14" fmla="*/ 26 w 45"/>
                <a:gd name="T15" fmla="*/ 18 h 38"/>
                <a:gd name="T16" fmla="*/ 29 w 45"/>
                <a:gd name="T17" fmla="*/ 18 h 38"/>
                <a:gd name="T18" fmla="*/ 31 w 45"/>
                <a:gd name="T19" fmla="*/ 20 h 38"/>
                <a:gd name="T20" fmla="*/ 31 w 45"/>
                <a:gd name="T21" fmla="*/ 36 h 38"/>
                <a:gd name="T22" fmla="*/ 29 w 45"/>
                <a:gd name="T23" fmla="*/ 38 h 38"/>
                <a:gd name="T24" fmla="*/ 3 w 45"/>
                <a:gd name="T25" fmla="*/ 38 h 38"/>
                <a:gd name="T26" fmla="*/ 0 w 45"/>
                <a:gd name="T27" fmla="*/ 36 h 38"/>
                <a:gd name="T28" fmla="*/ 0 w 45"/>
                <a:gd name="T29" fmla="*/ 20 h 38"/>
                <a:gd name="T30" fmla="*/ 3 w 45"/>
                <a:gd name="T31" fmla="*/ 18 h 38"/>
                <a:gd name="T32" fmla="*/ 21 w 45"/>
                <a:gd name="T33" fmla="*/ 18 h 38"/>
                <a:gd name="T34" fmla="*/ 21 w 45"/>
                <a:gd name="T35" fmla="*/ 12 h 38"/>
                <a:gd name="T36" fmla="*/ 33 w 45"/>
                <a:gd name="T37" fmla="*/ 0 h 38"/>
                <a:gd name="T38" fmla="*/ 45 w 45"/>
                <a:gd name="T39" fmla="*/ 12 h 38"/>
                <a:gd name="T40" fmla="*/ 45 w 45"/>
                <a:gd name="T41" fmla="*/ 1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5" h="38">
                  <a:moveTo>
                    <a:pt x="45" y="19"/>
                  </a:moveTo>
                  <a:cubicBezTo>
                    <a:pt x="45" y="20"/>
                    <a:pt x="44" y="21"/>
                    <a:pt x="43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1"/>
                    <a:pt x="40" y="20"/>
                    <a:pt x="40" y="19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9"/>
                    <a:pt x="37" y="6"/>
                    <a:pt x="33" y="6"/>
                  </a:cubicBezTo>
                  <a:cubicBezTo>
                    <a:pt x="29" y="6"/>
                    <a:pt x="26" y="9"/>
                    <a:pt x="26" y="12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30" y="18"/>
                    <a:pt x="31" y="19"/>
                    <a:pt x="31" y="20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7"/>
                    <a:pt x="30" y="38"/>
                    <a:pt x="29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1" y="38"/>
                    <a:pt x="0" y="37"/>
                    <a:pt x="0" y="36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1" y="18"/>
                    <a:pt x="3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6"/>
                    <a:pt x="26" y="0"/>
                    <a:pt x="33" y="0"/>
                  </a:cubicBezTo>
                  <a:cubicBezTo>
                    <a:pt x="40" y="0"/>
                    <a:pt x="45" y="6"/>
                    <a:pt x="45" y="12"/>
                  </a:cubicBezTo>
                  <a:lnTo>
                    <a:pt x="45" y="19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sp>
        <p:nvSpPr>
          <p:cNvPr id="114" name="Rectangle 46"/>
          <p:cNvSpPr/>
          <p:nvPr/>
        </p:nvSpPr>
        <p:spPr>
          <a:xfrm flipH="1">
            <a:off x="1199457" y="1893952"/>
            <a:ext cx="2282295" cy="74334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cs typeface="+mn-ea"/>
              <a:sym typeface="+mn-lt"/>
            </a:endParaRPr>
          </a:p>
        </p:txBody>
      </p:sp>
      <p:sp>
        <p:nvSpPr>
          <p:cNvPr id="115" name="Rectangle 47"/>
          <p:cNvSpPr/>
          <p:nvPr/>
        </p:nvSpPr>
        <p:spPr>
          <a:xfrm flipH="1">
            <a:off x="1199457" y="2805920"/>
            <a:ext cx="2282295" cy="743349"/>
          </a:xfrm>
          <a:prstGeom prst="rect">
            <a:avLst/>
          </a:prstGeom>
          <a:solidFill>
            <a:srgbClr val="C0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cs typeface="+mn-ea"/>
              <a:sym typeface="+mn-lt"/>
            </a:endParaRPr>
          </a:p>
        </p:txBody>
      </p:sp>
      <p:sp>
        <p:nvSpPr>
          <p:cNvPr id="116" name="Rectangle 24"/>
          <p:cNvSpPr>
            <a:spLocks/>
          </p:cNvSpPr>
          <p:nvPr/>
        </p:nvSpPr>
        <p:spPr bwMode="auto">
          <a:xfrm>
            <a:off x="1327322" y="2004120"/>
            <a:ext cx="2060060" cy="533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l">
              <a:lnSpc>
                <a:spcPct val="114000"/>
              </a:lnSpc>
            </a:pPr>
            <a:r>
              <a:rPr lang="zh-CN" altLang="en-US" sz="1067" dirty="0">
                <a:solidFill>
                  <a:schemeClr val="bg1"/>
                </a:solidFill>
                <a:cs typeface="+mn-ea"/>
                <a:sym typeface="+mn-lt"/>
              </a:rPr>
              <a:t>此处添加详细文本描述，建议与标题相关并符合整体语言风格，语言描述尽量</a:t>
            </a:r>
            <a:endParaRPr lang="en-US" sz="1067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7" name="Rectangle 24"/>
          <p:cNvSpPr>
            <a:spLocks/>
          </p:cNvSpPr>
          <p:nvPr/>
        </p:nvSpPr>
        <p:spPr bwMode="auto">
          <a:xfrm>
            <a:off x="1327322" y="2921507"/>
            <a:ext cx="2060060" cy="533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l">
              <a:lnSpc>
                <a:spcPct val="114000"/>
              </a:lnSpc>
            </a:pPr>
            <a:r>
              <a:rPr lang="zh-CN" altLang="en-US" sz="1067" dirty="0">
                <a:solidFill>
                  <a:schemeClr val="bg1"/>
                </a:solidFill>
                <a:cs typeface="+mn-ea"/>
                <a:sym typeface="+mn-lt"/>
              </a:rPr>
              <a:t>此处添加详细文本描述，建议与标题相关并符合整体语言风格，语言描述尽量</a:t>
            </a:r>
            <a:endParaRPr lang="en-US" sz="1067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8" name="Rectangle 158"/>
          <p:cNvSpPr/>
          <p:nvPr/>
        </p:nvSpPr>
        <p:spPr>
          <a:xfrm flipH="1">
            <a:off x="1199457" y="3695416"/>
            <a:ext cx="2282295" cy="74334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cs typeface="+mn-ea"/>
              <a:sym typeface="+mn-lt"/>
            </a:endParaRPr>
          </a:p>
        </p:txBody>
      </p:sp>
      <p:sp>
        <p:nvSpPr>
          <p:cNvPr id="119" name="Rectangle 159"/>
          <p:cNvSpPr/>
          <p:nvPr/>
        </p:nvSpPr>
        <p:spPr>
          <a:xfrm flipH="1">
            <a:off x="1199457" y="4607384"/>
            <a:ext cx="2282295" cy="743349"/>
          </a:xfrm>
          <a:prstGeom prst="rect">
            <a:avLst/>
          </a:prstGeom>
          <a:solidFill>
            <a:srgbClr val="C0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cs typeface="+mn-ea"/>
              <a:sym typeface="+mn-lt"/>
            </a:endParaRPr>
          </a:p>
        </p:txBody>
      </p:sp>
      <p:sp>
        <p:nvSpPr>
          <p:cNvPr id="120" name="Rectangle 24"/>
          <p:cNvSpPr>
            <a:spLocks/>
          </p:cNvSpPr>
          <p:nvPr/>
        </p:nvSpPr>
        <p:spPr bwMode="auto">
          <a:xfrm>
            <a:off x="1327322" y="3805584"/>
            <a:ext cx="2060060" cy="533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l">
              <a:lnSpc>
                <a:spcPct val="114000"/>
              </a:lnSpc>
            </a:pPr>
            <a:r>
              <a:rPr lang="zh-CN" altLang="en-US" sz="1067" dirty="0">
                <a:solidFill>
                  <a:schemeClr val="bg1"/>
                </a:solidFill>
                <a:cs typeface="+mn-ea"/>
                <a:sym typeface="+mn-lt"/>
              </a:rPr>
              <a:t>此处添加详细文本描述，建议与标题相关并符合整体语言风格，语言描述尽量</a:t>
            </a:r>
            <a:endParaRPr lang="en-US" sz="1067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1" name="Rectangle 24"/>
          <p:cNvSpPr>
            <a:spLocks/>
          </p:cNvSpPr>
          <p:nvPr/>
        </p:nvSpPr>
        <p:spPr bwMode="auto">
          <a:xfrm>
            <a:off x="1327322" y="4722971"/>
            <a:ext cx="2060060" cy="533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l">
              <a:lnSpc>
                <a:spcPct val="114000"/>
              </a:lnSpc>
            </a:pPr>
            <a:r>
              <a:rPr lang="zh-CN" altLang="en-US" sz="1067" dirty="0">
                <a:solidFill>
                  <a:schemeClr val="bg1"/>
                </a:solidFill>
                <a:cs typeface="+mn-ea"/>
                <a:sym typeface="+mn-lt"/>
              </a:rPr>
              <a:t>此处添加详细文本描述，建议与标题相关并符合整体语言风格，语言描述尽量</a:t>
            </a:r>
            <a:endParaRPr lang="en-US" sz="1067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2" name="Rectangle 170"/>
          <p:cNvSpPr/>
          <p:nvPr/>
        </p:nvSpPr>
        <p:spPr>
          <a:xfrm flipH="1">
            <a:off x="8732035" y="1893952"/>
            <a:ext cx="2282295" cy="74334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cs typeface="+mn-ea"/>
              <a:sym typeface="+mn-lt"/>
            </a:endParaRPr>
          </a:p>
        </p:txBody>
      </p:sp>
      <p:sp>
        <p:nvSpPr>
          <p:cNvPr id="123" name="Rectangle 171"/>
          <p:cNvSpPr/>
          <p:nvPr/>
        </p:nvSpPr>
        <p:spPr>
          <a:xfrm flipH="1">
            <a:off x="8732035" y="2805920"/>
            <a:ext cx="2282295" cy="743349"/>
          </a:xfrm>
          <a:prstGeom prst="rect">
            <a:avLst/>
          </a:prstGeom>
          <a:solidFill>
            <a:srgbClr val="C0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cs typeface="+mn-ea"/>
              <a:sym typeface="+mn-lt"/>
            </a:endParaRPr>
          </a:p>
        </p:txBody>
      </p:sp>
      <p:sp>
        <p:nvSpPr>
          <p:cNvPr id="124" name="Rectangle 24"/>
          <p:cNvSpPr>
            <a:spLocks/>
          </p:cNvSpPr>
          <p:nvPr/>
        </p:nvSpPr>
        <p:spPr bwMode="auto">
          <a:xfrm>
            <a:off x="8859901" y="2004120"/>
            <a:ext cx="2060060" cy="533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l">
              <a:lnSpc>
                <a:spcPct val="114000"/>
              </a:lnSpc>
            </a:pPr>
            <a:r>
              <a:rPr lang="zh-CN" altLang="en-US" sz="1067" dirty="0">
                <a:solidFill>
                  <a:schemeClr val="bg1"/>
                </a:solidFill>
                <a:cs typeface="+mn-ea"/>
                <a:sym typeface="+mn-lt"/>
              </a:rPr>
              <a:t>此处添加详细文本描述，建议与标题相关并符合整体语言风格，语言描述尽量</a:t>
            </a:r>
            <a:endParaRPr lang="en-US" sz="1067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5" name="Rectangle 24"/>
          <p:cNvSpPr>
            <a:spLocks/>
          </p:cNvSpPr>
          <p:nvPr/>
        </p:nvSpPr>
        <p:spPr bwMode="auto">
          <a:xfrm>
            <a:off x="8859901" y="2921507"/>
            <a:ext cx="2060060" cy="533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l">
              <a:lnSpc>
                <a:spcPct val="114000"/>
              </a:lnSpc>
            </a:pPr>
            <a:r>
              <a:rPr lang="zh-CN" altLang="en-US" sz="1067" dirty="0">
                <a:solidFill>
                  <a:schemeClr val="bg1"/>
                </a:solidFill>
                <a:cs typeface="+mn-ea"/>
                <a:sym typeface="+mn-lt"/>
              </a:rPr>
              <a:t>此处添加详细文本描述，建议与标题相关并符合整体语言风格，语言描述尽量</a:t>
            </a:r>
            <a:endParaRPr lang="en-US" sz="1067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6" name="Rectangle 174"/>
          <p:cNvSpPr/>
          <p:nvPr/>
        </p:nvSpPr>
        <p:spPr>
          <a:xfrm flipH="1">
            <a:off x="8732035" y="3695416"/>
            <a:ext cx="2282295" cy="74334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cs typeface="+mn-ea"/>
              <a:sym typeface="+mn-lt"/>
            </a:endParaRPr>
          </a:p>
        </p:txBody>
      </p:sp>
      <p:sp>
        <p:nvSpPr>
          <p:cNvPr id="127" name="Rectangle 175"/>
          <p:cNvSpPr/>
          <p:nvPr/>
        </p:nvSpPr>
        <p:spPr>
          <a:xfrm flipH="1">
            <a:off x="8732035" y="4607384"/>
            <a:ext cx="2282295" cy="743349"/>
          </a:xfrm>
          <a:prstGeom prst="rect">
            <a:avLst/>
          </a:prstGeom>
          <a:solidFill>
            <a:srgbClr val="C0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cs typeface="+mn-ea"/>
              <a:sym typeface="+mn-lt"/>
            </a:endParaRPr>
          </a:p>
        </p:txBody>
      </p:sp>
      <p:sp>
        <p:nvSpPr>
          <p:cNvPr id="128" name="Rectangle 24"/>
          <p:cNvSpPr>
            <a:spLocks/>
          </p:cNvSpPr>
          <p:nvPr/>
        </p:nvSpPr>
        <p:spPr bwMode="auto">
          <a:xfrm>
            <a:off x="8859901" y="3805584"/>
            <a:ext cx="2060060" cy="533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l">
              <a:lnSpc>
                <a:spcPct val="114000"/>
              </a:lnSpc>
            </a:pPr>
            <a:r>
              <a:rPr lang="zh-CN" altLang="en-US" sz="1067" dirty="0">
                <a:solidFill>
                  <a:schemeClr val="bg1"/>
                </a:solidFill>
                <a:cs typeface="+mn-ea"/>
                <a:sym typeface="+mn-lt"/>
              </a:rPr>
              <a:t>此处添加详细文本描述，建议与标题相关并符合整体语言风格，语言描述尽量</a:t>
            </a:r>
            <a:endParaRPr lang="en-US" sz="1067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9" name="Rectangle 24"/>
          <p:cNvSpPr>
            <a:spLocks/>
          </p:cNvSpPr>
          <p:nvPr/>
        </p:nvSpPr>
        <p:spPr bwMode="auto">
          <a:xfrm>
            <a:off x="8859901" y="4722971"/>
            <a:ext cx="2060060" cy="533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l">
              <a:lnSpc>
                <a:spcPct val="114000"/>
              </a:lnSpc>
            </a:pPr>
            <a:r>
              <a:rPr lang="zh-CN" altLang="en-US" sz="1067" dirty="0">
                <a:solidFill>
                  <a:schemeClr val="bg1"/>
                </a:solidFill>
                <a:cs typeface="+mn-ea"/>
                <a:sym typeface="+mn-lt"/>
              </a:rPr>
              <a:t>此处添加详细文本描述，建议与标题相关并符合整体语言风格，语言描述尽量</a:t>
            </a:r>
            <a:endParaRPr lang="en-US" sz="1067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0" name="Isosceles Triangle 14"/>
          <p:cNvSpPr/>
          <p:nvPr/>
        </p:nvSpPr>
        <p:spPr bwMode="auto">
          <a:xfrm rot="10800000">
            <a:off x="4069243" y="1426598"/>
            <a:ext cx="4176533" cy="1261939"/>
          </a:xfrm>
          <a:prstGeom prst="triangle">
            <a:avLst/>
          </a:prstGeom>
          <a:blipFill dpi="0" rotWithShape="0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644" t="-47101" r="-10242" b="-2304"/>
            </a:stretch>
          </a:blip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endParaRPr lang="en-US" sz="7466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pPr/>
              <a:t>7</a:t>
            </a:fld>
            <a:endParaRPr lang="zh-CN" altLang="en-US" dirty="0"/>
          </a:p>
        </p:txBody>
      </p:sp>
      <p:sp>
        <p:nvSpPr>
          <p:cNvPr id="54" name="Rectangle 4_1"/>
          <p:cNvSpPr/>
          <p:nvPr/>
        </p:nvSpPr>
        <p:spPr>
          <a:xfrm>
            <a:off x="142350" y="158720"/>
            <a:ext cx="2852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</p:spTree>
    <p:extLst>
      <p:ext uri="{BB962C8B-B14F-4D97-AF65-F5344CB8AC3E}">
        <p14:creationId xmlns:p14="http://schemas.microsoft.com/office/powerpoint/2010/main" val="1816303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60" grpId="0" animBg="1"/>
      <p:bldP spid="62" grpId="0" animBg="1"/>
      <p:bldP spid="64" grpId="0" animBg="1"/>
      <p:bldP spid="97" grpId="0" animBg="1"/>
      <p:bldP spid="98" grpId="0" animBg="1"/>
      <p:bldP spid="114" grpId="0" animBg="1"/>
      <p:bldP spid="115" grpId="0" animBg="1"/>
      <p:bldP spid="116" grpId="0"/>
      <p:bldP spid="117" grpId="0"/>
      <p:bldP spid="118" grpId="0" animBg="1"/>
      <p:bldP spid="119" grpId="0" animBg="1"/>
      <p:bldP spid="120" grpId="0"/>
      <p:bldP spid="121" grpId="0"/>
      <p:bldP spid="122" grpId="0" animBg="1"/>
      <p:bldP spid="123" grpId="0" animBg="1"/>
      <p:bldP spid="124" grpId="0"/>
      <p:bldP spid="125" grpId="0"/>
      <p:bldP spid="126" grpId="0" animBg="1"/>
      <p:bldP spid="127" grpId="0" animBg="1"/>
      <p:bldP spid="128" grpId="0"/>
      <p:bldP spid="129" grpId="0"/>
      <p:bldP spid="13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/>
          </p:cNvSpPr>
          <p:nvPr/>
        </p:nvSpPr>
        <p:spPr bwMode="auto">
          <a:xfrm>
            <a:off x="1114426" y="2657475"/>
            <a:ext cx="3448050" cy="1543050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857829" y="2921168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过渡</a:t>
            </a:r>
          </a:p>
        </p:txBody>
      </p:sp>
      <p:sp>
        <p:nvSpPr>
          <p:cNvPr id="7" name="Freeform 5"/>
          <p:cNvSpPr>
            <a:spLocks/>
          </p:cNvSpPr>
          <p:nvPr/>
        </p:nvSpPr>
        <p:spPr bwMode="auto">
          <a:xfrm>
            <a:off x="4999793" y="1828800"/>
            <a:ext cx="1002888" cy="676274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093112" y="1828800"/>
            <a:ext cx="816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146800" y="1905000"/>
            <a:ext cx="4394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  <p:sp>
        <p:nvSpPr>
          <p:cNvPr id="10" name="Freeform 5"/>
          <p:cNvSpPr>
            <a:spLocks/>
          </p:cNvSpPr>
          <p:nvPr/>
        </p:nvSpPr>
        <p:spPr bwMode="auto">
          <a:xfrm>
            <a:off x="4999793" y="2749552"/>
            <a:ext cx="1002888" cy="676274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rgbClr val="C00000"/>
          </a:solidFill>
          <a:ln w="19050">
            <a:solidFill>
              <a:srgbClr val="C00000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093112" y="2749552"/>
            <a:ext cx="816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4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146800" y="2825752"/>
            <a:ext cx="4394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  <p:sp>
        <p:nvSpPr>
          <p:cNvPr id="13" name="Freeform 5"/>
          <p:cNvSpPr>
            <a:spLocks/>
          </p:cNvSpPr>
          <p:nvPr/>
        </p:nvSpPr>
        <p:spPr bwMode="auto">
          <a:xfrm>
            <a:off x="4999793" y="3698742"/>
            <a:ext cx="1002888" cy="676274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093112" y="3698742"/>
            <a:ext cx="816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146800" y="3774942"/>
            <a:ext cx="4394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  <p:sp>
        <p:nvSpPr>
          <p:cNvPr id="16" name="Freeform 5"/>
          <p:cNvSpPr>
            <a:spLocks/>
          </p:cNvSpPr>
          <p:nvPr/>
        </p:nvSpPr>
        <p:spPr bwMode="auto">
          <a:xfrm>
            <a:off x="4999793" y="4647932"/>
            <a:ext cx="1002888" cy="676274"/>
          </a:xfrm>
          <a:custGeom>
            <a:avLst/>
            <a:gdLst>
              <a:gd name="T0" fmla="*/ 899 w 1056"/>
              <a:gd name="T1" fmla="*/ 96 h 471"/>
              <a:gd name="T2" fmla="*/ 692 w 1056"/>
              <a:gd name="T3" fmla="*/ 11 h 471"/>
              <a:gd name="T4" fmla="*/ 440 w 1056"/>
              <a:gd name="T5" fmla="*/ 8 h 471"/>
              <a:gd name="T6" fmla="*/ 192 w 1056"/>
              <a:gd name="T7" fmla="*/ 58 h 471"/>
              <a:gd name="T8" fmla="*/ 17 w 1056"/>
              <a:gd name="T9" fmla="*/ 255 h 471"/>
              <a:gd name="T10" fmla="*/ 109 w 1056"/>
              <a:gd name="T11" fmla="*/ 378 h 471"/>
              <a:gd name="T12" fmla="*/ 238 w 1056"/>
              <a:gd name="T13" fmla="*/ 439 h 471"/>
              <a:gd name="T14" fmla="*/ 543 w 1056"/>
              <a:gd name="T15" fmla="*/ 462 h 471"/>
              <a:gd name="T16" fmla="*/ 841 w 1056"/>
              <a:gd name="T17" fmla="*/ 402 h 471"/>
              <a:gd name="T18" fmla="*/ 1030 w 1056"/>
              <a:gd name="T19" fmla="*/ 305 h 471"/>
              <a:gd name="T20" fmla="*/ 1017 w 1056"/>
              <a:gd name="T21" fmla="*/ 197 h 471"/>
              <a:gd name="T22" fmla="*/ 874 w 1056"/>
              <a:gd name="T23" fmla="*/ 156 h 471"/>
              <a:gd name="T24" fmla="*/ 868 w 1056"/>
              <a:gd name="T25" fmla="*/ 161 h 471"/>
              <a:gd name="T26" fmla="*/ 1008 w 1056"/>
              <a:gd name="T27" fmla="*/ 205 h 471"/>
              <a:gd name="T28" fmla="*/ 1011 w 1056"/>
              <a:gd name="T29" fmla="*/ 314 h 471"/>
              <a:gd name="T30" fmla="*/ 905 w 1056"/>
              <a:gd name="T31" fmla="*/ 375 h 471"/>
              <a:gd name="T32" fmla="*/ 778 w 1056"/>
              <a:gd name="T33" fmla="*/ 415 h 471"/>
              <a:gd name="T34" fmla="*/ 446 w 1056"/>
              <a:gd name="T35" fmla="*/ 461 h 471"/>
              <a:gd name="T36" fmla="*/ 143 w 1056"/>
              <a:gd name="T37" fmla="*/ 388 h 471"/>
              <a:gd name="T38" fmla="*/ 33 w 1056"/>
              <a:gd name="T39" fmla="*/ 264 h 471"/>
              <a:gd name="T40" fmla="*/ 94 w 1056"/>
              <a:gd name="T41" fmla="*/ 117 h 471"/>
              <a:gd name="T42" fmla="*/ 389 w 1056"/>
              <a:gd name="T43" fmla="*/ 18 h 471"/>
              <a:gd name="T44" fmla="*/ 638 w 1056"/>
              <a:gd name="T45" fmla="*/ 12 h 471"/>
              <a:gd name="T46" fmla="*/ 872 w 1056"/>
              <a:gd name="T47" fmla="*/ 87 h 471"/>
              <a:gd name="T48" fmla="*/ 886 w 1056"/>
              <a:gd name="T49" fmla="*/ 101 h 471"/>
              <a:gd name="T50" fmla="*/ 899 w 1056"/>
              <a:gd name="T51" fmla="*/ 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56" h="471">
                <a:moveTo>
                  <a:pt x="899" y="96"/>
                </a:moveTo>
                <a:cubicBezTo>
                  <a:pt x="850" y="38"/>
                  <a:pt x="763" y="20"/>
                  <a:pt x="692" y="11"/>
                </a:cubicBezTo>
                <a:cubicBezTo>
                  <a:pt x="608" y="0"/>
                  <a:pt x="523" y="1"/>
                  <a:pt x="440" y="8"/>
                </a:cubicBezTo>
                <a:cubicBezTo>
                  <a:pt x="356" y="15"/>
                  <a:pt x="271" y="29"/>
                  <a:pt x="192" y="58"/>
                </a:cubicBezTo>
                <a:cubicBezTo>
                  <a:pt x="110" y="89"/>
                  <a:pt x="0" y="153"/>
                  <a:pt x="17" y="255"/>
                </a:cubicBezTo>
                <a:cubicBezTo>
                  <a:pt x="25" y="307"/>
                  <a:pt x="69" y="349"/>
                  <a:pt x="109" y="378"/>
                </a:cubicBezTo>
                <a:cubicBezTo>
                  <a:pt x="148" y="407"/>
                  <a:pt x="193" y="426"/>
                  <a:pt x="238" y="439"/>
                </a:cubicBezTo>
                <a:cubicBezTo>
                  <a:pt x="336" y="469"/>
                  <a:pt x="442" y="471"/>
                  <a:pt x="543" y="462"/>
                </a:cubicBezTo>
                <a:cubicBezTo>
                  <a:pt x="644" y="453"/>
                  <a:pt x="744" y="432"/>
                  <a:pt x="841" y="402"/>
                </a:cubicBezTo>
                <a:cubicBezTo>
                  <a:pt x="904" y="382"/>
                  <a:pt x="988" y="361"/>
                  <a:pt x="1030" y="305"/>
                </a:cubicBezTo>
                <a:cubicBezTo>
                  <a:pt x="1056" y="270"/>
                  <a:pt x="1049" y="226"/>
                  <a:pt x="1017" y="197"/>
                </a:cubicBezTo>
                <a:cubicBezTo>
                  <a:pt x="981" y="164"/>
                  <a:pt x="922" y="153"/>
                  <a:pt x="874" y="156"/>
                </a:cubicBezTo>
                <a:cubicBezTo>
                  <a:pt x="870" y="156"/>
                  <a:pt x="859" y="162"/>
                  <a:pt x="868" y="161"/>
                </a:cubicBezTo>
                <a:cubicBezTo>
                  <a:pt x="917" y="159"/>
                  <a:pt x="972" y="172"/>
                  <a:pt x="1008" y="205"/>
                </a:cubicBezTo>
                <a:cubicBezTo>
                  <a:pt x="1041" y="235"/>
                  <a:pt x="1039" y="282"/>
                  <a:pt x="1011" y="314"/>
                </a:cubicBezTo>
                <a:cubicBezTo>
                  <a:pt x="984" y="344"/>
                  <a:pt x="942" y="361"/>
                  <a:pt x="905" y="375"/>
                </a:cubicBezTo>
                <a:cubicBezTo>
                  <a:pt x="863" y="391"/>
                  <a:pt x="821" y="404"/>
                  <a:pt x="778" y="415"/>
                </a:cubicBezTo>
                <a:cubicBezTo>
                  <a:pt x="670" y="444"/>
                  <a:pt x="558" y="461"/>
                  <a:pt x="446" y="461"/>
                </a:cubicBezTo>
                <a:cubicBezTo>
                  <a:pt x="342" y="460"/>
                  <a:pt x="234" y="442"/>
                  <a:pt x="143" y="388"/>
                </a:cubicBezTo>
                <a:cubicBezTo>
                  <a:pt x="96" y="359"/>
                  <a:pt x="51" y="317"/>
                  <a:pt x="33" y="264"/>
                </a:cubicBezTo>
                <a:cubicBezTo>
                  <a:pt x="14" y="205"/>
                  <a:pt x="51" y="153"/>
                  <a:pt x="94" y="117"/>
                </a:cubicBezTo>
                <a:cubicBezTo>
                  <a:pt x="175" y="51"/>
                  <a:pt x="288" y="31"/>
                  <a:pt x="389" y="18"/>
                </a:cubicBezTo>
                <a:cubicBezTo>
                  <a:pt x="472" y="8"/>
                  <a:pt x="556" y="6"/>
                  <a:pt x="638" y="12"/>
                </a:cubicBezTo>
                <a:cubicBezTo>
                  <a:pt x="717" y="18"/>
                  <a:pt x="811" y="31"/>
                  <a:pt x="872" y="87"/>
                </a:cubicBezTo>
                <a:cubicBezTo>
                  <a:pt x="877" y="91"/>
                  <a:pt x="882" y="96"/>
                  <a:pt x="886" y="101"/>
                </a:cubicBezTo>
                <a:cubicBezTo>
                  <a:pt x="888" y="103"/>
                  <a:pt x="901" y="99"/>
                  <a:pt x="899" y="9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5093112" y="4647932"/>
            <a:ext cx="816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146800" y="4724132"/>
            <a:ext cx="4394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pPr/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367202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5"/>
          <p:cNvSpPr>
            <a:spLocks/>
          </p:cNvSpPr>
          <p:nvPr/>
        </p:nvSpPr>
        <p:spPr bwMode="auto">
          <a:xfrm>
            <a:off x="1488281" y="5186688"/>
            <a:ext cx="9215438" cy="636588"/>
          </a:xfrm>
          <a:custGeom>
            <a:avLst/>
            <a:gdLst>
              <a:gd name="T0" fmla="*/ 5805 w 5805"/>
              <a:gd name="T1" fmla="*/ 401 h 401"/>
              <a:gd name="T2" fmla="*/ 0 w 5805"/>
              <a:gd name="T3" fmla="*/ 401 h 401"/>
              <a:gd name="T4" fmla="*/ 280 w 5805"/>
              <a:gd name="T5" fmla="*/ 0 h 401"/>
              <a:gd name="T6" fmla="*/ 5508 w 5805"/>
              <a:gd name="T7" fmla="*/ 0 h 401"/>
              <a:gd name="T8" fmla="*/ 5805 w 5805"/>
              <a:gd name="T9" fmla="*/ 401 h 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05" h="401">
                <a:moveTo>
                  <a:pt x="5805" y="401"/>
                </a:moveTo>
                <a:lnTo>
                  <a:pt x="0" y="401"/>
                </a:lnTo>
                <a:lnTo>
                  <a:pt x="280" y="0"/>
                </a:lnTo>
                <a:lnTo>
                  <a:pt x="5508" y="0"/>
                </a:lnTo>
                <a:lnTo>
                  <a:pt x="5805" y="401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8" name="Group 4"/>
          <p:cNvGrpSpPr/>
          <p:nvPr/>
        </p:nvGrpSpPr>
        <p:grpSpPr>
          <a:xfrm>
            <a:off x="2215356" y="1679901"/>
            <a:ext cx="687388" cy="3940175"/>
            <a:chOff x="2215356" y="1717898"/>
            <a:chExt cx="687388" cy="3940175"/>
          </a:xfrm>
        </p:grpSpPr>
        <p:sp>
          <p:nvSpPr>
            <p:cNvPr id="29" name="Freeform 6"/>
            <p:cNvSpPr>
              <a:spLocks/>
            </p:cNvSpPr>
            <p:nvPr/>
          </p:nvSpPr>
          <p:spPr bwMode="auto">
            <a:xfrm>
              <a:off x="2215356" y="1717898"/>
              <a:ext cx="417513" cy="3940175"/>
            </a:xfrm>
            <a:custGeom>
              <a:avLst/>
              <a:gdLst>
                <a:gd name="T0" fmla="*/ 263 w 263"/>
                <a:gd name="T1" fmla="*/ 2482 h 2482"/>
                <a:gd name="T2" fmla="*/ 0 w 263"/>
                <a:gd name="T3" fmla="*/ 2405 h 2482"/>
                <a:gd name="T4" fmla="*/ 0 w 263"/>
                <a:gd name="T5" fmla="*/ 120 h 2482"/>
                <a:gd name="T6" fmla="*/ 263 w 263"/>
                <a:gd name="T7" fmla="*/ 0 h 2482"/>
                <a:gd name="T8" fmla="*/ 263 w 263"/>
                <a:gd name="T9" fmla="*/ 2482 h 2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2482">
                  <a:moveTo>
                    <a:pt x="263" y="2482"/>
                  </a:moveTo>
                  <a:lnTo>
                    <a:pt x="0" y="2405"/>
                  </a:lnTo>
                  <a:lnTo>
                    <a:pt x="0" y="120"/>
                  </a:lnTo>
                  <a:lnTo>
                    <a:pt x="263" y="0"/>
                  </a:lnTo>
                  <a:lnTo>
                    <a:pt x="263" y="2482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Freeform 7"/>
            <p:cNvSpPr>
              <a:spLocks/>
            </p:cNvSpPr>
            <p:nvPr/>
          </p:nvSpPr>
          <p:spPr bwMode="auto">
            <a:xfrm>
              <a:off x="2632869" y="1717898"/>
              <a:ext cx="269875" cy="3940175"/>
            </a:xfrm>
            <a:custGeom>
              <a:avLst/>
              <a:gdLst>
                <a:gd name="T0" fmla="*/ 0 w 170"/>
                <a:gd name="T1" fmla="*/ 2482 h 2482"/>
                <a:gd name="T2" fmla="*/ 170 w 170"/>
                <a:gd name="T3" fmla="*/ 2405 h 2482"/>
                <a:gd name="T4" fmla="*/ 170 w 170"/>
                <a:gd name="T5" fmla="*/ 111 h 2482"/>
                <a:gd name="T6" fmla="*/ 0 w 170"/>
                <a:gd name="T7" fmla="*/ 0 h 2482"/>
                <a:gd name="T8" fmla="*/ 0 w 170"/>
                <a:gd name="T9" fmla="*/ 2482 h 2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2482">
                  <a:moveTo>
                    <a:pt x="0" y="2482"/>
                  </a:moveTo>
                  <a:lnTo>
                    <a:pt x="170" y="2405"/>
                  </a:lnTo>
                  <a:lnTo>
                    <a:pt x="170" y="111"/>
                  </a:lnTo>
                  <a:lnTo>
                    <a:pt x="0" y="0"/>
                  </a:lnTo>
                  <a:lnTo>
                    <a:pt x="0" y="2482"/>
                  </a:lnTo>
                  <a:close/>
                </a:path>
              </a:pathLst>
            </a:custGeom>
            <a:solidFill>
              <a:srgbClr val="9A00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8" name="Group 7"/>
          <p:cNvGrpSpPr/>
          <p:nvPr/>
        </p:nvGrpSpPr>
        <p:grpSpPr>
          <a:xfrm>
            <a:off x="3185319" y="2451426"/>
            <a:ext cx="687387" cy="3168650"/>
            <a:chOff x="3185319" y="2489423"/>
            <a:chExt cx="687387" cy="3168650"/>
          </a:xfrm>
        </p:grpSpPr>
        <p:sp>
          <p:nvSpPr>
            <p:cNvPr id="39" name="Freeform 8"/>
            <p:cNvSpPr>
              <a:spLocks/>
            </p:cNvSpPr>
            <p:nvPr/>
          </p:nvSpPr>
          <p:spPr bwMode="auto">
            <a:xfrm>
              <a:off x="3185319" y="2489423"/>
              <a:ext cx="404813" cy="3168650"/>
            </a:xfrm>
            <a:custGeom>
              <a:avLst/>
              <a:gdLst>
                <a:gd name="T0" fmla="*/ 255 w 255"/>
                <a:gd name="T1" fmla="*/ 1996 h 1996"/>
                <a:gd name="T2" fmla="*/ 0 w 255"/>
                <a:gd name="T3" fmla="*/ 1919 h 1996"/>
                <a:gd name="T4" fmla="*/ 0 w 255"/>
                <a:gd name="T5" fmla="*/ 120 h 1996"/>
                <a:gd name="T6" fmla="*/ 255 w 255"/>
                <a:gd name="T7" fmla="*/ 0 h 1996"/>
                <a:gd name="T8" fmla="*/ 255 w 255"/>
                <a:gd name="T9" fmla="*/ 1996 h 19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5" h="1996">
                  <a:moveTo>
                    <a:pt x="255" y="1996"/>
                  </a:moveTo>
                  <a:lnTo>
                    <a:pt x="0" y="1919"/>
                  </a:lnTo>
                  <a:lnTo>
                    <a:pt x="0" y="120"/>
                  </a:lnTo>
                  <a:lnTo>
                    <a:pt x="255" y="0"/>
                  </a:lnTo>
                  <a:lnTo>
                    <a:pt x="255" y="1996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0" name="Freeform 9"/>
            <p:cNvSpPr>
              <a:spLocks/>
            </p:cNvSpPr>
            <p:nvPr/>
          </p:nvSpPr>
          <p:spPr bwMode="auto">
            <a:xfrm>
              <a:off x="3590131" y="2489423"/>
              <a:ext cx="282575" cy="3168650"/>
            </a:xfrm>
            <a:custGeom>
              <a:avLst/>
              <a:gdLst>
                <a:gd name="T0" fmla="*/ 0 w 178"/>
                <a:gd name="T1" fmla="*/ 1996 h 1996"/>
                <a:gd name="T2" fmla="*/ 178 w 178"/>
                <a:gd name="T3" fmla="*/ 1919 h 1996"/>
                <a:gd name="T4" fmla="*/ 178 w 178"/>
                <a:gd name="T5" fmla="*/ 111 h 1996"/>
                <a:gd name="T6" fmla="*/ 0 w 178"/>
                <a:gd name="T7" fmla="*/ 0 h 1996"/>
                <a:gd name="T8" fmla="*/ 0 w 178"/>
                <a:gd name="T9" fmla="*/ 1996 h 19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1996">
                  <a:moveTo>
                    <a:pt x="0" y="1996"/>
                  </a:moveTo>
                  <a:lnTo>
                    <a:pt x="178" y="1919"/>
                  </a:lnTo>
                  <a:lnTo>
                    <a:pt x="178" y="111"/>
                  </a:lnTo>
                  <a:lnTo>
                    <a:pt x="0" y="0"/>
                  </a:lnTo>
                  <a:lnTo>
                    <a:pt x="0" y="1996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41" name="Group 10"/>
          <p:cNvGrpSpPr/>
          <p:nvPr/>
        </p:nvGrpSpPr>
        <p:grpSpPr>
          <a:xfrm>
            <a:off x="4209256" y="2992763"/>
            <a:ext cx="687388" cy="2627313"/>
            <a:chOff x="4209256" y="3030760"/>
            <a:chExt cx="687388" cy="2627313"/>
          </a:xfrm>
        </p:grpSpPr>
        <p:sp>
          <p:nvSpPr>
            <p:cNvPr id="42" name="Freeform 10"/>
            <p:cNvSpPr>
              <a:spLocks/>
            </p:cNvSpPr>
            <p:nvPr/>
          </p:nvSpPr>
          <p:spPr bwMode="auto">
            <a:xfrm>
              <a:off x="4209256" y="3030760"/>
              <a:ext cx="419100" cy="2627313"/>
            </a:xfrm>
            <a:custGeom>
              <a:avLst/>
              <a:gdLst>
                <a:gd name="T0" fmla="*/ 264 w 264"/>
                <a:gd name="T1" fmla="*/ 1655 h 1655"/>
                <a:gd name="T2" fmla="*/ 0 w 264"/>
                <a:gd name="T3" fmla="*/ 1578 h 1655"/>
                <a:gd name="T4" fmla="*/ 0 w 264"/>
                <a:gd name="T5" fmla="*/ 120 h 1655"/>
                <a:gd name="T6" fmla="*/ 264 w 264"/>
                <a:gd name="T7" fmla="*/ 0 h 1655"/>
                <a:gd name="T8" fmla="*/ 264 w 264"/>
                <a:gd name="T9" fmla="*/ 1655 h 1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1655">
                  <a:moveTo>
                    <a:pt x="264" y="1655"/>
                  </a:moveTo>
                  <a:lnTo>
                    <a:pt x="0" y="1578"/>
                  </a:lnTo>
                  <a:lnTo>
                    <a:pt x="0" y="120"/>
                  </a:lnTo>
                  <a:lnTo>
                    <a:pt x="264" y="0"/>
                  </a:lnTo>
                  <a:lnTo>
                    <a:pt x="264" y="1655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4" name="Freeform 12"/>
            <p:cNvSpPr>
              <a:spLocks/>
            </p:cNvSpPr>
            <p:nvPr/>
          </p:nvSpPr>
          <p:spPr bwMode="auto">
            <a:xfrm>
              <a:off x="4628356" y="3030760"/>
              <a:ext cx="268288" cy="2627313"/>
            </a:xfrm>
            <a:custGeom>
              <a:avLst/>
              <a:gdLst>
                <a:gd name="T0" fmla="*/ 0 w 169"/>
                <a:gd name="T1" fmla="*/ 1655 h 1655"/>
                <a:gd name="T2" fmla="*/ 169 w 169"/>
                <a:gd name="T3" fmla="*/ 1578 h 1655"/>
                <a:gd name="T4" fmla="*/ 169 w 169"/>
                <a:gd name="T5" fmla="*/ 111 h 1655"/>
                <a:gd name="T6" fmla="*/ 0 w 169"/>
                <a:gd name="T7" fmla="*/ 0 h 1655"/>
                <a:gd name="T8" fmla="*/ 0 w 169"/>
                <a:gd name="T9" fmla="*/ 1655 h 1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9" h="1655">
                  <a:moveTo>
                    <a:pt x="0" y="1655"/>
                  </a:moveTo>
                  <a:lnTo>
                    <a:pt x="169" y="1578"/>
                  </a:lnTo>
                  <a:lnTo>
                    <a:pt x="169" y="111"/>
                  </a:lnTo>
                  <a:lnTo>
                    <a:pt x="0" y="0"/>
                  </a:lnTo>
                  <a:lnTo>
                    <a:pt x="0" y="1655"/>
                  </a:lnTo>
                  <a:close/>
                </a:path>
              </a:pathLst>
            </a:custGeom>
            <a:solidFill>
              <a:srgbClr val="9A00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45" name="Group 13"/>
          <p:cNvGrpSpPr/>
          <p:nvPr/>
        </p:nvGrpSpPr>
        <p:grpSpPr>
          <a:xfrm>
            <a:off x="5247481" y="3643638"/>
            <a:ext cx="687388" cy="1976438"/>
            <a:chOff x="5247481" y="3681635"/>
            <a:chExt cx="687388" cy="1976438"/>
          </a:xfrm>
        </p:grpSpPr>
        <p:sp>
          <p:nvSpPr>
            <p:cNvPr id="46" name="Freeform 14"/>
            <p:cNvSpPr>
              <a:spLocks/>
            </p:cNvSpPr>
            <p:nvPr/>
          </p:nvSpPr>
          <p:spPr bwMode="auto">
            <a:xfrm>
              <a:off x="5247481" y="3681635"/>
              <a:ext cx="404813" cy="1976438"/>
            </a:xfrm>
            <a:custGeom>
              <a:avLst/>
              <a:gdLst>
                <a:gd name="T0" fmla="*/ 255 w 255"/>
                <a:gd name="T1" fmla="*/ 1245 h 1245"/>
                <a:gd name="T2" fmla="*/ 0 w 255"/>
                <a:gd name="T3" fmla="*/ 1168 h 1245"/>
                <a:gd name="T4" fmla="*/ 0 w 255"/>
                <a:gd name="T5" fmla="*/ 128 h 1245"/>
                <a:gd name="T6" fmla="*/ 255 w 255"/>
                <a:gd name="T7" fmla="*/ 0 h 1245"/>
                <a:gd name="T8" fmla="*/ 255 w 255"/>
                <a:gd name="T9" fmla="*/ 1245 h 1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5" h="1245">
                  <a:moveTo>
                    <a:pt x="255" y="1245"/>
                  </a:moveTo>
                  <a:lnTo>
                    <a:pt x="0" y="1168"/>
                  </a:lnTo>
                  <a:lnTo>
                    <a:pt x="0" y="128"/>
                  </a:lnTo>
                  <a:lnTo>
                    <a:pt x="255" y="0"/>
                  </a:lnTo>
                  <a:lnTo>
                    <a:pt x="255" y="1245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Freeform 15"/>
            <p:cNvSpPr>
              <a:spLocks/>
            </p:cNvSpPr>
            <p:nvPr/>
          </p:nvSpPr>
          <p:spPr bwMode="auto">
            <a:xfrm>
              <a:off x="5652294" y="3681635"/>
              <a:ext cx="282575" cy="1976438"/>
            </a:xfrm>
            <a:custGeom>
              <a:avLst/>
              <a:gdLst>
                <a:gd name="T0" fmla="*/ 0 w 178"/>
                <a:gd name="T1" fmla="*/ 1245 h 1245"/>
                <a:gd name="T2" fmla="*/ 178 w 178"/>
                <a:gd name="T3" fmla="*/ 1168 h 1245"/>
                <a:gd name="T4" fmla="*/ 178 w 178"/>
                <a:gd name="T5" fmla="*/ 111 h 1245"/>
                <a:gd name="T6" fmla="*/ 0 w 178"/>
                <a:gd name="T7" fmla="*/ 0 h 1245"/>
                <a:gd name="T8" fmla="*/ 0 w 178"/>
                <a:gd name="T9" fmla="*/ 1245 h 1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1245">
                  <a:moveTo>
                    <a:pt x="0" y="1245"/>
                  </a:moveTo>
                  <a:lnTo>
                    <a:pt x="178" y="1168"/>
                  </a:lnTo>
                  <a:lnTo>
                    <a:pt x="178" y="111"/>
                  </a:lnTo>
                  <a:lnTo>
                    <a:pt x="0" y="0"/>
                  </a:lnTo>
                  <a:lnTo>
                    <a:pt x="0" y="1245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48" name="Group 16"/>
          <p:cNvGrpSpPr/>
          <p:nvPr/>
        </p:nvGrpSpPr>
        <p:grpSpPr>
          <a:xfrm>
            <a:off x="6244431" y="2370463"/>
            <a:ext cx="687388" cy="3249613"/>
            <a:chOff x="6244431" y="2408460"/>
            <a:chExt cx="687388" cy="3249613"/>
          </a:xfrm>
        </p:grpSpPr>
        <p:sp>
          <p:nvSpPr>
            <p:cNvPr id="49" name="Freeform 17"/>
            <p:cNvSpPr>
              <a:spLocks/>
            </p:cNvSpPr>
            <p:nvPr/>
          </p:nvSpPr>
          <p:spPr bwMode="auto">
            <a:xfrm>
              <a:off x="6244431" y="2408460"/>
              <a:ext cx="404813" cy="3249613"/>
            </a:xfrm>
            <a:custGeom>
              <a:avLst/>
              <a:gdLst>
                <a:gd name="T0" fmla="*/ 255 w 255"/>
                <a:gd name="T1" fmla="*/ 2047 h 2047"/>
                <a:gd name="T2" fmla="*/ 0 w 255"/>
                <a:gd name="T3" fmla="*/ 1970 h 2047"/>
                <a:gd name="T4" fmla="*/ 0 w 255"/>
                <a:gd name="T5" fmla="*/ 128 h 2047"/>
                <a:gd name="T6" fmla="*/ 255 w 255"/>
                <a:gd name="T7" fmla="*/ 0 h 2047"/>
                <a:gd name="T8" fmla="*/ 255 w 255"/>
                <a:gd name="T9" fmla="*/ 2047 h 20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5" h="2047">
                  <a:moveTo>
                    <a:pt x="255" y="2047"/>
                  </a:moveTo>
                  <a:lnTo>
                    <a:pt x="0" y="1970"/>
                  </a:lnTo>
                  <a:lnTo>
                    <a:pt x="0" y="128"/>
                  </a:lnTo>
                  <a:lnTo>
                    <a:pt x="255" y="0"/>
                  </a:lnTo>
                  <a:lnTo>
                    <a:pt x="255" y="2047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0" name="Freeform 18"/>
            <p:cNvSpPr>
              <a:spLocks/>
            </p:cNvSpPr>
            <p:nvPr/>
          </p:nvSpPr>
          <p:spPr bwMode="auto">
            <a:xfrm>
              <a:off x="6649244" y="2408460"/>
              <a:ext cx="282575" cy="3249613"/>
            </a:xfrm>
            <a:custGeom>
              <a:avLst/>
              <a:gdLst>
                <a:gd name="T0" fmla="*/ 0 w 178"/>
                <a:gd name="T1" fmla="*/ 2047 h 2047"/>
                <a:gd name="T2" fmla="*/ 178 w 178"/>
                <a:gd name="T3" fmla="*/ 1970 h 2047"/>
                <a:gd name="T4" fmla="*/ 178 w 178"/>
                <a:gd name="T5" fmla="*/ 111 h 2047"/>
                <a:gd name="T6" fmla="*/ 0 w 178"/>
                <a:gd name="T7" fmla="*/ 0 h 2047"/>
                <a:gd name="T8" fmla="*/ 0 w 178"/>
                <a:gd name="T9" fmla="*/ 2047 h 20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2047">
                  <a:moveTo>
                    <a:pt x="0" y="2047"/>
                  </a:moveTo>
                  <a:lnTo>
                    <a:pt x="178" y="1970"/>
                  </a:lnTo>
                  <a:lnTo>
                    <a:pt x="178" y="111"/>
                  </a:lnTo>
                  <a:lnTo>
                    <a:pt x="0" y="0"/>
                  </a:lnTo>
                  <a:lnTo>
                    <a:pt x="0" y="2047"/>
                  </a:lnTo>
                  <a:close/>
                </a:path>
              </a:pathLst>
            </a:custGeom>
            <a:solidFill>
              <a:srgbClr val="9A00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51" name="Group 19"/>
          <p:cNvGrpSpPr/>
          <p:nvPr/>
        </p:nvGrpSpPr>
        <p:grpSpPr>
          <a:xfrm>
            <a:off x="7201694" y="3075313"/>
            <a:ext cx="685800" cy="2544763"/>
            <a:chOff x="7201694" y="3113310"/>
            <a:chExt cx="685800" cy="2544763"/>
          </a:xfrm>
        </p:grpSpPr>
        <p:sp>
          <p:nvSpPr>
            <p:cNvPr id="52" name="Freeform 20"/>
            <p:cNvSpPr>
              <a:spLocks/>
            </p:cNvSpPr>
            <p:nvPr/>
          </p:nvSpPr>
          <p:spPr bwMode="auto">
            <a:xfrm>
              <a:off x="7201694" y="3113310"/>
              <a:ext cx="417513" cy="2544763"/>
            </a:xfrm>
            <a:custGeom>
              <a:avLst/>
              <a:gdLst>
                <a:gd name="T0" fmla="*/ 263 w 263"/>
                <a:gd name="T1" fmla="*/ 1603 h 1603"/>
                <a:gd name="T2" fmla="*/ 0 w 263"/>
                <a:gd name="T3" fmla="*/ 1526 h 1603"/>
                <a:gd name="T4" fmla="*/ 0 w 263"/>
                <a:gd name="T5" fmla="*/ 128 h 1603"/>
                <a:gd name="T6" fmla="*/ 263 w 263"/>
                <a:gd name="T7" fmla="*/ 0 h 1603"/>
                <a:gd name="T8" fmla="*/ 263 w 263"/>
                <a:gd name="T9" fmla="*/ 1603 h 1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1603">
                  <a:moveTo>
                    <a:pt x="263" y="1603"/>
                  </a:moveTo>
                  <a:lnTo>
                    <a:pt x="0" y="1526"/>
                  </a:lnTo>
                  <a:lnTo>
                    <a:pt x="0" y="128"/>
                  </a:lnTo>
                  <a:lnTo>
                    <a:pt x="263" y="0"/>
                  </a:lnTo>
                  <a:lnTo>
                    <a:pt x="263" y="1603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Freeform 21"/>
            <p:cNvSpPr>
              <a:spLocks/>
            </p:cNvSpPr>
            <p:nvPr/>
          </p:nvSpPr>
          <p:spPr bwMode="auto">
            <a:xfrm>
              <a:off x="7619206" y="3113310"/>
              <a:ext cx="268288" cy="2544763"/>
            </a:xfrm>
            <a:custGeom>
              <a:avLst/>
              <a:gdLst>
                <a:gd name="T0" fmla="*/ 0 w 169"/>
                <a:gd name="T1" fmla="*/ 1603 h 1603"/>
                <a:gd name="T2" fmla="*/ 169 w 169"/>
                <a:gd name="T3" fmla="*/ 1526 h 1603"/>
                <a:gd name="T4" fmla="*/ 169 w 169"/>
                <a:gd name="T5" fmla="*/ 110 h 1603"/>
                <a:gd name="T6" fmla="*/ 0 w 169"/>
                <a:gd name="T7" fmla="*/ 0 h 1603"/>
                <a:gd name="T8" fmla="*/ 0 w 169"/>
                <a:gd name="T9" fmla="*/ 1603 h 1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9" h="1603">
                  <a:moveTo>
                    <a:pt x="0" y="1603"/>
                  </a:moveTo>
                  <a:lnTo>
                    <a:pt x="169" y="1526"/>
                  </a:lnTo>
                  <a:lnTo>
                    <a:pt x="169" y="110"/>
                  </a:lnTo>
                  <a:lnTo>
                    <a:pt x="0" y="0"/>
                  </a:lnTo>
                  <a:lnTo>
                    <a:pt x="0" y="1603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54" name="Group 22"/>
          <p:cNvGrpSpPr/>
          <p:nvPr/>
        </p:nvGrpSpPr>
        <p:grpSpPr>
          <a:xfrm>
            <a:off x="8238331" y="2791151"/>
            <a:ext cx="687388" cy="2828925"/>
            <a:chOff x="8238331" y="2829148"/>
            <a:chExt cx="687388" cy="2828925"/>
          </a:xfrm>
        </p:grpSpPr>
        <p:sp>
          <p:nvSpPr>
            <p:cNvPr id="55" name="Freeform 23"/>
            <p:cNvSpPr>
              <a:spLocks/>
            </p:cNvSpPr>
            <p:nvPr/>
          </p:nvSpPr>
          <p:spPr bwMode="auto">
            <a:xfrm>
              <a:off x="8238331" y="2829148"/>
              <a:ext cx="404813" cy="2828925"/>
            </a:xfrm>
            <a:custGeom>
              <a:avLst/>
              <a:gdLst>
                <a:gd name="T0" fmla="*/ 255 w 255"/>
                <a:gd name="T1" fmla="*/ 1782 h 1782"/>
                <a:gd name="T2" fmla="*/ 0 w 255"/>
                <a:gd name="T3" fmla="*/ 1705 h 1782"/>
                <a:gd name="T4" fmla="*/ 0 w 255"/>
                <a:gd name="T5" fmla="*/ 127 h 1782"/>
                <a:gd name="T6" fmla="*/ 255 w 255"/>
                <a:gd name="T7" fmla="*/ 0 h 1782"/>
                <a:gd name="T8" fmla="*/ 255 w 255"/>
                <a:gd name="T9" fmla="*/ 1782 h 1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5" h="1782">
                  <a:moveTo>
                    <a:pt x="255" y="1782"/>
                  </a:moveTo>
                  <a:lnTo>
                    <a:pt x="0" y="1705"/>
                  </a:lnTo>
                  <a:lnTo>
                    <a:pt x="0" y="127"/>
                  </a:lnTo>
                  <a:lnTo>
                    <a:pt x="255" y="0"/>
                  </a:lnTo>
                  <a:lnTo>
                    <a:pt x="255" y="1782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Freeform 24"/>
            <p:cNvSpPr>
              <a:spLocks/>
            </p:cNvSpPr>
            <p:nvPr/>
          </p:nvSpPr>
          <p:spPr bwMode="auto">
            <a:xfrm>
              <a:off x="8643144" y="2829148"/>
              <a:ext cx="282575" cy="2828925"/>
            </a:xfrm>
            <a:custGeom>
              <a:avLst/>
              <a:gdLst>
                <a:gd name="T0" fmla="*/ 0 w 178"/>
                <a:gd name="T1" fmla="*/ 1782 h 1782"/>
                <a:gd name="T2" fmla="*/ 178 w 178"/>
                <a:gd name="T3" fmla="*/ 1705 h 1782"/>
                <a:gd name="T4" fmla="*/ 178 w 178"/>
                <a:gd name="T5" fmla="*/ 110 h 1782"/>
                <a:gd name="T6" fmla="*/ 0 w 178"/>
                <a:gd name="T7" fmla="*/ 0 h 1782"/>
                <a:gd name="T8" fmla="*/ 0 w 178"/>
                <a:gd name="T9" fmla="*/ 1782 h 1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1782">
                  <a:moveTo>
                    <a:pt x="0" y="1782"/>
                  </a:moveTo>
                  <a:lnTo>
                    <a:pt x="178" y="1705"/>
                  </a:lnTo>
                  <a:lnTo>
                    <a:pt x="178" y="110"/>
                  </a:lnTo>
                  <a:lnTo>
                    <a:pt x="0" y="0"/>
                  </a:lnTo>
                  <a:lnTo>
                    <a:pt x="0" y="1782"/>
                  </a:lnTo>
                  <a:close/>
                </a:path>
              </a:pathLst>
            </a:custGeom>
            <a:solidFill>
              <a:srgbClr val="9A00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57" name="Group 25"/>
          <p:cNvGrpSpPr/>
          <p:nvPr/>
        </p:nvGrpSpPr>
        <p:grpSpPr>
          <a:xfrm>
            <a:off x="9262269" y="2005338"/>
            <a:ext cx="687387" cy="3614738"/>
            <a:chOff x="9262269" y="2043335"/>
            <a:chExt cx="687387" cy="3614738"/>
          </a:xfrm>
        </p:grpSpPr>
        <p:sp>
          <p:nvSpPr>
            <p:cNvPr id="58" name="Freeform 26"/>
            <p:cNvSpPr>
              <a:spLocks/>
            </p:cNvSpPr>
            <p:nvPr/>
          </p:nvSpPr>
          <p:spPr bwMode="auto">
            <a:xfrm>
              <a:off x="9262269" y="2043335"/>
              <a:ext cx="404813" cy="3614738"/>
            </a:xfrm>
            <a:custGeom>
              <a:avLst/>
              <a:gdLst>
                <a:gd name="T0" fmla="*/ 255 w 255"/>
                <a:gd name="T1" fmla="*/ 2277 h 2277"/>
                <a:gd name="T2" fmla="*/ 0 w 255"/>
                <a:gd name="T3" fmla="*/ 2200 h 2277"/>
                <a:gd name="T4" fmla="*/ 0 w 255"/>
                <a:gd name="T5" fmla="*/ 119 h 2277"/>
                <a:gd name="T6" fmla="*/ 255 w 255"/>
                <a:gd name="T7" fmla="*/ 0 h 2277"/>
                <a:gd name="T8" fmla="*/ 255 w 255"/>
                <a:gd name="T9" fmla="*/ 2277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5" h="2277">
                  <a:moveTo>
                    <a:pt x="255" y="2277"/>
                  </a:moveTo>
                  <a:lnTo>
                    <a:pt x="0" y="2200"/>
                  </a:lnTo>
                  <a:lnTo>
                    <a:pt x="0" y="119"/>
                  </a:lnTo>
                  <a:lnTo>
                    <a:pt x="255" y="0"/>
                  </a:lnTo>
                  <a:lnTo>
                    <a:pt x="255" y="2277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Freeform 27"/>
            <p:cNvSpPr>
              <a:spLocks/>
            </p:cNvSpPr>
            <p:nvPr/>
          </p:nvSpPr>
          <p:spPr bwMode="auto">
            <a:xfrm>
              <a:off x="9667081" y="2043335"/>
              <a:ext cx="282575" cy="3614738"/>
            </a:xfrm>
            <a:custGeom>
              <a:avLst/>
              <a:gdLst>
                <a:gd name="T0" fmla="*/ 0 w 178"/>
                <a:gd name="T1" fmla="*/ 2277 h 2277"/>
                <a:gd name="T2" fmla="*/ 178 w 178"/>
                <a:gd name="T3" fmla="*/ 2200 h 2277"/>
                <a:gd name="T4" fmla="*/ 178 w 178"/>
                <a:gd name="T5" fmla="*/ 111 h 2277"/>
                <a:gd name="T6" fmla="*/ 0 w 178"/>
                <a:gd name="T7" fmla="*/ 0 h 2277"/>
                <a:gd name="T8" fmla="*/ 0 w 178"/>
                <a:gd name="T9" fmla="*/ 2277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2277">
                  <a:moveTo>
                    <a:pt x="0" y="2277"/>
                  </a:moveTo>
                  <a:lnTo>
                    <a:pt x="178" y="2200"/>
                  </a:lnTo>
                  <a:lnTo>
                    <a:pt x="178" y="111"/>
                  </a:lnTo>
                  <a:lnTo>
                    <a:pt x="0" y="0"/>
                  </a:lnTo>
                  <a:lnTo>
                    <a:pt x="0" y="2277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0" name="文本框 48"/>
          <p:cNvSpPr txBox="1"/>
          <p:nvPr/>
        </p:nvSpPr>
        <p:spPr>
          <a:xfrm>
            <a:off x="2236901" y="1257098"/>
            <a:ext cx="740908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100%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1" name="文本框 49"/>
          <p:cNvSpPr txBox="1"/>
          <p:nvPr/>
        </p:nvSpPr>
        <p:spPr>
          <a:xfrm>
            <a:off x="9344157" y="1614039"/>
            <a:ext cx="598241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95%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2" name="文本框 50"/>
          <p:cNvSpPr txBox="1"/>
          <p:nvPr/>
        </p:nvSpPr>
        <p:spPr>
          <a:xfrm>
            <a:off x="3289432" y="2046081"/>
            <a:ext cx="598241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8</a:t>
            </a:r>
            <a:r>
              <a:rPr lang="en-US" altLang="zh-CN" sz="2000" b="1" dirty="0" smtClean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0%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3" name="文本框 51"/>
          <p:cNvSpPr txBox="1"/>
          <p:nvPr/>
        </p:nvSpPr>
        <p:spPr>
          <a:xfrm>
            <a:off x="4287204" y="2591731"/>
            <a:ext cx="598241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70%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4" name="文本框 52"/>
          <p:cNvSpPr txBox="1"/>
          <p:nvPr/>
        </p:nvSpPr>
        <p:spPr>
          <a:xfrm>
            <a:off x="5360251" y="3235541"/>
            <a:ext cx="598241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5</a:t>
            </a:r>
            <a:r>
              <a:rPr lang="en-US" altLang="zh-CN" sz="2000" b="1" dirty="0" smtClean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0%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5" name="文本框 53"/>
          <p:cNvSpPr txBox="1"/>
          <p:nvPr/>
        </p:nvSpPr>
        <p:spPr>
          <a:xfrm>
            <a:off x="6333958" y="1965717"/>
            <a:ext cx="598241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90%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6" name="文本框 55"/>
          <p:cNvSpPr txBox="1"/>
          <p:nvPr/>
        </p:nvSpPr>
        <p:spPr>
          <a:xfrm>
            <a:off x="7297793" y="2691518"/>
            <a:ext cx="598241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65%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7" name="文本框 56"/>
          <p:cNvSpPr txBox="1"/>
          <p:nvPr/>
        </p:nvSpPr>
        <p:spPr>
          <a:xfrm>
            <a:off x="8325727" y="2428639"/>
            <a:ext cx="598241" cy="4001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7</a:t>
            </a:r>
            <a:r>
              <a:rPr lang="en-US" altLang="zh-CN" sz="2000" b="1" dirty="0" smtClean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5%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8" name="TextBox 36"/>
          <p:cNvSpPr txBox="1"/>
          <p:nvPr/>
        </p:nvSpPr>
        <p:spPr>
          <a:xfrm>
            <a:off x="9210351" y="5943739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2015</a:t>
            </a:r>
            <a:endParaRPr lang="en-GB" sz="2000" b="1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9" name="TextBox 37"/>
          <p:cNvSpPr txBox="1"/>
          <p:nvPr/>
        </p:nvSpPr>
        <p:spPr>
          <a:xfrm>
            <a:off x="8186414" y="5943739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2014</a:t>
            </a:r>
            <a:endParaRPr lang="en-GB" sz="2000" b="1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0" name="TextBox 38"/>
          <p:cNvSpPr txBox="1"/>
          <p:nvPr/>
        </p:nvSpPr>
        <p:spPr>
          <a:xfrm>
            <a:off x="6192514" y="5943739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2012</a:t>
            </a:r>
            <a:endParaRPr lang="en-GB" sz="2000" b="1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1" name="TextBox 39"/>
          <p:cNvSpPr txBox="1"/>
          <p:nvPr/>
        </p:nvSpPr>
        <p:spPr>
          <a:xfrm>
            <a:off x="4151831" y="5943739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2010</a:t>
            </a:r>
            <a:endParaRPr lang="en-GB" sz="2000" b="1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2" name="TextBox 40"/>
          <p:cNvSpPr txBox="1"/>
          <p:nvPr/>
        </p:nvSpPr>
        <p:spPr>
          <a:xfrm>
            <a:off x="2199326" y="5943739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2008</a:t>
            </a:r>
            <a:endParaRPr lang="en-GB" sz="2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3" name="TextBox 41"/>
          <p:cNvSpPr txBox="1"/>
          <p:nvPr/>
        </p:nvSpPr>
        <p:spPr>
          <a:xfrm>
            <a:off x="3133401" y="5943739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2009</a:t>
            </a:r>
            <a:endParaRPr lang="en-GB" sz="2000" b="1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4" name="TextBox 42"/>
          <p:cNvSpPr txBox="1"/>
          <p:nvPr/>
        </p:nvSpPr>
        <p:spPr>
          <a:xfrm>
            <a:off x="5201007" y="5943739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2011</a:t>
            </a:r>
            <a:endParaRPr lang="en-GB" sz="2000" b="1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5" name="TextBox 43"/>
          <p:cNvSpPr txBox="1"/>
          <p:nvPr/>
        </p:nvSpPr>
        <p:spPr>
          <a:xfrm>
            <a:off x="7143088" y="5943739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2013</a:t>
            </a:r>
            <a:endParaRPr lang="en-GB" sz="2000" b="1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EEFA5-1169-48A7-B69F-D8239E651778}" type="slidenum">
              <a:rPr lang="zh-CN" altLang="en-US" smtClean="0"/>
              <a:pPr/>
              <a:t>9</a:t>
            </a:fld>
            <a:endParaRPr lang="zh-CN" altLang="en-US" dirty="0"/>
          </a:p>
        </p:txBody>
      </p:sp>
      <p:sp>
        <p:nvSpPr>
          <p:cNvPr id="77" name="Rectangle 4_1"/>
          <p:cNvSpPr/>
          <p:nvPr/>
        </p:nvSpPr>
        <p:spPr>
          <a:xfrm>
            <a:off x="142350" y="158720"/>
            <a:ext cx="2852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点击此处添加目录</a:t>
            </a:r>
          </a:p>
        </p:txBody>
      </p:sp>
    </p:spTree>
    <p:extLst>
      <p:ext uri="{BB962C8B-B14F-4D97-AF65-F5344CB8AC3E}">
        <p14:creationId xmlns:p14="http://schemas.microsoft.com/office/powerpoint/2010/main" val="1583696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0"/>
                            </p:stCondLst>
                            <p:childTnLst>
                              <p:par>
                                <p:cTn id="6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0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500"/>
                            </p:stCondLst>
                            <p:childTnLst>
                              <p:par>
                                <p:cTn id="7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80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90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5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050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10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2000"/>
                            </p:stCondLst>
                            <p:childTnLst>
                              <p:par>
                                <p:cTn id="1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Microsoft YaHei UI Light"/>
        <a:ea typeface="微软雅黑"/>
        <a:cs typeface=""/>
      </a:majorFont>
      <a:minorFont>
        <a:latin typeface="Microsoft YaHei UI Light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2019</Words>
  <PresentationFormat>宽屏</PresentationFormat>
  <Paragraphs>256</Paragraphs>
  <Slides>23</Slides>
  <Notes>23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0" baseType="lpstr">
      <vt:lpstr>Microsoft YaHei UI Light</vt:lpstr>
      <vt:lpstr>等线</vt:lpstr>
      <vt:lpstr>微软雅黑</vt:lpstr>
      <vt:lpstr>Arial</vt:lpstr>
      <vt:lpstr>Impact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terms:created xsi:type="dcterms:W3CDTF">2016-03-22T11:23:06Z</dcterms:created>
  <dcterms:modified xsi:type="dcterms:W3CDTF">2016-03-22T23:56:50Z</dcterms:modified>
</cp:coreProperties>
</file>

<file path=docProps/thumbnail.jpeg>
</file>